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260" r:id="rId4"/>
    <p:sldId id="262" r:id="rId5"/>
    <p:sldId id="259" r:id="rId6"/>
    <p:sldId id="261" r:id="rId7"/>
    <p:sldId id="266" r:id="rId8"/>
    <p:sldId id="264" r:id="rId9"/>
    <p:sldId id="268" r:id="rId10"/>
    <p:sldId id="288" r:id="rId11"/>
    <p:sldId id="289" r:id="rId12"/>
    <p:sldId id="277" r:id="rId13"/>
    <p:sldId id="278" r:id="rId14"/>
    <p:sldId id="279" r:id="rId15"/>
    <p:sldId id="285" r:id="rId16"/>
    <p:sldId id="280" r:id="rId17"/>
    <p:sldId id="281" r:id="rId18"/>
    <p:sldId id="282" r:id="rId19"/>
    <p:sldId id="286" r:id="rId20"/>
    <p:sldId id="284" r:id="rId21"/>
    <p:sldId id="295" r:id="rId22"/>
    <p:sldId id="270" r:id="rId23"/>
    <p:sldId id="271" r:id="rId24"/>
    <p:sldId id="272" r:id="rId25"/>
    <p:sldId id="273" r:id="rId26"/>
    <p:sldId id="274" r:id="rId27"/>
    <p:sldId id="275" r:id="rId28"/>
    <p:sldId id="296" r:id="rId29"/>
    <p:sldId id="291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F11"/>
    <a:srgbClr val="C3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234F1-0816-4B0A-BB42-8290E3D3B91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23E8E-62EB-43B9-8B1F-D7DA4D65B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23E8E-62EB-43B9-8B1F-D7DA4D65B5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8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2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0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4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95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5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2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4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0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9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8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4B794-6AAA-4F14-88C5-D37889A4C5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60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27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66.png"/><Relationship Id="rId7" Type="http://schemas.openxmlformats.org/officeDocument/2006/relationships/image" Target="../media/image20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8.gif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18" Type="http://schemas.openxmlformats.org/officeDocument/2006/relationships/slide" Target="slide21.xml"/><Relationship Id="rId3" Type="http://schemas.openxmlformats.org/officeDocument/2006/relationships/image" Target="../media/image66.png"/><Relationship Id="rId21" Type="http://schemas.openxmlformats.org/officeDocument/2006/relationships/slide" Target="slide15.xml"/><Relationship Id="rId7" Type="http://schemas.microsoft.com/office/2007/relationships/hdphoto" Target="../media/hdphoto5.wdp"/><Relationship Id="rId12" Type="http://schemas.openxmlformats.org/officeDocument/2006/relationships/image" Target="../media/image75.png"/><Relationship Id="rId17" Type="http://schemas.openxmlformats.org/officeDocument/2006/relationships/slide" Target="slide20.xml"/><Relationship Id="rId2" Type="http://schemas.openxmlformats.org/officeDocument/2006/relationships/image" Target="../media/image70.png"/><Relationship Id="rId16" Type="http://schemas.microsoft.com/office/2007/relationships/hdphoto" Target="../media/hdphoto9.wdp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microsoft.com/office/2007/relationships/hdphoto" Target="../media/hdphoto7.wdp"/><Relationship Id="rId5" Type="http://schemas.openxmlformats.org/officeDocument/2006/relationships/image" Target="../media/image71.png"/><Relationship Id="rId15" Type="http://schemas.openxmlformats.org/officeDocument/2006/relationships/image" Target="../media/image77.png"/><Relationship Id="rId23" Type="http://schemas.openxmlformats.org/officeDocument/2006/relationships/image" Target="../media/image78.png"/><Relationship Id="rId10" Type="http://schemas.openxmlformats.org/officeDocument/2006/relationships/image" Target="../media/image74.png"/><Relationship Id="rId19" Type="http://schemas.openxmlformats.org/officeDocument/2006/relationships/slide" Target="slide18.xml"/><Relationship Id="rId4" Type="http://schemas.openxmlformats.org/officeDocument/2006/relationships/slide" Target="slide12.xml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2.png"/><Relationship Id="rId7" Type="http://schemas.openxmlformats.org/officeDocument/2006/relationships/slide" Target="slide12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0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91.png"/><Relationship Id="rId7" Type="http://schemas.openxmlformats.org/officeDocument/2006/relationships/image" Target="../media/image5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55.png"/><Relationship Id="rId10" Type="http://schemas.openxmlformats.org/officeDocument/2006/relationships/image" Target="../media/image95.png"/><Relationship Id="rId4" Type="http://schemas.openxmlformats.org/officeDocument/2006/relationships/image" Target="../media/image93.png"/><Relationship Id="rId9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18.png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26.xml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0" Type="http://schemas.openxmlformats.org/officeDocument/2006/relationships/image" Target="../media/image81.png"/><Relationship Id="rId4" Type="http://schemas.openxmlformats.org/officeDocument/2006/relationships/image" Target="../media/image97.png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microsoft.com/office/2007/relationships/hdphoto" Target="../media/hdphoto10.wdp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slide" Target="slide13.xml"/><Relationship Id="rId10" Type="http://schemas.openxmlformats.org/officeDocument/2006/relationships/image" Target="../media/image112.png"/><Relationship Id="rId4" Type="http://schemas.openxmlformats.org/officeDocument/2006/relationships/image" Target="../media/image106.gif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slide" Target="slide13.xml"/><Relationship Id="rId10" Type="http://schemas.openxmlformats.org/officeDocument/2006/relationships/image" Target="../media/image112.png"/><Relationship Id="rId4" Type="http://schemas.openxmlformats.org/officeDocument/2006/relationships/image" Target="../media/image106.gif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slide" Target="slide13.xml"/><Relationship Id="rId10" Type="http://schemas.openxmlformats.org/officeDocument/2006/relationships/image" Target="../media/image112.png"/><Relationship Id="rId4" Type="http://schemas.openxmlformats.org/officeDocument/2006/relationships/image" Target="../media/image106.gif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slide" Target="slide13.xml"/><Relationship Id="rId10" Type="http://schemas.openxmlformats.org/officeDocument/2006/relationships/image" Target="../media/image112.png"/><Relationship Id="rId4" Type="http://schemas.openxmlformats.org/officeDocument/2006/relationships/image" Target="../media/image106.gif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slide" Target="slide13.xml"/><Relationship Id="rId10" Type="http://schemas.openxmlformats.org/officeDocument/2006/relationships/image" Target="../media/image112.png"/><Relationship Id="rId4" Type="http://schemas.openxmlformats.org/officeDocument/2006/relationships/image" Target="../media/image106.gif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slide" Target="slide13.xml"/><Relationship Id="rId10" Type="http://schemas.openxmlformats.org/officeDocument/2006/relationships/image" Target="../media/image112.png"/><Relationship Id="rId4" Type="http://schemas.openxmlformats.org/officeDocument/2006/relationships/image" Target="../media/image106.gif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slide" Target="slide13.xml"/><Relationship Id="rId10" Type="http://schemas.openxmlformats.org/officeDocument/2006/relationships/image" Target="../media/image112.png"/><Relationship Id="rId4" Type="http://schemas.openxmlformats.org/officeDocument/2006/relationships/image" Target="../media/image106.gif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4.png"/><Relationship Id="rId5" Type="http://schemas.openxmlformats.org/officeDocument/2006/relationships/tags" Target="../tags/tag5.xml"/><Relationship Id="rId10" Type="http://schemas.openxmlformats.org/officeDocument/2006/relationships/image" Target="../media/image33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27.gif"/><Relationship Id="rId3" Type="http://schemas.openxmlformats.org/officeDocument/2006/relationships/image" Target="NULL"/><Relationship Id="rId7" Type="http://schemas.openxmlformats.org/officeDocument/2006/relationships/image" Target="../media/image123.png"/><Relationship Id="rId12" Type="http://schemas.openxmlformats.org/officeDocument/2006/relationships/image" Target="NUL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5" Type="http://schemas.openxmlformats.org/officeDocument/2006/relationships/image" Target="NULL"/><Relationship Id="rId10" Type="http://schemas.openxmlformats.org/officeDocument/2006/relationships/image" Target="../media/image125.png"/><Relationship Id="rId4" Type="http://schemas.openxmlformats.org/officeDocument/2006/relationships/image" Target="../media/image121.png"/><Relationship Id="rId9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21000">
              <a:srgbClr val="92D050"/>
            </a:gs>
            <a:gs pos="59000">
              <a:schemeClr val="accent4">
                <a:lumMod val="40000"/>
                <a:lumOff val="6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814" y="2268645"/>
            <a:ext cx="2536678" cy="16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611" y="1651220"/>
            <a:ext cx="1781397" cy="10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543" y="4525280"/>
            <a:ext cx="683709" cy="4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Nhân Vật Hoạt Hình Mặt Trời PNG , Mặt Trời, Hoạt Hình, Mùa Hè PNG  trong suốt và Vector để tải xuống miễn ph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936" y="-242847"/>
            <a:ext cx="2094140" cy="209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833" y="3406034"/>
            <a:ext cx="1654837" cy="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401153" y="4069330"/>
            <a:ext cx="12994676" cy="2924345"/>
            <a:chOff x="-162313" y="4915903"/>
            <a:chExt cx="12994676" cy="2924345"/>
          </a:xfrm>
        </p:grpSpPr>
        <p:sp>
          <p:nvSpPr>
            <p:cNvPr id="2" name="Oval 1"/>
            <p:cNvSpPr/>
            <p:nvPr/>
          </p:nvSpPr>
          <p:spPr>
            <a:xfrm>
              <a:off x="0" y="6498771"/>
              <a:ext cx="12192000" cy="7184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đồi Núi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313" y="6127110"/>
              <a:ext cx="2246969" cy="1713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đồi Núi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614" y="5966144"/>
              <a:ext cx="1822083" cy="138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ây Xanh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232" y="6182881"/>
              <a:ext cx="798038" cy="798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Đàn Bướm Bên Bụi Hoa - KhoThietKe.Ne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697" y="6104242"/>
              <a:ext cx="1640178" cy="70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Đàn Bướm Bên Bụi Hoa - KhoThietKe.Ne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1446" y="6315681"/>
              <a:ext cx="1640178" cy="70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ình ảnh Cổng Chào PNG, Vector, PSD, và biểu tượng để tải về miễn phí |  pngtre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397" y="5838825"/>
              <a:ext cx="858528" cy="875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ình ảnh Minh Họa Png Bụi Cây PNG , Bụi Cây, Nhiệt đới, Khủng Long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500" y="5968893"/>
              <a:ext cx="1284229" cy="128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ình ảnh Cây đa PNG , Cây đa PNG , Cây, Rễ PNG và Vector với nền trong suốt  để tải xuống miễn phí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074" y="4915903"/>
              <a:ext cx="1325501" cy="255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ình ảnh Thành Phố Tòa Nhà đầy Màu Sắc PNG , Ngành Kiến ​​​​trúc, đô Thị,  Đầy Màu Sắc PNG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836" y="5463194"/>
              <a:ext cx="4161199" cy="157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4" descr="Hình ảnh Minh Họa Png Bụi Cây PNG , Bụi Cây, Nhiệt đới, Khủng Long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218" y="6330768"/>
              <a:ext cx="1592082" cy="90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Hình ảnh Minh Họa Png Bụi Cây PNG , Bụi Cây, Nhiệt đới, Khủng Long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9185" y="6225901"/>
              <a:ext cx="1592082" cy="90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Sóng Biển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8258" flipH="1">
              <a:off x="10407071" y="6092134"/>
              <a:ext cx="2425292" cy="12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Hình ảnh Minh Họa Png Bụi Cây PNG , Bụi Cây, Nhiệt đới, Khủng Long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7372" y="6246318"/>
              <a:ext cx="1592082" cy="90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ình ảnh Cây Dừa Png Clipart PNG , Vui Mừng, Bộ, ý Tưởng PNG trong suốt và  Vector để tải xuống miễn phí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673" y="5424142"/>
              <a:ext cx="1353350" cy="135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ình ảnh Du Thuyền Với Cánh Buồm Xanh Và Hải âu Png Minh Họa Sinh Vật Biển  PNG , Màu Xanh Da Trời, Thuyền Buồm, Chèo PNG trong suốt và Vector để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671" y="6088208"/>
              <a:ext cx="1043931" cy="1043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9"/>
          <p:cNvSpPr/>
          <p:nvPr/>
        </p:nvSpPr>
        <p:spPr>
          <a:xfrm>
            <a:off x="-207819" y="6057145"/>
            <a:ext cx="12616605" cy="1654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4000" y1="77936" x2="41667" y2="86240"/>
                        <a14:foregroundMark x1="43000" y1="78173" x2="43000" y2="78173"/>
                        <a14:foregroundMark x1="48833" y1="42349" x2="48833" y2="42349"/>
                        <a14:foregroundMark x1="48833" y1="42349" x2="48833" y2="49229"/>
                        <a14:foregroundMark x1="44333" y1="82088" x2="43333" y2="85528"/>
                        <a14:foregroundMark x1="45000" y1="85765" x2="45833" y2="82800"/>
                        <a14:foregroundMark x1="59500" y1="82325" x2="61667" y2="82325"/>
                        <a14:foregroundMark x1="65833" y1="82800" x2="69833" y2="83986"/>
                        <a14:backgroundMark x1="42000" y1="77224" x2="33000" y2="77699"/>
                        <a14:backgroundMark x1="49500" y1="72716" x2="51667" y2="71767"/>
                        <a14:backgroundMark x1="49167" y1="74733" x2="51667" y2="75208"/>
                        <a14:backgroundMark x1="49500" y1="81139" x2="50500" y2="80071"/>
                        <a14:backgroundMark x1="55333" y1="80546" x2="56833" y2="79359"/>
                        <a14:backgroundMark x1="82333" y1="74970" x2="82333" y2="747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2588" y="397069"/>
            <a:ext cx="4757074" cy="66836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75402" y="514319"/>
            <a:ext cx="38651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</a:t>
            </a:r>
          </a:p>
          <a:p>
            <a:pPr algn="ctr"/>
            <a:r>
              <a:rPr lang="en-US" sz="3600" b="1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XÃ HỘI 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30624" y="71192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386" y="2864649"/>
            <a:ext cx="1055240" cy="63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89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-0.44831 -0.00023 " pathEditMode="relative" rAng="0" ptsTypes="AA">
                                      <p:cBhvr>
                                        <p:cTn id="6" dur="2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7356 -0.00347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5143 0.01922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94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2819 0.03079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1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17201 -0.06667 " pathEditMode="relative" rAng="0" ptsTypes="AA">
                                      <p:cBhvr>
                                        <p:cTn id="14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3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28828 0.13773 L -0.66901 0.18935 L -0.88659 0.20231 " pathEditMode="relative" rAng="0" ptsTypes="AAAA">
                                      <p:cBhvr>
                                        <p:cTn id="16" dur="2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36" y="101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4D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195" name="picture 1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79" y="51935"/>
            <a:ext cx="12063645" cy="6768303"/>
          </a:xfrm>
          <a:prstGeom prst="rect">
            <a:avLst/>
          </a:prstGeom>
        </p:spPr>
      </p:pic>
      <p:pic>
        <p:nvPicPr>
          <p:cNvPr id="197" name="picture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357118" y="67730"/>
            <a:ext cx="746609" cy="763645"/>
          </a:xfrm>
          <a:prstGeom prst="rect">
            <a:avLst/>
          </a:prstGeom>
        </p:spPr>
      </p:pic>
      <p:pic>
        <p:nvPicPr>
          <p:cNvPr id="198" name="picture 1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357117" y="6040813"/>
            <a:ext cx="746611" cy="763632"/>
          </a:xfrm>
          <a:prstGeom prst="rect">
            <a:avLst/>
          </a:prstGeom>
        </p:spPr>
      </p:pic>
      <p:pic>
        <p:nvPicPr>
          <p:cNvPr id="199" name="picture 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680179" y="0"/>
            <a:ext cx="7511820" cy="6858000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1674" y="6040813"/>
            <a:ext cx="746612" cy="763632"/>
          </a:xfrm>
          <a:prstGeom prst="rect">
            <a:avLst/>
          </a:prstGeom>
        </p:spPr>
      </p:pic>
      <p:pic>
        <p:nvPicPr>
          <p:cNvPr id="201" name="picture 2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0" y="2058257"/>
            <a:ext cx="4231805" cy="4799743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1674" y="67730"/>
            <a:ext cx="746612" cy="763645"/>
          </a:xfrm>
          <a:prstGeom prst="rect">
            <a:avLst/>
          </a:prstGeom>
        </p:spPr>
      </p:pic>
      <p:pic>
        <p:nvPicPr>
          <p:cNvPr id="203" name="picture 2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48799" y="599938"/>
            <a:ext cx="324960" cy="577919"/>
          </a:xfrm>
          <a:prstGeom prst="rect">
            <a:avLst/>
          </a:prstGeom>
        </p:spPr>
      </p:pic>
      <p:pic>
        <p:nvPicPr>
          <p:cNvPr id="204" name="picture 2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654086" y="1273183"/>
            <a:ext cx="317340" cy="3055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84238" y="205825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đán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sum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họp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dù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tỏ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hiếu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ơn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bà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tiên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4D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79" y="51935"/>
            <a:ext cx="12063645" cy="676830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636271" y="1262726"/>
            <a:ext cx="5466012" cy="510065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492093" y="5142284"/>
            <a:ext cx="952403" cy="95240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607337" y="957195"/>
            <a:ext cx="317340" cy="30553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1102283" y="3178929"/>
            <a:ext cx="317335" cy="305527"/>
          </a:xfrm>
          <a:prstGeom prst="rect">
            <a:avLst/>
          </a:prstGeom>
        </p:spPr>
      </p:pic>
      <p:pic>
        <p:nvPicPr>
          <p:cNvPr id="10" name="Picture 2" descr="Câu đối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20"/>
          <a:stretch/>
        </p:blipFill>
        <p:spPr bwMode="auto">
          <a:xfrm>
            <a:off x="1928597" y="1282818"/>
            <a:ext cx="232063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37996" y="2500695"/>
            <a:ext cx="1168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</a:p>
          <a:p>
            <a:pPr algn="ctr"/>
            <a:r>
              <a:rPr lang="en-US" sz="2400" b="1" dirty="0" smtClean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lang="en-US" sz="2400" b="1" dirty="0">
              <a:solidFill>
                <a:srgbClr val="F4EF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724051" y="2287604"/>
            <a:ext cx="6181783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3570222" y="1658200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-38576" y="11034"/>
            <a:ext cx="3737491" cy="309316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235272" y="-112901"/>
            <a:ext cx="2956728" cy="3633804"/>
          </a:xfrm>
          <a:prstGeom prst="rect">
            <a:avLst/>
          </a:prstGeom>
        </p:spPr>
      </p:pic>
      <p:pic>
        <p:nvPicPr>
          <p:cNvPr id="21" name="picture 18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56717" t="15011" r="4301" b="14436"/>
          <a:stretch/>
        </p:blipFill>
        <p:spPr>
          <a:xfrm rot="21600000">
            <a:off x="1639452" y="3520903"/>
            <a:ext cx="3473832" cy="352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9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411036" y="-135828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-4891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E86189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40950" y="-213705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CDC22"/>
              </a:solidFill>
            </a:endParaRPr>
          </a:p>
        </p:txBody>
      </p:sp>
      <p:pic>
        <p:nvPicPr>
          <p:cNvPr id="42" name="picture 6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617199" y="4082133"/>
            <a:ext cx="2799431" cy="2799431"/>
          </a:xfrm>
          <a:prstGeom prst="rect">
            <a:avLst/>
          </a:prstGeom>
        </p:spPr>
      </p:pic>
      <p:pic>
        <p:nvPicPr>
          <p:cNvPr id="4106" name="xanh la treo" descr="Hình ảnh Lồng đèn Xanh PNG Với Nền Trong Suốt | Tải Xuống Miễn Phí Trên  Lovepik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39" y="1198020"/>
            <a:ext cx="1691206" cy="16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tim treo" descr="Hình ảnh Vẽ Tay Trung Quốc Phong Cách đèn Lồng Loạt Màu Xanh PNG Miễn Phí  Tải Về - Lov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4302" y1="75233" x2="44302" y2="79535"/>
                        <a14:foregroundMark x1="51628" y1="40698" x2="57558" y2="39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48" y="304457"/>
            <a:ext cx="2006760" cy="200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xanh duong treo" descr="Hình ảnh Đèn Lồng Treo Minh Họa đèn Lồng Màu Xanh Trang Trí Sọc đỏ Vẽ Tay đèn  Lồng PNG , Dây Buộc Màu Xanh, Trang Trí Sọc đỏ, Minh Họa đè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427" y="2056414"/>
            <a:ext cx="1164848" cy="17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Ảnh png đèn lồng đẹp 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8" name="vang treo" descr="Lồng đèn trang trí - Vàng (D=25cm)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838" y="2879315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do treo" descr="Hình ảnh Đèn Lồng đèn PNG Với Nền Trong Suốt | Tải Xuống Miễn Phí Trên  Lovepik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80" b="91816" l="9880" r="89820">
                        <a14:foregroundMark x1="48802" y1="82635" x2="48802" y2="90619"/>
                        <a14:foregroundMark x1="47605" y1="83134" x2="47605" y2="9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8" y="2322084"/>
            <a:ext cx="1882062" cy="18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hong treo" descr="Chim ruồi trên đèn lồng màu hồng – Hoi An Lanterns Onlin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9778" y1="59556" x2="48444" y2="6800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85" y="3037988"/>
            <a:ext cx="1501061" cy="15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xanh la" descr="Hình ảnh Lồng đèn Xanh PNG Với Nền Trong Suốt | Tải Xuống Miễn Phí Trên  Lovepik.com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908" y="5314784"/>
            <a:ext cx="1691206" cy="16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ong" descr="Chim ruồi trên đèn lồng màu hồng – Hoi An Lanterns Online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9778" y1="59556" x2="48444" y2="6800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957" y="5462369"/>
            <a:ext cx="1501061" cy="15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do" descr="Hình ảnh Đèn Lồng đèn PNG Với Nền Trong Suốt | Tải Xuống Miễn Phí Trên  Lovepik.com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80" b="91816" l="9880" r="89820">
                        <a14:foregroundMark x1="48802" y1="82635" x2="48802" y2="90619"/>
                        <a14:foregroundMark x1="47605" y1="83134" x2="47605" y2="9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33" y="5081368"/>
            <a:ext cx="1882062" cy="18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ang" descr="Lồng đèn trang trí - Vàng (D=25cm)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22" y="5215639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im" descr="Hình ảnh Vẽ Tay Trung Quốc Phong Cách đèn Lồng Loạt Màu Xanh PNG Miễn Phí  Tải Về - Lovepik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4302" y1="75233" x2="44302" y2="79535"/>
                        <a14:foregroundMark x1="51628" y1="40698" x2="57558" y2="39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53" y="5069551"/>
            <a:ext cx="2006760" cy="200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xanh duong" descr="Hình ảnh Đèn Lồng Treo Minh Họa đèn Lồng Màu Xanh Trang Trí Sọc đỏ Vẽ Tay đèn  Lồng PNG , Dây Buộc Màu Xanh, Trang Trí Sọc đỏ, Minh Họa đèn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0" y="5134293"/>
            <a:ext cx="1164848" cy="17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742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887415" y="663984"/>
            <a:ext cx="9750403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khoản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7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07284" y="0"/>
            <a:ext cx="2674044" cy="286173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1" y="4084524"/>
            <a:ext cx="1381579" cy="1362739"/>
          </a:xfrm>
          <a:prstGeom prst="rect">
            <a:avLst/>
          </a:prstGeom>
        </p:spPr>
      </p:pic>
      <p:pic>
        <p:nvPicPr>
          <p:cNvPr id="10" name="lixi" descr="Thiết kế bao lì xì đẹp chuyên nghiệp tại Tp HCM I Miễn Phí Khi 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1" t="22291" r="40675" b="8030"/>
          <a:stretch/>
        </p:blipFill>
        <p:spPr bwMode="auto">
          <a:xfrm>
            <a:off x="5182868" y="3671841"/>
            <a:ext cx="1813018" cy="28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469 2.59259E-6 L 0.00417 -0.2969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30582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22703" y="516156"/>
            <a:ext cx="7981067" cy="1237842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trưng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1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687081" y="1046326"/>
            <a:ext cx="4082216" cy="4203881"/>
          </a:xfrm>
          <a:prstGeom prst="rect">
            <a:avLst/>
          </a:prstGeom>
        </p:spPr>
      </p:pic>
      <p:pic>
        <p:nvPicPr>
          <p:cNvPr id="3076" name="Picture 4" descr="Kẹo Biểu tượng cảm xúc 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50" y="3758672"/>
            <a:ext cx="1218593" cy="12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Mẫu bao lì xì đẹp 2020 / Hơn 100 mẫu lì xì đẹp độc lạ 2020 / In ấn giá r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3" t="22828" r="60759" b="6815"/>
          <a:stretch/>
        </p:blipFill>
        <p:spPr bwMode="auto">
          <a:xfrm>
            <a:off x="5029858" y="3962399"/>
            <a:ext cx="1559627" cy="25756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7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91667E-6 -4.81481E-6 L -0.05117 -0.12314 C -0.06172 -0.15046 -0.07773 -0.16527 -0.0944 -0.16527 C -0.11354 -0.16527 -0.12877 -0.15046 -0.13932 -0.12314 L -0.19036 -4.81481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8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285597" y="1224462"/>
            <a:ext cx="4674174" cy="4813481"/>
          </a:xfrm>
          <a:prstGeom prst="rect">
            <a:avLst/>
          </a:prstGeom>
        </p:spPr>
      </p:pic>
      <p:pic>
        <p:nvPicPr>
          <p:cNvPr id="15362" name="Picture 2" descr="Ảnh png 25 cây kiểng mai vàng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6" y="348850"/>
            <a:ext cx="3487569" cy="356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ây đào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52" y="85268"/>
            <a:ext cx="3502584" cy="350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OA CÀNH CÚC LƯỚI MÀU - Domy Flower Sto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06" y="3227754"/>
            <a:ext cx="3670362" cy="36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ây Quất Hình ảnh PNG | Vector Và Các Tập Tin PSD | Tải Về Miễn Phí Trên  Pngtre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24" y="2987864"/>
            <a:ext cx="3910251" cy="39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76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22703" y="516156"/>
            <a:ext cx="10738783" cy="1237842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2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22703" y="3282520"/>
            <a:ext cx="3378003" cy="3378003"/>
          </a:xfrm>
          <a:prstGeom prst="rect">
            <a:avLst/>
          </a:prstGeom>
        </p:spPr>
      </p:pic>
      <p:pic>
        <p:nvPicPr>
          <p:cNvPr id="5124" name="Picture 4" descr="Bánh gạo phô mai ngô One One 118g giá tốt tại Bách hoá XANH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8" y="3722579"/>
            <a:ext cx="1747037" cy="147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Mẫu bao lì xì đẹp 2020 / Hơn 100 mẫu lì xì đẹp độc lạ 2020 / In ấn giá rẻ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5" t="22211" r="21747" b="7432"/>
          <a:stretch/>
        </p:blipFill>
        <p:spPr bwMode="auto">
          <a:xfrm>
            <a:off x="4969397" y="3221503"/>
            <a:ext cx="1530698" cy="33165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8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586 -0.11065 L 0.00352 -0.30741 L 0.22839 -0.30741 L 0.27253 -0.17639 L 0.27253 -0.17639 " pathEditMode="relative" ptsTypes="AAAAA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22703" y="516156"/>
            <a:ext cx="10738783" cy="1237842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đình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1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73626" y="2236449"/>
            <a:ext cx="4298374" cy="4281471"/>
          </a:xfrm>
          <a:prstGeom prst="rect">
            <a:avLst/>
          </a:prstGeom>
        </p:spPr>
      </p:pic>
      <p:pic>
        <p:nvPicPr>
          <p:cNvPr id="6146" name="Picture 2" descr="Hình ảnh Kẹo Nền PNG, Vector, PSD, và biểu tượng để tải về miễn phí | 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43"/>
          <a:stretch/>
        </p:blipFill>
        <p:spPr bwMode="auto">
          <a:xfrm>
            <a:off x="9509093" y="3815985"/>
            <a:ext cx="1144393" cy="19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Mẫu bao lì xì đẹp 2020 / Hơn 100 mẫu lì xì đẹp độc lạ 2020 / In ấn giá r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22827" r="80543" b="6816"/>
          <a:stretch/>
        </p:blipFill>
        <p:spPr bwMode="auto">
          <a:xfrm>
            <a:off x="9315940" y="3261578"/>
            <a:ext cx="1530698" cy="33165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7 -0.14815 L -0.00195 -0.33449 L -0.26497 -0.34074 L -0.37682 -0.19259 " pathEditMode="relative" ptsTypes="AAAA">
                                      <p:cBhvr>
                                        <p:cTn id="1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6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73626" y="2236449"/>
            <a:ext cx="4298374" cy="4281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315" t="44510" r="51126" b="23099"/>
          <a:stretch/>
        </p:blipFill>
        <p:spPr>
          <a:xfrm>
            <a:off x="2260311" y="3860634"/>
            <a:ext cx="4356100" cy="251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34017" r="56406" b="20634"/>
          <a:stretch/>
        </p:blipFill>
        <p:spPr>
          <a:xfrm>
            <a:off x="3632431" y="1854699"/>
            <a:ext cx="2440979" cy="1843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92" name="Picture 8" descr="CƠ SỞ SẢN XUẤT BÁN CHƯNG, BÁNH TÉT VINACAKE – Sản phẩm sạch vì sức khỏe  người tiêu dù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52" y="391902"/>
            <a:ext cx="2864524" cy="238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7621" t="39914" r="54499" b="24166"/>
          <a:stretch/>
        </p:blipFill>
        <p:spPr>
          <a:xfrm>
            <a:off x="906577" y="429100"/>
            <a:ext cx="2707468" cy="1962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0" descr="Muôn vẻ thị trường tranh Tế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262" y="498235"/>
            <a:ext cx="3123776" cy="293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Vector gia đình ngày Tết miễn phí trên Freepik - Hueblogger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13" y="3532347"/>
            <a:ext cx="3330173" cy="33256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1070" y="75619"/>
            <a:ext cx="3737491" cy="309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196493" y="266727"/>
            <a:ext cx="2956728" cy="3633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799710" y="5170389"/>
            <a:ext cx="952403" cy="952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1222966" y="4426862"/>
            <a:ext cx="952403" cy="952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1674" y="67730"/>
            <a:ext cx="746612" cy="763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1357118" y="67730"/>
            <a:ext cx="746609" cy="763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1674" y="6040813"/>
            <a:ext cx="746612" cy="763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1357117" y="6040813"/>
            <a:ext cx="746611" cy="7636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7857930" y="1340586"/>
            <a:ext cx="317340" cy="305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773649" y="5888059"/>
            <a:ext cx="317340" cy="305516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569936" y="866895"/>
            <a:ext cx="710738" cy="71073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005576" y="2083628"/>
            <a:ext cx="317340" cy="305531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187412" y="1469433"/>
            <a:ext cx="317340" cy="305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0" b="90250" l="716" r="40608">
                        <a14:foregroundMark x1="34347" y1="13750" x2="36673" y2="35250"/>
                        <a14:foregroundMark x1="11807" y1="30500" x2="20572" y2="8000"/>
                        <a14:foregroundMark x1="16458" y1="13000" x2="1073" y2="17000"/>
                        <a14:foregroundMark x1="1610" y1="17000" x2="10018" y2="31250"/>
                        <a14:foregroundMark x1="2326" y1="18250" x2="13775" y2="15750"/>
                        <a14:foregroundMark x1="3936" y1="20250" x2="12880" y2="17500"/>
                        <a14:foregroundMark x1="1610" y1="19000" x2="8945" y2="31250"/>
                        <a14:foregroundMark x1="1789" y1="23750" x2="10912" y2="31750"/>
                        <a14:foregroundMark x1="3399" y1="5500" x2="21109" y2="4750"/>
                        <a14:foregroundMark x1="4651" y1="4250" x2="20036" y2="4250"/>
                        <a14:foregroundMark x1="1789" y1="9000" x2="2862" y2="5500"/>
                        <a14:foregroundMark x1="5546" y1="3250" x2="18605" y2="3000"/>
                        <a14:foregroundMark x1="23792" y1="16000" x2="23792" y2="16250"/>
                        <a14:foregroundMark x1="21646" y1="16250" x2="24508" y2="14500"/>
                        <a14:foregroundMark x1="9481" y1="87250" x2="16100" y2="88000"/>
                        <a14:foregroundMark x1="9123" y1="87250" x2="16100" y2="90250"/>
                        <a14:foregroundMark x1="18784" y1="87250" x2="21825" y2="88000"/>
                        <a14:foregroundMark x1="22719" y1="87750" x2="23971" y2="88000"/>
                        <a14:foregroundMark x1="17710" y1="88000" x2="24687" y2="89500"/>
                        <a14:foregroundMark x1="6082" y1="2500" x2="18247" y2="3000"/>
                        <a14:foregroundMark x1="21825" y1="9000" x2="22361" y2="12250"/>
                        <a14:foregroundMark x1="35420" y1="13000" x2="37567" y2="37000"/>
                        <a14:foregroundMark x1="40608" y1="17000" x2="35778" y2="35000"/>
                        <a14:backgroundMark x1="32916" y1="75000" x2="39356" y2="86500"/>
                        <a14:backgroundMark x1="26655" y1="81750" x2="34168" y2="88250"/>
                      </a14:backgroundRemoval>
                    </a14:imgEffect>
                  </a14:imgLayer>
                </a14:imgProps>
              </a:ext>
            </a:extLst>
          </a:blip>
          <a:srcRect r="55724"/>
          <a:stretch/>
        </p:blipFill>
        <p:spPr>
          <a:xfrm>
            <a:off x="899946" y="2643058"/>
            <a:ext cx="2357438" cy="381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9911" r="100000">
                        <a14:foregroundMark x1="94275" y1="46250" x2="99642" y2="46500"/>
                        <a14:foregroundMark x1="86225" y1="88750" x2="91592" y2="86500"/>
                        <a14:foregroundMark x1="77281" y1="88750" x2="84079" y2="92750"/>
                        <a14:foregroundMark x1="75313" y1="90500" x2="79606" y2="87750"/>
                        <a14:foregroundMark x1="91950" y1="88750" x2="89267" y2="88250"/>
                        <a14:foregroundMark x1="89267" y1="88250" x2="89267" y2="88250"/>
                        <a14:foregroundMark x1="87657" y1="92750" x2="74776" y2="89750"/>
                        <a14:foregroundMark x1="77639" y1="8750" x2="78533" y2="9500"/>
                        <a14:foregroundMark x1="77102" y1="15250" x2="76208" y2="14500"/>
                        <a14:foregroundMark x1="66369" y1="30250" x2="71020" y2="31250"/>
                        <a14:foregroundMark x1="62433" y1="35250" x2="66726" y2="36750"/>
                        <a14:backgroundMark x1="67442" y1="76000" x2="54919" y2="87750"/>
                        <a14:backgroundMark x1="53309" y1="90500" x2="70483" y2="80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4199" y="2389159"/>
            <a:ext cx="4846882" cy="3810000"/>
          </a:xfrm>
          <a:prstGeom prst="rect">
            <a:avLst/>
          </a:prstGeom>
        </p:spPr>
      </p:pic>
      <p:sp>
        <p:nvSpPr>
          <p:cNvPr id="37" name="Horizontal Scroll 36"/>
          <p:cNvSpPr/>
          <p:nvPr/>
        </p:nvSpPr>
        <p:spPr>
          <a:xfrm>
            <a:off x="2904380" y="3176669"/>
            <a:ext cx="6264174" cy="1544419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3000">
                <a:schemeClr val="bg1"/>
              </a:gs>
              <a:gs pos="79000">
                <a:srgbClr val="C0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ĐÓN TẾT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86604" y="3690986"/>
            <a:ext cx="710738" cy="710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26" y="1873756"/>
            <a:ext cx="4476750" cy="8858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3063" y="961805"/>
            <a:ext cx="3293430" cy="885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52" y="367149"/>
            <a:ext cx="499745" cy="4997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628" y="4974378"/>
            <a:ext cx="499745" cy="499745"/>
          </a:xfrm>
          <a:prstGeom prst="rect">
            <a:avLst/>
          </a:prstGeom>
        </p:spPr>
      </p:pic>
      <p:pic>
        <p:nvPicPr>
          <p:cNvPr id="25" name="Picture 4" descr="MÚA LÂN MANG MAY MẮN VỀ NHÀ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40" y="4245295"/>
            <a:ext cx="3182051" cy="25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04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6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22703" y="516156"/>
            <a:ext cx="10738783" cy="1237842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trưng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00835" y="4312828"/>
            <a:ext cx="3874464" cy="2225189"/>
          </a:xfrm>
          <a:prstGeom prst="rect">
            <a:avLst/>
          </a:prstGeom>
        </p:spPr>
      </p:pic>
      <p:pic>
        <p:nvPicPr>
          <p:cNvPr id="17" name="picture 8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-848661" y="3884395"/>
            <a:ext cx="3780347" cy="3256746"/>
          </a:xfrm>
          <a:prstGeom prst="rect">
            <a:avLst/>
          </a:prstGeom>
        </p:spPr>
      </p:pic>
      <p:pic>
        <p:nvPicPr>
          <p:cNvPr id="11266" name="Picture 2" descr="Bánh Chưng Ngày Tết Năm Mới Việt Nam | Công cụ đồ họa EPS Tải xuống miễn  phí - Pikbe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21" y="1536777"/>
            <a:ext cx="2505252" cy="17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ình ảnh Bánh Tét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4" y="1357160"/>
            <a:ext cx="2265401" cy="22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hay mứt tết Hoàng Gia đính đá cao cấp, sang trọ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74" y="3034468"/>
            <a:ext cx="2417969" cy="24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ánh gạo phô mai ngô One One 118g giá tốt tại Bách hoá XANH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175" y="4133732"/>
            <a:ext cx="1451417" cy="10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lixi" descr="Thiết kế bao lì xì đẹp chuyên nghiệp tại Tp HCM I Miễn Phí Khi I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22650" r="80159" b="7671"/>
          <a:stretch/>
        </p:blipFill>
        <p:spPr bwMode="auto">
          <a:xfrm>
            <a:off x="9392010" y="3725493"/>
            <a:ext cx="1415958" cy="28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6251" y="2512036"/>
            <a:ext cx="2367250" cy="24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3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065 -0.08542 L -0.05534 -0.33936 L -0.30886 -0.35625 L -0.26967 0.08819 L -0.26967 0.08819 L -0.26967 0.08819 " pathEditMode="relative" ptsTypes="AAAA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22703" y="516156"/>
            <a:ext cx="11346594" cy="123784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6" y="794613"/>
              <a:ext cx="8624830" cy="175622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194" name="Picture 2" descr="Bánh gạo phô mai ngô One One 118g giá tốt tại Bách hoá XANH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175" y="4133732"/>
            <a:ext cx="1451417" cy="10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Linh vật Rắn Tết 2025 - Biểu tượng truyền thống độc đá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97" y="3959042"/>
            <a:ext cx="33337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6" b="91022" l="9726" r="89776">
                        <a14:foregroundMark x1="37406" y1="11471" x2="63591" y2="9726"/>
                        <a14:foregroundMark x1="27182" y1="84539" x2="28429" y2="91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8264" y="2914665"/>
            <a:ext cx="3686994" cy="3819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4897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8542 L -0.05534 -0.33936 L -0.30886 -0.35625 L -0.26967 0.08819 L -0.26967 0.08819 L -0.26967 0.08819 " pathEditMode="relative" ptsTypes="AAAAAA">
                                      <p:cBhvr>
                                        <p:cTn id="1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16413" y="2791058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3575" y="101966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80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892 -0.10556 L 0.14402 0.05717 L 0.29987 -0.04861 L 0.26902 0.19051 L 0.57605 0.19699 L 0.5737 0.19699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044 L 0.19688 0.05486 L 0.43021 -0.0213 L 0.55885 0.4020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9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787 L 0.1444 0.14259 L 0.33945 0.30995 L 0.72044 0.21041 L 0.82409 0.1173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34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3 L 0.08463 0.24977 L 0.31784 0.57362 L 0.44752 0.26459 L 0.64869 0.38936 L 0.79883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489 -0.02546 L 0.50013 -0.15532 L 0.75429 -0.16921 L 0.91289 -0.45417 L 0.91289 -0.45417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3" y="-3088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20951 -0.25232 L 0.35573 -0.4912 L 0.62409 -0.73958 L 0.97774 -0.73264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9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9 L 0.15013 -0.22338 L 0.36576 -0.35162 L 0.6362 -0.35787 L 0.92474 -0.4539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1" y="-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63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892 -0.10556 L 0.14402 0.05717 L 0.29987 -0.04861 L 0.26902 0.19051 L 0.57605 0.19699 L 0.5737 0.19699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044 L 0.19688 0.05486 L 0.43021 -0.0213 L 0.55885 0.4020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9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787 L 0.1444 0.14259 L 0.33945 0.30995 L 0.72044 0.21041 L 0.82409 0.1173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34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29 L 0.08463 0.24976 L 0.31783 0.57361 L 0.44752 0.26458 L 0.64869 0.38935 L 0.79882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5143 -0.16505 L 0.36966 -0.26945 L 0.64323 -0.27454 L 0.93529 -0.35278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2" y="-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7486" y="389608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9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892 -0.10556 L 0.14402 0.05717 L 0.29987 -0.04861 L 0.26902 0.19051 L 0.57605 0.19699 L 0.5737 0.19699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044 L 0.19688 0.05486 L 0.43021 -0.0213 L 0.55885 0.4020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9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0879 L 0.16054 0.05347 L 0.37786 0.30995 L 0.80247 0.1574 L 0.9181 0.01504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5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29 L 0.08463 0.24976 L 0.31783 0.57361 L 0.44752 0.26458 L 0.64869 0.38935 L 0.79882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3151 -0.18079 L 0.31185 -0.29144 L 0.53789 -0.29676 L 0.7793 -0.379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71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4445 L 0.14284 -0.10556 L 0.2306 -0.01134 L 0.48034 -0.07246 L 0.43086 0.06597 L 0.92279 0.06991 L 0.91902 0.06991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33" y="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044 L 0.19688 0.05486 L 0.43021 -0.0213 L 0.55885 0.4020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9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29513 L 0.15651 0.2912 L 0.36836 0.30995 L 0.78216 0.29861 L 0.89479 0.288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29 L 0.08463 0.24976 L 0.31783 0.57361 L 0.44752 0.26458 L 0.64869 0.38935 L 0.79882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3151 -0.18079 L 0.31185 -0.29144 L 0.53789 -0.29676 L 0.7793 -0.379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10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13139 -0.1044 L 0.21211 0.05671 L 0.44193 -0.04768 L 0.39636 0.18889 L 0.84909 0.19583 L 0.84558 0.19583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48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1875 L 0.30599 -0.00949 L 0.71198 -0.0213 L 0.93594 0.0453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23" y="30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29513 L 0.15651 0.2912 L 0.36836 0.30995 L 0.78216 0.29861 L 0.89479 0.288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29 L 0.08463 0.24976 L 0.31783 0.57361 L 0.44752 0.26458 L 0.64869 0.38935 L 0.79882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3151 -0.18079 L 0.31185 -0.29144 L 0.53789 -0.29676 L 0.7793 -0.379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9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13139 -0.1044 L 0.21211 0.05671 L 0.44193 -0.04768 L 0.39636 0.18889 L 0.84909 0.19583 L 0.84558 0.19583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48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1991 L 0.27526 -0.01482 L 0.63268 -0.0213 L 0.82995 0.0159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23" y="1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29513 L 0.15651 0.2912 L 0.36836 0.30995 L 0.78216 0.29861 L 0.89479 0.288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7083 L 0.09726 0.22014 L 0.35976 0.57361 L 0.50585 0.23634 L 0.73242 0.37245 L 0.90156 -0.11227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46" y="-40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3151 -0.18079 L 0.31185 -0.29144 L 0.53789 -0.29676 L 0.7793 -0.379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22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13139 -0.1044 L 0.21211 0.05671 L 0.44193 -0.04768 L 0.39636 0.18889 L 0.84909 0.19583 L 0.84558 0.19583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48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1991 L 0.27526 -0.01482 L 0.63268 -0.0213 L 0.82995 0.0159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23" y="1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29513 L 0.15651 0.2912 L 0.36836 0.30995 L 0.78216 0.29861 L 0.89479 0.288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37963 L 0.1026 0.34699 L 0.3776 0.57361 L 0.53072 0.3574 L 0.76809 0.44467 L 0.94531 0.1342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34" y="-25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5182 -0.16227 L 0.37084 -0.26528 L 0.64544 -0.27038 L 0.9388 -0.3474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04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999+ Hình nền Powerpoint Tết 2025 đẹp, sắc nét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833257" y="319314"/>
            <a:ext cx="5486400" cy="32512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9220" name="Picture 4" descr="Hình ảnh Phim Hoạt Hình Dễ Thương Cô Gái Suy Nghĩ Clipart Minh Họa PNG , Cô  Gái Suy Nghĩ Minh Họa, Phim Hoạt Hình Cô Gái Dễ Thương, đứa Trẻ Su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3660775"/>
            <a:ext cx="3197225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5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21000">
              <a:schemeClr val="accent1">
                <a:lumMod val="60000"/>
                <a:lumOff val="40000"/>
              </a:schemeClr>
            </a:gs>
            <a:gs pos="59000">
              <a:srgbClr val="92D050"/>
            </a:gs>
            <a:gs pos="43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853260" y="3149093"/>
            <a:ext cx="3219197" cy="3708907"/>
          </a:xfrm>
          <a:prstGeom prst="rect">
            <a:avLst/>
          </a:prstGeom>
        </p:spPr>
      </p:pic>
      <p:grpSp>
        <p:nvGrpSpPr>
          <p:cNvPr id="3" name="组合 22">
            <a:extLst>
              <a:ext uri="{FF2B5EF4-FFF2-40B4-BE49-F238E27FC236}">
                <a16:creationId xmlns:a16="http://schemas.microsoft.com/office/drawing/2014/main" id="{08B37BEF-D1E4-496C-8319-C9063D96322E}"/>
              </a:ext>
            </a:extLst>
          </p:cNvPr>
          <p:cNvGrpSpPr/>
          <p:nvPr/>
        </p:nvGrpSpPr>
        <p:grpSpPr>
          <a:xfrm>
            <a:off x="3128424" y="1868273"/>
            <a:ext cx="5374144" cy="1825748"/>
            <a:chOff x="2828319" y="964320"/>
            <a:chExt cx="7488493" cy="1825748"/>
          </a:xfrm>
        </p:grpSpPr>
        <p:pic>
          <p:nvPicPr>
            <p:cNvPr id="4" name="图片 13">
              <a:extLst>
                <a:ext uri="{FF2B5EF4-FFF2-40B4-BE49-F238E27FC236}">
                  <a16:creationId xmlns:a16="http://schemas.microsoft.com/office/drawing/2014/main" id="{25B9218C-D99D-4F41-B86A-D528CD40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319" y="1180011"/>
              <a:ext cx="1297619" cy="1447539"/>
            </a:xfrm>
            <a:prstGeom prst="rect">
              <a:avLst/>
            </a:prstGeom>
          </p:spPr>
        </p:pic>
        <p:pic>
          <p:nvPicPr>
            <p:cNvPr id="5" name="图片 14">
              <a:extLst>
                <a:ext uri="{FF2B5EF4-FFF2-40B4-BE49-F238E27FC236}">
                  <a16:creationId xmlns:a16="http://schemas.microsoft.com/office/drawing/2014/main" id="{D117F9BB-BFD9-4E0A-B895-F54DDD48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188" y="1038212"/>
              <a:ext cx="1297619" cy="1447539"/>
            </a:xfrm>
            <a:prstGeom prst="rect">
              <a:avLst/>
            </a:prstGeom>
          </p:spPr>
        </p:pic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id="{CEB512F5-B6FA-4EF9-A549-8CDA17F9A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876" y="1038212"/>
              <a:ext cx="1297619" cy="1447539"/>
            </a:xfrm>
            <a:prstGeom prst="rect">
              <a:avLst/>
            </a:prstGeom>
          </p:spPr>
        </p:pic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1959527F-4D3E-4907-94A3-29C080046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059" y="964320"/>
              <a:ext cx="1297619" cy="1447539"/>
            </a:xfrm>
            <a:prstGeom prst="rect">
              <a:avLst/>
            </a:prstGeom>
          </p:spPr>
        </p:pic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3B8C0020-4F9F-411D-9864-A0FCFB7D4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1242" y="1209886"/>
              <a:ext cx="1297619" cy="1447539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8D94E13-F7A7-4C07-9A69-31F84DDA6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798" y="1038211"/>
              <a:ext cx="1297619" cy="1447539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28F82BA9-7C68-4611-BC03-E9EE9B36F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981" y="1342529"/>
              <a:ext cx="1297619" cy="1447539"/>
            </a:xfrm>
            <a:prstGeom prst="rect">
              <a:avLst/>
            </a:prstGeom>
          </p:spPr>
        </p:pic>
        <p:pic>
          <p:nvPicPr>
            <p:cNvPr id="11" name="图片 19">
              <a:extLst>
                <a:ext uri="{FF2B5EF4-FFF2-40B4-BE49-F238E27FC236}">
                  <a16:creationId xmlns:a16="http://schemas.microsoft.com/office/drawing/2014/main" id="{28F82BA9-7C68-4611-BC03-E9EE9B36F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193" y="992351"/>
              <a:ext cx="1297619" cy="1447539"/>
            </a:xfrm>
            <a:prstGeom prst="rect">
              <a:avLst/>
            </a:prstGeom>
          </p:spPr>
        </p:pic>
      </p:grpSp>
      <p:sp>
        <p:nvSpPr>
          <p:cNvPr id="13" name="PA_文本框 6">
            <a:extLst>
              <a:ext uri="{FF2B5EF4-FFF2-40B4-BE49-F238E27FC236}">
                <a16:creationId xmlns:a16="http://schemas.microsoft.com/office/drawing/2014/main" id="{502218E1-0747-421F-B041-A8BCD9E23E3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93111" y="2496501"/>
            <a:ext cx="650217" cy="6808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K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sp>
        <p:nvSpPr>
          <p:cNvPr id="14" name="PA_文本框 6">
            <a:extLst>
              <a:ext uri="{FF2B5EF4-FFF2-40B4-BE49-F238E27FC236}">
                <a16:creationId xmlns:a16="http://schemas.microsoft.com/office/drawing/2014/main" id="{C966F408-3A7B-48CE-B0BB-3C0FAB6EDAB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6730" y="2295486"/>
            <a:ext cx="595862" cy="1195694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H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id="{222C6508-E510-4B94-8AC3-25CA7268C48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79862" y="2126511"/>
            <a:ext cx="717646" cy="1195694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方正有猫在_GBK" panose="02000000000000000000" pitchFamily="2" charset="-122"/>
                <a:cs typeface="Times New Roman" panose="02020603050405020304" pitchFamily="18" charset="0"/>
              </a:rPr>
              <a:t>Ở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方正有猫在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PA_文本框 6">
            <a:extLst>
              <a:ext uri="{FF2B5EF4-FFF2-40B4-BE49-F238E27FC236}">
                <a16:creationId xmlns:a16="http://schemas.microsoft.com/office/drawing/2014/main" id="{22881595-EAE5-4715-BAAD-138A567A90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30203" y="2078415"/>
            <a:ext cx="569699" cy="1195694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方正有猫在_GBK" panose="02000000000000000000" pitchFamily="2" charset="-122"/>
                <a:cs typeface="Times New Roman" panose="02020603050405020304" pitchFamily="18" charset="0"/>
              </a:rPr>
              <a:t>I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方正有猫在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PA_文本框 6">
            <a:extLst>
              <a:ext uri="{FF2B5EF4-FFF2-40B4-BE49-F238E27FC236}">
                <a16:creationId xmlns:a16="http://schemas.microsoft.com/office/drawing/2014/main" id="{4E1CC2ED-978D-4283-B9A2-31CF73B58AA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33757" y="2252316"/>
            <a:ext cx="633223" cy="1195694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有猫在_GBK" panose="02000000000000000000" pitchFamily="2" charset="-122"/>
                <a:cs typeface="Times New Roman" panose="02020603050405020304" pitchFamily="18" charset="0"/>
              </a:rPr>
              <a:t>Đ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方正有猫在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id="{3CA74CCB-976C-4272-82E6-28C05D2F2DD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365844" y="2313200"/>
            <a:ext cx="568213" cy="1195694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Ộ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sp>
        <p:nvSpPr>
          <p:cNvPr id="19" name="PA_文本框 6">
            <a:extLst>
              <a:ext uri="{FF2B5EF4-FFF2-40B4-BE49-F238E27FC236}">
                <a16:creationId xmlns:a16="http://schemas.microsoft.com/office/drawing/2014/main" id="{BCF819C0-B285-4BE6-A03A-E85EB84338A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74153" y="2622706"/>
            <a:ext cx="510277" cy="99641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N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sp>
        <p:nvSpPr>
          <p:cNvPr id="20" name="PA_文本框 6">
            <a:extLst>
              <a:ext uri="{FF2B5EF4-FFF2-40B4-BE49-F238E27FC236}">
                <a16:creationId xmlns:a16="http://schemas.microsoft.com/office/drawing/2014/main" id="{BCF819C0-B285-4BE6-A03A-E85EB84338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714381" y="2254339"/>
            <a:ext cx="510277" cy="99641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G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856" y="961495"/>
            <a:ext cx="4476750" cy="8858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23" y="1112096"/>
            <a:ext cx="4476750" cy="8858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19" y="582107"/>
            <a:ext cx="4476750" cy="885825"/>
          </a:xfrm>
          <a:prstGeom prst="rect">
            <a:avLst/>
          </a:prstGeom>
        </p:spPr>
      </p:pic>
      <p:pic>
        <p:nvPicPr>
          <p:cNvPr id="2066" name="Picture 18" descr="Sắc Xanh Garden - Cây Cảnh Nội Thất &amp; Thi Công Sân Vườ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59184" y="1207061"/>
            <a:ext cx="2659113" cy="204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Muôn vẻ thị trường tranh Tế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9" y="3484549"/>
            <a:ext cx="3579030" cy="335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1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49209" y="859196"/>
            <a:ext cx="3962400" cy="13773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963591">
            <a:off x="1590498" y="3194716"/>
            <a:ext cx="2168337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106579" flipV="1">
            <a:off x="7974785" y="3948750"/>
            <a:ext cx="2193259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3009388" y="4311008"/>
            <a:ext cx="4228862" cy="1708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068313">
            <a:off x="1947391" y="1207868"/>
            <a:ext cx="1879949" cy="2057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23875">
            <a:off x="8557066" y="1633342"/>
            <a:ext cx="2184936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878469" y="4521409"/>
            <a:ext cx="1408391" cy="619692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5850"/>
          <a:stretch/>
        </p:blipFill>
        <p:spPr>
          <a:xfrm rot="1888037">
            <a:off x="7839361" y="598929"/>
            <a:ext cx="1401644" cy="2057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45567" y="2556342"/>
            <a:ext cx="5535490" cy="156966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</a:t>
            </a:r>
          </a:p>
          <a:p>
            <a:pPr algn="ctr"/>
            <a:r>
              <a:rPr lang="en-US" sz="4800" b="1" dirty="0">
                <a:ln w="13462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CÙNG CẢ LỚP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71" y="2277481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2327718305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82" y="121226"/>
            <a:ext cx="11998036" cy="6736774"/>
          </a:xfrm>
          <a:prstGeom prst="rect">
            <a:avLst/>
          </a:prstGeom>
        </p:spPr>
      </p:pic>
      <p:pic>
        <p:nvPicPr>
          <p:cNvPr id="1032" name="Picture 8" descr="Cành Mai Hoa Việt Nam đèn Lồng Tết | Công cụ đồ họa PSD Tải xuống miễn phí  - Pikbe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82" y="-1"/>
            <a:ext cx="2909454" cy="26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nh Vật Rắn Tết 2025 - Thiết Kế Vector Đẹp Đón Xuâ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2"/>
          <a:stretch/>
        </p:blipFill>
        <p:spPr bwMode="auto">
          <a:xfrm>
            <a:off x="8454447" y="3900056"/>
            <a:ext cx="3876675" cy="29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7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CD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79" y="51935"/>
            <a:ext cx="12063645" cy="67683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3332140"/>
            <a:ext cx="3828621" cy="35258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/>
          <a:srcRect l="18098" r="-1"/>
          <a:stretch/>
        </p:blipFill>
        <p:spPr>
          <a:xfrm rot="16741173">
            <a:off x="2607595" y="932356"/>
            <a:ext cx="5208933" cy="1239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/>
          <a:srcRect l="19025"/>
          <a:stretch/>
        </p:blipFill>
        <p:spPr>
          <a:xfrm rot="21600000">
            <a:off x="3588327" y="5330546"/>
            <a:ext cx="7988528" cy="15416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682343" y="3840498"/>
            <a:ext cx="1509656" cy="19301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699672" y="3452673"/>
            <a:ext cx="2201957" cy="22835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873084" y="3727507"/>
            <a:ext cx="765424" cy="1511509"/>
          </a:xfrm>
          <a:prstGeom prst="rect">
            <a:avLst/>
          </a:prstGeom>
        </p:spPr>
      </p:pic>
      <p:sp>
        <p:nvSpPr>
          <p:cNvPr id="13" name="textbox 13"/>
          <p:cNvSpPr/>
          <p:nvPr/>
        </p:nvSpPr>
        <p:spPr>
          <a:xfrm>
            <a:off x="2100580" y="2190455"/>
            <a:ext cx="7990839" cy="18161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53106"/>
              </a:lnSpc>
              <a:tabLst/>
            </a:pPr>
            <a:endParaRPr lang="Arial" altLang="Arial" sz="133" dirty="0"/>
          </a:p>
          <a:p>
            <a:pPr marL="16933" indent="774477" eaLnBrk="0">
              <a:lnSpc>
                <a:spcPct val="95000"/>
              </a:lnSpc>
            </a:pPr>
            <a:r>
              <a:rPr lang="en-US" altLang="Arial" sz="6000" b="1" spc="-120" dirty="0" err="1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Arial" sz="6000" b="1" spc="-120" dirty="0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altLang="Arial" sz="6000" b="1" spc="-120" dirty="0" err="1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Arial" sz="6000" b="1" spc="-120" dirty="0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6000" b="1" spc="-120" dirty="0" err="1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Arial" sz="6000" b="1" spc="-120" dirty="0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6000" b="1" spc="-120" dirty="0" err="1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Arial" altLang="Aria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942606" y="4157756"/>
            <a:ext cx="2579857" cy="22543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375387" y="4633129"/>
            <a:ext cx="225597" cy="225593"/>
          </a:xfrm>
          <a:prstGeom prst="rect">
            <a:avLst/>
          </a:prstGeom>
        </p:spPr>
      </p:pic>
      <p:pic>
        <p:nvPicPr>
          <p:cNvPr id="18" name="picture 3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0" y="0"/>
            <a:ext cx="3588326" cy="3472346"/>
          </a:xfrm>
          <a:prstGeom prst="rect">
            <a:avLst/>
          </a:prstGeom>
        </p:spPr>
      </p:pic>
      <p:pic>
        <p:nvPicPr>
          <p:cNvPr id="19" name="picture 3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776533" y="106250"/>
            <a:ext cx="3638453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0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Clipart Cô Gái Chibi Với đôi Mắt Xanh đang đọc Sách PNG , Clipart  Cô Gái Chibi Với đôi Mắt Xanh đang đọc Sách PNG , đọc Sách, Cô Gá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" y="4513942"/>
            <a:ext cx="2231994" cy="21916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21" y="264885"/>
            <a:ext cx="10037536" cy="5990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4" name="Picture 2" descr="Câu đối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20"/>
          <a:stretch/>
        </p:blipFill>
        <p:spPr bwMode="auto">
          <a:xfrm>
            <a:off x="-754654" y="-168731"/>
            <a:ext cx="232063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" y="948816"/>
            <a:ext cx="1252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</a:p>
          <a:p>
            <a:pPr algn="ctr"/>
            <a:r>
              <a:rPr lang="en-US" sz="2400" b="1" dirty="0" smtClean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400" b="1" dirty="0">
              <a:solidFill>
                <a:srgbClr val="F4EF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96" t="43335" r="32682" b="22149"/>
          <a:stretch/>
        </p:blipFill>
        <p:spPr>
          <a:xfrm>
            <a:off x="1217222" y="975094"/>
            <a:ext cx="9952374" cy="54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121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34017" r="56406" b="17175"/>
          <a:stretch/>
        </p:blipFill>
        <p:spPr>
          <a:xfrm>
            <a:off x="484910" y="181614"/>
            <a:ext cx="5760048" cy="4944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20" y="1274618"/>
            <a:ext cx="6057879" cy="54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64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621" t="39914" r="54499" b="18742"/>
          <a:stretch/>
        </p:blipFill>
        <p:spPr>
          <a:xfrm>
            <a:off x="845126" y="399346"/>
            <a:ext cx="5118420" cy="4269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78" b="79722" l="18281" r="52500">
                        <a14:foregroundMark x1="18594" y1="35833" x2="39583" y2="34074"/>
                        <a14:foregroundMark x1="19271" y1="41852" x2="43438" y2="70648"/>
                        <a14:foregroundMark x1="39740" y1="35278" x2="41875" y2="35833"/>
                        <a14:foregroundMark x1="39740" y1="35556" x2="49219" y2="46389"/>
                        <a14:foregroundMark x1="46510" y1="36296" x2="49635" y2="46852"/>
                        <a14:foregroundMark x1="48073" y1="36019" x2="49063" y2="47315"/>
                        <a14:foregroundMark x1="48229" y1="38611" x2="49479" y2="46852"/>
                        <a14:foregroundMark x1="50469" y1="38333" x2="51198" y2="51111"/>
                        <a14:foregroundMark x1="50625" y1="36852" x2="51719" y2="51389"/>
                        <a14:foregroundMark x1="49740" y1="50648" x2="22813" y2="56852"/>
                        <a14:foregroundMark x1="19271" y1="42130" x2="25052" y2="76944"/>
                        <a14:foregroundMark x1="18021" y1="49630" x2="48333" y2="68426"/>
                        <a14:foregroundMark x1="42552" y1="72685" x2="49479" y2="67407"/>
                        <a14:foregroundMark x1="29583" y1="73426" x2="47500" y2="73981"/>
                        <a14:foregroundMark x1="18698" y1="59352" x2="25365" y2="73981"/>
                        <a14:foregroundMark x1="49740" y1="53148" x2="50313" y2="76481"/>
                        <a14:foregroundMark x1="47917" y1="74722" x2="44115" y2="78241"/>
                        <a14:foregroundMark x1="31823" y1="77222" x2="38490" y2="75926"/>
                        <a14:foregroundMark x1="22500" y1="68704" x2="20990" y2="79722"/>
                        <a14:foregroundMark x1="34688" y1="77500" x2="39063" y2="77222"/>
                        <a14:foregroundMark x1="38177" y1="58889" x2="39896" y2="59907"/>
                        <a14:foregroundMark x1="33958" y1="57870" x2="35208" y2="57870"/>
                        <a14:foregroundMark x1="18854" y1="62685" x2="19115" y2="77222"/>
                        <a14:foregroundMark x1="20573" y1="75741" x2="20573" y2="79259"/>
                        <a14:foregroundMark x1="18698" y1="37037" x2="18854" y2="41574"/>
                      </a14:backgroundRemoval>
                    </a14:imgEffect>
                  </a14:imgLayer>
                </a14:imgProps>
              </a:ext>
            </a:extLst>
          </a:blip>
          <a:srcRect l="18009" t="34558" r="46991" b="18525"/>
          <a:stretch/>
        </p:blipFill>
        <p:spPr>
          <a:xfrm>
            <a:off x="6123709" y="2204852"/>
            <a:ext cx="5562927" cy="41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7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350</Words>
  <Application>Microsoft Office PowerPoint</Application>
  <PresentationFormat>Widescreen</PresentationFormat>
  <Paragraphs>177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SimSun</vt:lpstr>
      <vt:lpstr>Arial</vt:lpstr>
      <vt:lpstr>Calibri</vt:lpstr>
      <vt:lpstr>Calibri Light</vt:lpstr>
      <vt:lpstr>等线</vt:lpstr>
      <vt:lpstr>Noto Sans</vt:lpstr>
      <vt:lpstr>Times New Roman</vt:lpstr>
      <vt:lpstr>方正有猫在_GBK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210</cp:revision>
  <dcterms:created xsi:type="dcterms:W3CDTF">2025-01-13T08:44:43Z</dcterms:created>
  <dcterms:modified xsi:type="dcterms:W3CDTF">2025-05-06T08:28:53Z</dcterms:modified>
</cp:coreProperties>
</file>