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 id="2147483728" r:id="rId7"/>
  </p:sldMasterIdLst>
  <p:notesMasterIdLst>
    <p:notesMasterId r:id="rId35"/>
  </p:notesMasterIdLst>
  <p:sldIdLst>
    <p:sldId id="258" r:id="rId8"/>
    <p:sldId id="257" r:id="rId9"/>
    <p:sldId id="483" r:id="rId10"/>
    <p:sldId id="480" r:id="rId11"/>
    <p:sldId id="7618" r:id="rId12"/>
    <p:sldId id="7631" r:id="rId13"/>
    <p:sldId id="7633" r:id="rId14"/>
    <p:sldId id="7634" r:id="rId15"/>
    <p:sldId id="7635" r:id="rId16"/>
    <p:sldId id="7636" r:id="rId17"/>
    <p:sldId id="7637" r:id="rId18"/>
    <p:sldId id="7638" r:id="rId19"/>
    <p:sldId id="7639" r:id="rId20"/>
    <p:sldId id="7632" r:id="rId21"/>
    <p:sldId id="7642" r:id="rId22"/>
    <p:sldId id="7641" r:id="rId23"/>
    <p:sldId id="7643" r:id="rId24"/>
    <p:sldId id="7644" r:id="rId25"/>
    <p:sldId id="7640" r:id="rId26"/>
    <p:sldId id="7645" r:id="rId27"/>
    <p:sldId id="7646" r:id="rId28"/>
    <p:sldId id="7647" r:id="rId29"/>
    <p:sldId id="7648" r:id="rId30"/>
    <p:sldId id="256" r:id="rId31"/>
    <p:sldId id="2007577399" r:id="rId32"/>
    <p:sldId id="2007577401" r:id="rId33"/>
    <p:sldId id="20075774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25/8/2023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xmlns=""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25/8/2023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2023/8/25</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11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6240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4765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7022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219675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83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7547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27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979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738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4305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991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xmlns=""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xmlns=""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25/8/2023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3.jpeg"/><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a:extLst>
              <a:ext uri="{FF2B5EF4-FFF2-40B4-BE49-F238E27FC236}">
                <a16:creationId xmlns:a16="http://schemas.microsoft.com/office/drawing/2014/main" xmlns="" id="{B0FF4C61-AE42-B387-949A-B462A330C5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56618" y="295274"/>
            <a:ext cx="1670868" cy="1670868"/>
          </a:xfrm>
          <a:prstGeom prst="rect">
            <a:avLst/>
          </a:prstGeom>
        </p:spPr>
      </p:pic>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9C71401-84F7-CDF5-C94D-3BFFAA665F0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1D3F1A36-B4C5-E407-04EB-3FC359A132F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25/8/2023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xmlns="" id="{B52151E3-F6AA-402A-8906-5FBAD4FD66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2023/8/25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7779429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6.gif"/><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1.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40.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30.xml"/><Relationship Id="rId5" Type="http://schemas.openxmlformats.org/officeDocument/2006/relationships/image" Target="../media/image3.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facebook.com/huongthaoGAD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2.jpg"/><Relationship Id="rId1" Type="http://schemas.openxmlformats.org/officeDocument/2006/relationships/slideLayout" Target="../slideLayouts/slideLayout30.xml"/><Relationship Id="rId6" Type="http://schemas.openxmlformats.org/officeDocument/2006/relationships/image" Target="../media/image3.jpeg"/><Relationship Id="rId5" Type="http://schemas.openxmlformats.org/officeDocument/2006/relationships/image" Target="../media/image61.png"/><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0.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7.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image" Target="../media/image3.jpeg"/><Relationship Id="rId5" Type="http://schemas.microsoft.com/office/2007/relationships/hdphoto" Target="../media/hdphoto6.wdp"/><Relationship Id="rId10" Type="http://schemas.openxmlformats.org/officeDocument/2006/relationships/image" Target="../media/image35.svg"/><Relationship Id="rId4" Type="http://schemas.openxmlformats.org/officeDocument/2006/relationships/image" Target="../media/image32.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jpeg"/><Relationship Id="rId5" Type="http://schemas.openxmlformats.org/officeDocument/2006/relationships/image" Target="../media/image37.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xmlns=""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xmlns=""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xmlns=""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xmlns=""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xmlns=""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xmlns=""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xmlns=""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xmlns=""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xmlns=""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xmlns=""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xmlns=""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xmlns=""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xmlns=""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xmlns=""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xmlns=""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xmlns=""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xmlns=""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xmlns=""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xmlns=""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xmlns=""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xmlns=""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xmlns=""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xmlns=""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xmlns=""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xmlns=""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xmlns=""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xmlns=""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xmlns=""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xmlns=""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xmlns=""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xmlns=""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xmlns=""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xmlns=""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xmlns=""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xmlns=""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xmlns=""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xmlns=""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xmlns=""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xmlns=""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xmlns=""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xmlns=""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xmlns=""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xmlns=""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xmlns=""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xmlns=""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xmlns=""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xmlns="" id="{CE474A54-447B-FE71-68D9-D4B9E9DE94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xmlns=""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xmlns=""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xmlns=""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xmlns=""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xmlns=""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xmlns=""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xmlns=""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xmlns=""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xmlns=""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xmlns=""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xmlns=""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xmlns=""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xmlns=""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xmlns=""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xmlns=""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xmlns=""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xmlns=""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xmlns="" id="{14641125-9152-3EC3-0284-FFBBD497D5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xmlns="" id="{47955FCF-A63B-1AF8-6ECC-89E7333934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xmlns="" id="{EF2C98FA-5A3E-BEFB-45E0-8FCA77DD7B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xmlns=""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xmlns="" id="{B78549D3-15E5-9C0C-0534-EC28EA4395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xmlns=""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xmlns=""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xmlns=""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xmlns=""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xmlns=""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xmlns=""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xmlns=""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xmlns=""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xmlns=""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xmlns=""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xmlns=""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xmlns=""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xmlns=""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xmlns=""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xmlns=""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xmlns=""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xmlns=""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xmlns=""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xmlns=""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xmlns=""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xmlns=""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xmlns=""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xmlns=""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xmlns="" id="{18B27293-EA63-1430-9434-591123CC9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Liên</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hệ</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Hương</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Thảo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Zalo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0972.115.126</a:t>
            </a:r>
          </a:p>
          <a:p>
            <a:pPr defTabSz="914332">
              <a:lnSpc>
                <a:spcPct val="100000"/>
              </a:lnSpc>
              <a:defRPr/>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Link Facebook: </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hlinkClick r:id="rId4"/>
              </a:rPr>
              <a:t>https://www.facebook.com/huongthaoGADT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a:p>
            <a:pPr defTabSz="914332">
              <a:lnSpc>
                <a:spcPct val="100000"/>
              </a:lnSpc>
              <a:defRPr/>
            </a:pP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Thầy</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cô</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copy link FB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dán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vào</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trình</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duyệt</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sẽ</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ra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nick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của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em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ạ,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hoặc</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gõ</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tìm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kiếm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Facebook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với</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xmlns=""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4068559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xmlns=""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xmlns=""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xmlns="" id="{891E9063-9639-5C2C-E809-7AED00CF7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xmlns="" id="{F62D6F78-0F15-4515-A38C-1E719501E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xmlns=""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xmlns=""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xmlns=""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xmlns=""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xmlns=""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xmlns=""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xmlns=""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xmlns=""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xmlns=""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xmlns=""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xmlns=""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xmlns=""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xmlns=""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xmlns="" id="{6AC0ED81-45B9-43E0-96A6-F9E1512BE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xmlns=""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xmlns=""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xmlns=""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xmlns=""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xmlns=""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xmlns=""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xmlns=""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5A0C4113-5C3C-E2D9-141D-8129E0217B27}"/>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xmlns=""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xmlns=""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xmlns=""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xmlns=""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xmlns=""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xmlns=""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xmlns=""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xmlns=""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xmlns=""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xmlns="" id="{6D4EFE88-BAE6-6F8C-3A46-A3FD243477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xmlns=""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xmlns=""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xmlns=""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xmlns="" id="{D4FA1A40-C7A6-D1CF-2F9A-3C47D6BA23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xmlns=""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xmlns=""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xmlns=""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xmlns=""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xmlns=""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xmlns=""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1064</Words>
  <Application>Microsoft Office PowerPoint</Application>
  <PresentationFormat>Widescreen</PresentationFormat>
  <Paragraphs>80</Paragraphs>
  <Slides>27</Slides>
  <Notes>19</Notes>
  <HiddenSlides>0</HiddenSlides>
  <MMClips>3</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27</vt:i4>
      </vt:variant>
    </vt:vector>
  </HeadingPairs>
  <TitlesOfParts>
    <vt:vector size="49" baseType="lpstr">
      <vt:lpstr>微软雅黑</vt:lpstr>
      <vt:lpstr>黑体</vt:lpstr>
      <vt:lpstr>#9Slide02 Noi dung dai</vt:lpstr>
      <vt:lpstr>#9Slide02 Tieu de dai</vt:lpstr>
      <vt:lpstr>Arial</vt:lpstr>
      <vt:lpstr>Baloo 2</vt:lpstr>
      <vt:lpstr>Calibri</vt:lpstr>
      <vt:lpstr>SVN-SAF</vt:lpstr>
      <vt:lpstr>Tahoma</vt:lpstr>
      <vt:lpstr>Times New Roman</vt:lpstr>
      <vt:lpstr>Wingdings</vt:lpstr>
      <vt:lpstr>印品黑体</vt:lpstr>
      <vt:lpstr>字魂105号-简雅黑</vt:lpstr>
      <vt:lpstr>等线</vt:lpstr>
      <vt:lpstr>等线 Light</vt:lpstr>
      <vt:lpstr>1_Office Theme</vt:lpstr>
      <vt:lpstr>Office Theme</vt:lpstr>
      <vt:lpstr>2_Office Theme</vt:lpstr>
      <vt:lpstr>3_Office Theme</vt:lpstr>
      <vt:lpstr>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2023-06-11T06:21:02Z</dcterms:created>
  <dcterms:modified xsi:type="dcterms:W3CDTF">2023-08-25T07:46:51Z</dcterms:modified>
</cp:coreProperties>
</file>