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9" r:id="rId2"/>
  </p:sldMasterIdLst>
  <p:notesMasterIdLst>
    <p:notesMasterId r:id="rId25"/>
  </p:notesMasterIdLst>
  <p:sldIdLst>
    <p:sldId id="276" r:id="rId3"/>
    <p:sldId id="278" r:id="rId4"/>
    <p:sldId id="277" r:id="rId5"/>
    <p:sldId id="279" r:id="rId6"/>
    <p:sldId id="257" r:id="rId7"/>
    <p:sldId id="264" r:id="rId8"/>
    <p:sldId id="265" r:id="rId9"/>
    <p:sldId id="266" r:id="rId10"/>
    <p:sldId id="267" r:id="rId11"/>
    <p:sldId id="268" r:id="rId12"/>
    <p:sldId id="280" r:id="rId13"/>
    <p:sldId id="271" r:id="rId14"/>
    <p:sldId id="270" r:id="rId15"/>
    <p:sldId id="272" r:id="rId16"/>
    <p:sldId id="275" r:id="rId17"/>
    <p:sldId id="286" r:id="rId18"/>
    <p:sldId id="273" r:id="rId19"/>
    <p:sldId id="281" r:id="rId20"/>
    <p:sldId id="282" r:id="rId21"/>
    <p:sldId id="283" r:id="rId22"/>
    <p:sldId id="274" r:id="rId23"/>
    <p:sldId id="284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7 HoneyCream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HP001 4 hàng" panose="020B0604020202020204" charset="0"/>
      <p:regular r:id="rId33"/>
      <p:bold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TM Seagull" panose="02040603050506020204" pitchFamily="18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2026-01-22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9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học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phường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86521" y="1072649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0521" y="2197086"/>
            <a:ext cx="90728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843" y="1831203"/>
            <a:ext cx="7613559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trường học của em: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5402" y="3151629"/>
            <a:ext cx="939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Tiểu học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Đại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Bản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I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7535717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một cơ quan, tổ chức: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4460" y="2906915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Ủy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ban Nhân dân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phường</a:t>
            </a:r>
            <a:endParaRPr lang="vi-VN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3643" y="3909054"/>
            <a:ext cx="8370753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Hồng An, </a:t>
            </a:r>
            <a:r>
              <a:rPr lang="vi-VN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Trường Trung học</a:t>
            </a:r>
            <a:endParaRPr 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cơ sở Đại Bản. 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DDBFA-BD1C-2A00-C88C-BACA56D825F3}"/>
              </a:ext>
            </a:extLst>
          </p:cNvPr>
          <p:cNvSpPr txBox="1"/>
          <p:nvPr/>
        </p:nvSpPr>
        <p:spPr>
          <a:xfrm>
            <a:off x="99849" y="-77167"/>
            <a:ext cx="12239296" cy="3488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4/32: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trường học của em: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Trường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một cơ quan, tổ chức: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Ủy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phường</a:t>
            </a:r>
            <a:r>
              <a:rPr lang="en-US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Hồng An.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3EBBA-A301-ED0B-44DC-D635E0327465}"/>
              </a:ext>
            </a:extLst>
          </p:cNvPr>
          <p:cNvSpPr txBox="1"/>
          <p:nvPr/>
        </p:nvSpPr>
        <p:spPr>
          <a:xfrm>
            <a:off x="241739" y="3186295"/>
            <a:ext cx="11550869" cy="3529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V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õ Quảng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9872" y="1693257"/>
            <a:ext cx="439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 cô có thể in 2 phiếu này để các em HS viết ạ! Slide này nhà Măng đã cho ẩn rồi nên lúc trình chiếu thầy cô không phải xóa đâu ạ! ^^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7" y="2209661"/>
            <a:ext cx="1233327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Đại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bản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I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phường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hồng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An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956" y="1285690"/>
            <a:ext cx="3479607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0111" y="2845955"/>
            <a:ext cx="991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học Lương Thế Vinh,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1189" y="3982626"/>
            <a:ext cx="40258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quận Sơn Trà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51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F8BDC8-1F40-B4A3-8C31-0AA400DB7D8E}"/>
              </a:ext>
            </a:extLst>
          </p:cNvPr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Đại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bản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I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phường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hồng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An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0" y="2026781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742" y="0"/>
            <a:ext cx="10687214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14612" y="2116299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908886" y="3641635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60299" y="4158722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1976" y="2938371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2017" y="4566821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70225" y="3726851"/>
            <a:ext cx="5750120" cy="1348217"/>
            <a:chOff x="484909" y="1722324"/>
            <a:chExt cx="3584168" cy="2653478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86527" y="4434697"/>
            <a:ext cx="5019851" cy="1348217"/>
            <a:chOff x="484909" y="1722324"/>
            <a:chExt cx="3584168" cy="2653478"/>
          </a:xfrm>
        </p:grpSpPr>
        <p:sp>
          <p:nvSpPr>
            <p:cNvPr id="19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04653" y="5066562"/>
            <a:ext cx="3358822" cy="593519"/>
            <a:chOff x="-115195" y="1728435"/>
            <a:chExt cx="4924475" cy="1168127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15195" y="1759057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96930" y="5669050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bộ quận 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572</Words>
  <Application>Microsoft Office PowerPoint</Application>
  <PresentationFormat>Widescreen</PresentationFormat>
  <Paragraphs>93</Paragraphs>
  <Slides>22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UTM Seagull</vt:lpstr>
      <vt:lpstr>Calibri</vt:lpstr>
      <vt:lpstr>Arial</vt:lpstr>
      <vt:lpstr>UTM Avo</vt:lpstr>
      <vt:lpstr>等线</vt:lpstr>
      <vt:lpstr>HP001 4 hàng</vt:lpstr>
      <vt:lpstr>Times New Roman</vt:lpstr>
      <vt:lpstr>Cambria</vt:lpstr>
      <vt:lpstr>#9Slide07 HoneyCream</vt:lpstr>
      <vt:lpstr>思源黑体 CN Normal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Thùy Phương</cp:lastModifiedBy>
  <cp:revision>13</cp:revision>
  <dcterms:created xsi:type="dcterms:W3CDTF">2023-07-18T14:40:39Z</dcterms:created>
  <dcterms:modified xsi:type="dcterms:W3CDTF">2026-01-22T07:41:00Z</dcterms:modified>
</cp:coreProperties>
</file>