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88" r:id="rId4"/>
    <p:sldId id="273" r:id="rId5"/>
    <p:sldId id="274" r:id="rId6"/>
    <p:sldId id="275" r:id="rId7"/>
    <p:sldId id="28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141</Words>
  <Application>Microsoft Office PowerPoint</Application>
  <PresentationFormat>On-screen Show (4:3)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THIS-PC</cp:lastModifiedBy>
  <cp:revision>53</cp:revision>
  <dcterms:created xsi:type="dcterms:W3CDTF">2020-08-23T01:47:27Z</dcterms:created>
  <dcterms:modified xsi:type="dcterms:W3CDTF">2026-01-19T03:34:44Z</dcterms:modified>
</cp:coreProperties>
</file>