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26"/>
  </p:notesMasterIdLst>
  <p:sldIdLst>
    <p:sldId id="257" r:id="rId3"/>
    <p:sldId id="258" r:id="rId4"/>
    <p:sldId id="260" r:id="rId5"/>
    <p:sldId id="333" r:id="rId6"/>
    <p:sldId id="334" r:id="rId7"/>
    <p:sldId id="336" r:id="rId8"/>
    <p:sldId id="335" r:id="rId9"/>
    <p:sldId id="287" r:id="rId10"/>
    <p:sldId id="290" r:id="rId11"/>
    <p:sldId id="291" r:id="rId12"/>
    <p:sldId id="337" r:id="rId13"/>
    <p:sldId id="289" r:id="rId14"/>
    <p:sldId id="298" r:id="rId15"/>
    <p:sldId id="300" r:id="rId16"/>
    <p:sldId id="338" r:id="rId17"/>
    <p:sldId id="302" r:id="rId18"/>
    <p:sldId id="317" r:id="rId19"/>
    <p:sldId id="339" r:id="rId20"/>
    <p:sldId id="340" r:id="rId21"/>
    <p:sldId id="342" r:id="rId22"/>
    <p:sldId id="322" r:id="rId23"/>
    <p:sldId id="325" r:id="rId24"/>
    <p:sldId id="32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>
        <p:scale>
          <a:sx n="60" d="100"/>
          <a:sy n="60" d="100"/>
        </p:scale>
        <p:origin x="1718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7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5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ECBFA6-C6CB-422B-965D-55973E8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949E8-A9FE-48D9-898A-EFDD958A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B7330-F329-4E28-BFFC-98FAB077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D860-AF13-41CF-A04F-FC7B22E3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36533-F973-4DB2-A4F9-D0DDDDB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slide" Target="slide5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5" Type="http://schemas.microsoft.com/office/2007/relationships/hdphoto" Target="../media/hdphoto1.wdp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slide" Target="slide6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18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12" Type="http://schemas.openxmlformats.org/officeDocument/2006/relationships/image" Target="../media/image36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18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12" Type="http://schemas.openxmlformats.org/officeDocument/2006/relationships/image" Target="../media/image36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80252"/>
              </p:ext>
            </p:extLst>
          </p:nvPr>
        </p:nvGraphicFramePr>
        <p:xfrm>
          <a:off x="0" y="1407295"/>
          <a:ext cx="12235631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3917131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+c và a+ (b+c)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509" y="3907222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2031" y="2619004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=18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841" y="2573366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=18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7188" y="3893386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vì nhóm thành tổng của 2 số là số tròn trăm nghìn, thuận tiện cho việc tính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39 + (18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82) = 39 + 100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+ 207 + 3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+ 210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    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278</a:t>
            </a:r>
          </a:p>
          <a:p>
            <a:br>
              <a:rPr lang="pt-BR" dirty="0"/>
            </a:b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+ 159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259</a:t>
            </a:r>
          </a:p>
          <a:p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6897" y="1213735"/>
            <a:ext cx="84808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giải quyết vấn đề, năng lực giao tiếp toán học thông qua làm các bài tập.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kĩ năng hợp tác và giao tiếp, rèn tính cẩn thận.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400 + 300 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</a:t>
            </a:r>
          </a:p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 a = 1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975, b = 1 991 và c = 2 025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 + 2 025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(1 975 + 2 025)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4 000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3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42" y="684450"/>
            <a:ext cx="9925958" cy="485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20389" y="138073"/>
                <a:ext cx="6297845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Điền vào chỗ trống: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m+ n = n+...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3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7"/>
            <a:chOff x="568413" y="71646"/>
            <a:chExt cx="11429706" cy="1913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0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18715" y="227062"/>
                <a:ext cx="7036315" cy="115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So sánh:</a:t>
                </a:r>
              </a:p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13 598 + 58 090 .... 58 090 + 13 598 </a:t>
                </a:r>
                <a:endPara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42466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&gt;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5158"/>
              <a:ext cx="9359358" cy="1133415"/>
              <a:chOff x="335021" y="21983"/>
              <a:chExt cx="8572280" cy="155530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81803" y="21983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=</a:t>
                </a:r>
                <a:r>
                  <a:rPr kumimoji="0" lang="vi-VN" sz="6000" b="1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58018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&lt;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09353" y="352905"/>
                <a:ext cx="6655040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Cho biểu thức 28 264 + 76 098 biểu thức nào sau đây có giá trị bằng biểu thức đã cho?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 + 76 089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76 098 + 28 264 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941995"/>
            <a:chOff x="1407464" y="5092254"/>
            <a:chExt cx="9359358" cy="19419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781766"/>
              <a:chOff x="335021" y="23792"/>
              <a:chExt cx="8572280" cy="24449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215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76 089+ 28 264 </a:t>
                </a:r>
                <a:endParaRPr lang="en-US" sz="48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1096</Words>
  <Application>Microsoft Office PowerPoint</Application>
  <PresentationFormat>Widescreen</PresentationFormat>
  <Paragraphs>111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微软雅黑</vt:lpstr>
      <vt:lpstr>#9Slide07 HoneyCream</vt:lpstr>
      <vt:lpstr>Arial</vt:lpstr>
      <vt:lpstr>Calibri</vt:lpstr>
      <vt:lpstr>Cambria</vt:lpstr>
      <vt:lpstr>SVN-Newton</vt:lpstr>
      <vt:lpstr>Times New Roman</vt:lpstr>
      <vt:lpstr>字魂58号-创中黑</vt:lpstr>
      <vt:lpstr>字魂95号-手刻宋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Thùy Phương</cp:lastModifiedBy>
  <cp:revision>54</cp:revision>
  <dcterms:created xsi:type="dcterms:W3CDTF">2022-01-21T08:54:00Z</dcterms:created>
  <dcterms:modified xsi:type="dcterms:W3CDTF">2026-01-22T07:51:53Z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