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3325" r:id="rId2"/>
    <p:sldId id="7312" r:id="rId3"/>
    <p:sldId id="7313" r:id="rId4"/>
    <p:sldId id="7309" r:id="rId5"/>
    <p:sldId id="3326" r:id="rId6"/>
    <p:sldId id="7306" r:id="rId7"/>
    <p:sldId id="7314" r:id="rId8"/>
    <p:sldId id="3403" r:id="rId9"/>
    <p:sldId id="7315" r:id="rId10"/>
    <p:sldId id="7305" r:id="rId11"/>
    <p:sldId id="7316" r:id="rId12"/>
    <p:sldId id="7317" r:id="rId13"/>
    <p:sldId id="7318" r:id="rId14"/>
    <p:sldId id="3328" r:id="rId15"/>
    <p:sldId id="263" r:id="rId16"/>
    <p:sldId id="7320" r:id="rId17"/>
    <p:sldId id="7311" r:id="rId18"/>
    <p:sldId id="7321" r:id="rId19"/>
    <p:sldId id="7322" r:id="rId20"/>
    <p:sldId id="7308" r:id="rId21"/>
    <p:sldId id="7324" r:id="rId22"/>
    <p:sldId id="7323" r:id="rId23"/>
    <p:sldId id="3327" r:id="rId2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16" userDrawn="1">
          <p15:clr>
            <a:srgbClr val="A4A3A4"/>
          </p15:clr>
        </p15:guide>
        <p15:guide id="2" pos="7256" userDrawn="1">
          <p15:clr>
            <a:srgbClr val="A4A3A4"/>
          </p15:clr>
        </p15:guide>
        <p15:guide id="3" orient="horz" pos="3113" userDrawn="1">
          <p15:clr>
            <a:srgbClr val="A4A3A4"/>
          </p15:clr>
        </p15:guide>
        <p15:guide id="4" orient="horz" pos="4224" userDrawn="1">
          <p15:clr>
            <a:srgbClr val="A4A3A4"/>
          </p15:clr>
        </p15:guide>
        <p15:guide id="5" orient="horz" pos="4320" userDrawn="1">
          <p15:clr>
            <a:srgbClr val="A4A3A4"/>
          </p15:clr>
        </p15:guide>
        <p15:guide id="6" orient="horz" pos="390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4125"/>
    <a:srgbClr val="B7CD10"/>
    <a:srgbClr val="149000"/>
    <a:srgbClr val="31AC17"/>
    <a:srgbClr val="50C9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630" autoAdjust="0"/>
    <p:restoredTop sz="94660"/>
  </p:normalViewPr>
  <p:slideViewPr>
    <p:cSldViewPr snapToGrid="0" showGuides="1">
      <p:cViewPr varScale="1">
        <p:scale>
          <a:sx n="76" d="100"/>
          <a:sy n="76" d="100"/>
        </p:scale>
        <p:origin x="643" y="1502"/>
      </p:cViewPr>
      <p:guideLst>
        <p:guide pos="416"/>
        <p:guide pos="7256"/>
        <p:guide orient="horz" pos="3113"/>
        <p:guide orient="horz" pos="4224"/>
        <p:guide orient="horz" pos="4320"/>
        <p:guide orient="horz" pos="390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B4FF43-197C-47FC-A8B8-1495C5EF2938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5C7A3B-86D7-4B6C-87AA-11FCB7F8B47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59422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5C7A3B-86D7-4B6C-87AA-11FCB7F8B47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86017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5C7A3B-86D7-4B6C-87AA-11FCB7F8B475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81966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5C7A3B-86D7-4B6C-87AA-11FCB7F8B475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034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A1CEEA6-72C1-2E33-534F-FE9C9C6D09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2" r="10467"/>
          <a:stretch/>
        </p:blipFill>
        <p:spPr>
          <a:xfrm>
            <a:off x="0" y="-18143"/>
            <a:ext cx="12192000" cy="687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04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9F55CF-BB34-46DB-9E23-2F4AA0B50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3DAD049-ECAF-4C5E-89A0-099C5A6793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FE965-B5D5-4599-9119-3B3488292858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EC4DB63-C588-4DA4-B15C-F9027193A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DC69DB1-E72B-4BD3-85A7-DA3942169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358D48-C4ED-4B84-90A0-CB1DD20A25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777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4114C4A-DACB-47F2-9A41-A36EC96316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FE965-B5D5-4599-9119-3B3488292858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750F1D5-BB0C-44A4-BF4C-87C140C21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35E9DAB-EF4F-4ED7-AB3F-13A785B6E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358D48-C4ED-4B84-90A0-CB1DD20A25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270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A6D63B-BF16-4E16-A0E5-3FE8ADD86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C98F644-8C99-4BEB-B0AE-BF208E12E4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8042F0D-3983-44D5-89D1-4121F063A8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D8ACE08-454A-4162-8D5B-47B64E734D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FE965-B5D5-4599-9119-3B3488292858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713056-E3FF-4AE4-8330-CB732F65F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53DF3DF-EBC1-45D3-9961-10E178527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358D48-C4ED-4B84-90A0-CB1DD20A25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11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1ED33C-0B7A-4368-9EBE-E0F910527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C6F143B-A9E1-440C-BCB6-9BC101229B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49241E-349F-4BE3-A08A-0125707528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4C2F6D6-4219-44D5-BEF3-F5F6D3B9F3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FE965-B5D5-4599-9119-3B3488292858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D844392-0935-43A4-8EE0-195BAAF45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36744EF-7595-487F-93DE-4A8BB722E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358D48-C4ED-4B84-90A0-CB1DD20A25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3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C0C08A-391F-44D0-A2FA-AAE3E5DEA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DB18FB1-46C4-453E-88EA-AC8F37956D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8D641E-42F7-4782-98C0-5B458AAF8C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FE965-B5D5-4599-9119-3B3488292858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189A7E0-8876-4866-8E2F-A351AB983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EED52F8-5317-4416-B5D0-D2318E9F8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358D48-C4ED-4B84-90A0-CB1DD20A25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7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854E110-DBAE-4763-AF06-D873660423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AE5410A-39D7-4588-AD07-A50C67D494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497686-906E-4E68-ABA7-E27F3D6ABF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FE965-B5D5-4599-9119-3B3488292858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67DDD80-D816-4573-B94C-BBC49D259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704AA3D-EC61-42BF-845E-B99C458FC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358D48-C4ED-4B84-90A0-CB1DD20A25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016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90B53F9-851B-C2A1-297E-80E87150A2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2" r="10467"/>
          <a:stretch/>
        </p:blipFill>
        <p:spPr>
          <a:xfrm>
            <a:off x="0" y="-18143"/>
            <a:ext cx="12192000" cy="6876143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CA9482AE-F7FE-41E6-B3F4-5862D44C74D5}"/>
              </a:ext>
            </a:extLst>
          </p:cNvPr>
          <p:cNvSpPr/>
          <p:nvPr userDrawn="1"/>
        </p:nvSpPr>
        <p:spPr>
          <a:xfrm>
            <a:off x="279400" y="265906"/>
            <a:ext cx="11633200" cy="6326188"/>
          </a:xfrm>
          <a:prstGeom prst="roundRect">
            <a:avLst>
              <a:gd name="adj" fmla="val 44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61709B1-66A0-F5FE-6B03-1F0942FE71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109604"/>
            <a:ext cx="1333505" cy="133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20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4EC8223-C702-A09C-5AB5-5E5D00A5B1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2" r="10467"/>
          <a:stretch/>
        </p:blipFill>
        <p:spPr>
          <a:xfrm>
            <a:off x="0" y="-18143"/>
            <a:ext cx="12192000" cy="6876143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974B7BAF-EB97-ED95-7A99-051F36619848}"/>
              </a:ext>
            </a:extLst>
          </p:cNvPr>
          <p:cNvSpPr/>
          <p:nvPr userDrawn="1"/>
        </p:nvSpPr>
        <p:spPr>
          <a:xfrm>
            <a:off x="279400" y="265906"/>
            <a:ext cx="11633200" cy="6326188"/>
          </a:xfrm>
          <a:prstGeom prst="roundRect">
            <a:avLst>
              <a:gd name="adj" fmla="val 44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4556F81-8E3E-C121-FDA4-3C6B22955D49}"/>
              </a:ext>
            </a:extLst>
          </p:cNvPr>
          <p:cNvSpPr txBox="1"/>
          <p:nvPr userDrawn="1"/>
        </p:nvSpPr>
        <p:spPr>
          <a:xfrm>
            <a:off x="1612905" y="460514"/>
            <a:ext cx="39243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l">
              <a:defRPr/>
            </a:pPr>
            <a:r>
              <a:rPr lang="zh-CN" altLang="en-US" sz="3600" b="1" dirty="0">
                <a:solidFill>
                  <a:srgbClr val="684125"/>
                </a:solidFill>
                <a:latin typeface="标小智龙珠体" panose="02020500000000000000" pitchFamily="18" charset="-122"/>
                <a:ea typeface="标小智龙珠体" panose="02020500000000000000" pitchFamily="18" charset="-122"/>
                <a:cs typeface="+mn-ea"/>
                <a:sym typeface="+mn-lt"/>
              </a:rPr>
              <a:t>植树节植树文化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7AF8A6C-43B4-481A-47B1-1CBFA01F09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109604"/>
            <a:ext cx="1333505" cy="133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67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48CC0F6-60AD-E0A6-3330-AC71562C11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2" r="10467"/>
          <a:stretch/>
        </p:blipFill>
        <p:spPr>
          <a:xfrm>
            <a:off x="0" y="-18143"/>
            <a:ext cx="12192000" cy="6876143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517990C9-BB5D-0168-52D6-1DEA5197E02C}"/>
              </a:ext>
            </a:extLst>
          </p:cNvPr>
          <p:cNvSpPr/>
          <p:nvPr userDrawn="1"/>
        </p:nvSpPr>
        <p:spPr>
          <a:xfrm>
            <a:off x="279400" y="265906"/>
            <a:ext cx="11633200" cy="6326188"/>
          </a:xfrm>
          <a:prstGeom prst="roundRect">
            <a:avLst>
              <a:gd name="adj" fmla="val 44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699FC21C-5CEB-58CF-E430-97846B783926}"/>
              </a:ext>
            </a:extLst>
          </p:cNvPr>
          <p:cNvSpPr txBox="1"/>
          <p:nvPr userDrawn="1"/>
        </p:nvSpPr>
        <p:spPr>
          <a:xfrm>
            <a:off x="1612905" y="460514"/>
            <a:ext cx="39243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l">
              <a:defRPr/>
            </a:pPr>
            <a:r>
              <a:rPr lang="zh-CN" altLang="en-US" sz="3600" b="1" dirty="0">
                <a:solidFill>
                  <a:srgbClr val="684125"/>
                </a:solidFill>
                <a:latin typeface="标小智龙珠体" panose="02020500000000000000" pitchFamily="18" charset="-122"/>
                <a:ea typeface="标小智龙珠体" panose="02020500000000000000" pitchFamily="18" charset="-122"/>
                <a:cs typeface="+mn-ea"/>
                <a:sym typeface="+mn-lt"/>
              </a:rPr>
              <a:t>植树节植树成效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67051A9-3C7F-494D-5075-504B2160395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109604"/>
            <a:ext cx="1333505" cy="133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98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579B3F5-E14D-545D-2547-6C5879B28A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2" r="10467"/>
          <a:stretch/>
        </p:blipFill>
        <p:spPr>
          <a:xfrm>
            <a:off x="0" y="-18143"/>
            <a:ext cx="12192000" cy="6876143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78D0162D-2E3C-B228-D81B-4E2B17A4069D}"/>
              </a:ext>
            </a:extLst>
          </p:cNvPr>
          <p:cNvSpPr/>
          <p:nvPr userDrawn="1"/>
        </p:nvSpPr>
        <p:spPr>
          <a:xfrm>
            <a:off x="279400" y="265906"/>
            <a:ext cx="11633200" cy="6326188"/>
          </a:xfrm>
          <a:prstGeom prst="roundRect">
            <a:avLst>
              <a:gd name="adj" fmla="val 44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7BFDB74-E3F0-64A7-DE07-B8425A30CC30}"/>
              </a:ext>
            </a:extLst>
          </p:cNvPr>
          <p:cNvSpPr txBox="1"/>
          <p:nvPr userDrawn="1"/>
        </p:nvSpPr>
        <p:spPr>
          <a:xfrm>
            <a:off x="1612905" y="460514"/>
            <a:ext cx="39243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l">
              <a:defRPr/>
            </a:pPr>
            <a:r>
              <a:rPr lang="zh-CN" altLang="en-US" sz="3600" b="1" dirty="0">
                <a:solidFill>
                  <a:srgbClr val="684125"/>
                </a:solidFill>
                <a:latin typeface="标小智龙珠体" panose="02020500000000000000" pitchFamily="18" charset="-122"/>
                <a:ea typeface="标小智龙珠体" panose="02020500000000000000" pitchFamily="18" charset="-122"/>
                <a:cs typeface="+mn-ea"/>
                <a:sym typeface="+mn-lt"/>
              </a:rPr>
              <a:t>植树节节日趣闻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551D7CF-A1E8-8D8A-CF32-5AF659E874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109604"/>
            <a:ext cx="1333505" cy="133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89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93C602-FB4D-4771-8879-364BBE288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8F267D-DD76-4863-9A0F-4DA14E66AC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BC33E0F-FAA5-4848-8BB8-030F78A170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FE965-B5D5-4599-9119-3B3488292858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12BA86-9757-4C9B-8797-B2B303069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0AE684-FD90-4CDE-8BE1-D8AC7451A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358D48-C4ED-4B84-90A0-CB1DD20A25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098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F317BB5-B9C2-449E-A81B-2F4166692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F41E018-0341-417F-A1DB-172609D18C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A53226-5147-4AB9-A4CC-B2EA806641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FE965-B5D5-4599-9119-3B3488292858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52F83D-B20C-4833-8CC1-B881284A0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282CF59-332D-4614-983B-D862B3AE3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358D48-C4ED-4B84-90A0-CB1DD20A25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471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CB1A887-34A3-4F0F-AE1C-EBF24383E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080BA12-942D-4CEB-8688-C40341F2FD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1026222-BA0D-41B2-99FC-C41F4BE982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32EFFE-8F35-4D3F-9319-1EB796FF39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FE965-B5D5-4599-9119-3B3488292858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D06F104-01A8-40F4-824A-28DDE7506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B87B6C3-0136-4064-A0A9-D1C10C51B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358D48-C4ED-4B84-90A0-CB1DD20A25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841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6780F4-A41F-4A58-98F4-3EB51DBCC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71E4F6C-9C6C-47A9-B38D-3750654A3F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E8EDB66-ABD8-40A3-9EC1-54CB1C28AB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3556170-1234-464D-BF7D-19C917D05B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18B14FE-FDB8-43E5-8066-3FEF2B9423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A617958-329E-4F24-9F62-C8E2BCE6A7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FE965-B5D5-4599-9119-3B3488292858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C669AA3-3B39-4271-A3E1-18D12A2F9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D49D463-D0B7-458B-AEC7-F3281CFEC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358D48-C4ED-4B84-90A0-CB1DD20A25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898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111B4EB1-802B-40FB-BA2C-432D90C930A3}"/>
              </a:ext>
            </a:extLst>
          </p:cNvPr>
          <p:cNvGrpSpPr/>
          <p:nvPr userDrawn="1"/>
        </p:nvGrpSpPr>
        <p:grpSpPr>
          <a:xfrm>
            <a:off x="0" y="3429000"/>
            <a:ext cx="12573000" cy="3638550"/>
            <a:chOff x="-22499" y="3288862"/>
            <a:chExt cx="12214497" cy="3569138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04D3C291-8B81-4A6F-85C9-DBF0BEC6FA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-22499" y="3288862"/>
              <a:ext cx="3984898" cy="3569138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E4C428E4-774D-47CF-BFB1-2C2C4FD997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l="22648" t="75841" r="1"/>
            <a:stretch/>
          </p:blipFill>
          <p:spPr>
            <a:xfrm flipH="1">
              <a:off x="3886869" y="5943600"/>
              <a:ext cx="4495127" cy="91440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433AD48-1162-4941-BAC5-D7057FCAC6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381998" y="4680964"/>
              <a:ext cx="3810000" cy="2177036"/>
            </a:xfrm>
            <a:prstGeom prst="rect">
              <a:avLst/>
            </a:prstGeom>
          </p:spPr>
        </p:pic>
      </p:grpSp>
      <p:pic>
        <p:nvPicPr>
          <p:cNvPr id="7" name="图片 9">
            <a:extLst>
              <a:ext uri="{FF2B5EF4-FFF2-40B4-BE49-F238E27FC236}">
                <a16:creationId xmlns:a16="http://schemas.microsoft.com/office/drawing/2014/main" id="{1691B174-0E08-4A73-A3B4-CF58004EC1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35"/>
          <a:stretch/>
        </p:blipFill>
        <p:spPr>
          <a:xfrm flipH="1">
            <a:off x="0" y="0"/>
            <a:ext cx="3467544" cy="1397000"/>
          </a:xfrm>
          <a:prstGeom prst="rect">
            <a:avLst/>
          </a:prstGeom>
        </p:spPr>
      </p:pic>
      <p:pic>
        <p:nvPicPr>
          <p:cNvPr id="8" name="图片 17">
            <a:extLst>
              <a:ext uri="{FF2B5EF4-FFF2-40B4-BE49-F238E27FC236}">
                <a16:creationId xmlns:a16="http://schemas.microsoft.com/office/drawing/2014/main" id="{225D6F33-67A9-432B-B02A-DFD2B4E565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35"/>
          <a:stretch/>
        </p:blipFill>
        <p:spPr>
          <a:xfrm>
            <a:off x="8294686" y="1"/>
            <a:ext cx="3897314" cy="15273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549161-0B67-4277-8214-9DF901914C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3849351" y="7916566"/>
            <a:ext cx="838357" cy="8650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E417EC-331A-457A-BFEA-5B8B2F40A3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5144751" y="-3056234"/>
            <a:ext cx="838357" cy="8650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EC2ADFB-C83A-4E16-B7F8-59DDE85DE3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3752850" y="-2542358"/>
            <a:ext cx="838357" cy="8650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748FD0D-C57B-4A30-BF4A-BEA7F2296E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3752851" y="7744642"/>
            <a:ext cx="838357" cy="865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672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3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7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8.png"/><Relationship Id="rId5" Type="http://schemas.openxmlformats.org/officeDocument/2006/relationships/image" Target="../media/image46.png"/><Relationship Id="rId4" Type="http://schemas.openxmlformats.org/officeDocument/2006/relationships/image" Target="../media/image37.png"/><Relationship Id="rId9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21.png"/><Relationship Id="rId4" Type="http://schemas.openxmlformats.org/officeDocument/2006/relationships/image" Target="../media/image8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jpg"/><Relationship Id="rId1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6153E25-3F51-5873-CAF3-D644356816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2" r="10467"/>
          <a:stretch/>
        </p:blipFill>
        <p:spPr>
          <a:xfrm>
            <a:off x="0" y="0"/>
            <a:ext cx="12192000" cy="6876143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0BB9CE7E-529C-4349-863F-24AEFB09AB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2" b="20435"/>
          <a:stretch/>
        </p:blipFill>
        <p:spPr>
          <a:xfrm>
            <a:off x="2123091" y="0"/>
            <a:ext cx="10691755" cy="603654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C31FE5B-BFC7-3C0C-CE19-9361CC86F39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133" y="1024282"/>
            <a:ext cx="4386058" cy="6130236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D597FAC2-FF85-34D9-9E56-5CB95963077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89"/>
          <a:stretch/>
        </p:blipFill>
        <p:spPr>
          <a:xfrm>
            <a:off x="10036939" y="496607"/>
            <a:ext cx="1316085" cy="14814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94E210-2E4A-4F02-A9DD-7E080148CF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7173" y="3018273"/>
            <a:ext cx="9769579" cy="1141899"/>
          </a:xfrm>
          <a:prstGeom prst="rect">
            <a:avLst/>
          </a:prstGeom>
        </p:spPr>
      </p:pic>
      <p:pic>
        <p:nvPicPr>
          <p:cNvPr id="15" name="图片 24">
            <a:extLst>
              <a:ext uri="{FF2B5EF4-FFF2-40B4-BE49-F238E27FC236}">
                <a16:creationId xmlns:a16="http://schemas.microsoft.com/office/drawing/2014/main" id="{EE39728B-B78F-4DFC-9572-4011A502B43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172" y="3801278"/>
            <a:ext cx="4334961" cy="32754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D1FCFD1-D75F-47D3-A11F-81A32CCE8D6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047190" y="4893680"/>
            <a:ext cx="1078184" cy="11428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B024DD-D245-4665-A538-15A232FA8D4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087" y="683186"/>
            <a:ext cx="1316085" cy="13160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87D0170-07A3-4480-9227-DEA902794DD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72872" y="1449807"/>
            <a:ext cx="6892351" cy="2215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494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7">
            <a:extLst>
              <a:ext uri="{FF2B5EF4-FFF2-40B4-BE49-F238E27FC236}">
                <a16:creationId xmlns:a16="http://schemas.microsoft.com/office/drawing/2014/main" id="{F4B80E96-70E9-416D-BBCB-65B9FAC883E4}"/>
              </a:ext>
            </a:extLst>
          </p:cNvPr>
          <p:cNvSpPr/>
          <p:nvPr/>
        </p:nvSpPr>
        <p:spPr>
          <a:xfrm>
            <a:off x="2144111" y="0"/>
            <a:ext cx="8755117" cy="1566624"/>
          </a:xfrm>
          <a:prstGeom prst="roundRect">
            <a:avLst>
              <a:gd name="adj" fmla="val 27734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566139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vi-VN" sz="3800" b="1" i="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2. Nêu công dụng của dấu gạch ngang trong mỗi trường hợp sau:</a:t>
            </a:r>
            <a:endParaRPr lang="en-SG" sz="38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BCC8E3-A080-45C9-9247-A0091C36AAFE}"/>
              </a:ext>
            </a:extLst>
          </p:cNvPr>
          <p:cNvSpPr txBox="1"/>
          <p:nvPr/>
        </p:nvSpPr>
        <p:spPr>
          <a:xfrm>
            <a:off x="546537" y="1860914"/>
            <a:ext cx="80614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vi-VN" sz="32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067A68-4936-1E27-D0A4-497BEBFA0C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49" y="1763454"/>
            <a:ext cx="12164351" cy="483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22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11">
            <a:extLst>
              <a:ext uri="{FF2B5EF4-FFF2-40B4-BE49-F238E27FC236}">
                <a16:creationId xmlns:a16="http://schemas.microsoft.com/office/drawing/2014/main" id="{215634BD-BDBE-281A-EBCB-DA63F666BA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5686" y="859065"/>
            <a:ext cx="3189918" cy="92333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5400" b="1" i="1" dirty="0" err="1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Nhiệm</a:t>
            </a:r>
            <a:r>
              <a:rPr lang="en-US" altLang="zh-CN" sz="5400" b="1" i="1" dirty="0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5400" b="1" i="1" dirty="0" err="1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vụ</a:t>
            </a:r>
            <a:endParaRPr lang="zh-CN" altLang="en-US" sz="5400" b="1" i="1" dirty="0">
              <a:solidFill>
                <a:schemeClr val="bg1"/>
              </a:solidFill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5" name="矩形 11">
            <a:extLst>
              <a:ext uri="{FF2B5EF4-FFF2-40B4-BE49-F238E27FC236}">
                <a16:creationId xmlns:a16="http://schemas.microsoft.com/office/drawing/2014/main" id="{5614863E-67D9-94A1-E08E-C83500C5E6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538" y="2468982"/>
            <a:ext cx="9140849" cy="2123658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just"/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nháp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(2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 sz="8000" i="1" dirty="0"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6" name="ĐÊM NGƯỢC 2 PHÚT - BÓNG SỐ">
            <a:hlinkClick r:id="" action="ppaction://media"/>
            <a:extLst>
              <a:ext uri="{FF2B5EF4-FFF2-40B4-BE49-F238E27FC236}">
                <a16:creationId xmlns:a16="http://schemas.microsoft.com/office/drawing/2014/main" id="{0711F709-E92F-C074-FFDD-B44348C7C5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97967" y="276506"/>
            <a:ext cx="2714386" cy="15268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CE091B-0E26-F7C5-1984-27BCB0EF5E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56516" y="4779199"/>
            <a:ext cx="2101670" cy="180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6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15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08B043-474B-EE74-695B-956A4808D4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978B1E9-7CD7-9F9F-A1A7-EE60C0B169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2" b="20435"/>
          <a:stretch/>
        </p:blipFill>
        <p:spPr>
          <a:xfrm>
            <a:off x="1281112" y="0"/>
            <a:ext cx="10700013" cy="60412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5A0911-09A5-324F-4186-FB31F55859FC}"/>
              </a:ext>
            </a:extLst>
          </p:cNvPr>
          <p:cNvSpPr txBox="1"/>
          <p:nvPr/>
        </p:nvSpPr>
        <p:spPr>
          <a:xfrm>
            <a:off x="2498956" y="1497111"/>
            <a:ext cx="826432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>
              <a:defRPr/>
            </a:pPr>
            <a:r>
              <a:rPr lang="en-GB" sz="9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GB" sz="9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9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GB" sz="9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defTabSz="914446">
              <a:defRPr/>
            </a:pPr>
            <a:r>
              <a:rPr lang="en-GB" sz="9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GB" sz="9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9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GB" sz="9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QR</a:t>
            </a:r>
          </a:p>
        </p:txBody>
      </p:sp>
    </p:spTree>
    <p:extLst>
      <p:ext uri="{BB962C8B-B14F-4D97-AF65-F5344CB8AC3E}">
        <p14:creationId xmlns:p14="http://schemas.microsoft.com/office/powerpoint/2010/main" val="524428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3713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A3330F02-423D-BF4C-93E1-E57E9B617A2D}"/>
              </a:ext>
            </a:extLst>
          </p:cNvPr>
          <p:cNvGrpSpPr/>
          <p:nvPr/>
        </p:nvGrpSpPr>
        <p:grpSpPr>
          <a:xfrm>
            <a:off x="362193" y="0"/>
            <a:ext cx="11467614" cy="6529608"/>
            <a:chOff x="1304923" y="673100"/>
            <a:chExt cx="9363077" cy="5286378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F97DCF83-F608-7CA8-F92D-88BB1F716C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852" b="20435"/>
            <a:stretch/>
          </p:blipFill>
          <p:spPr>
            <a:xfrm>
              <a:off x="1304923" y="673100"/>
              <a:ext cx="9363077" cy="5286378"/>
            </a:xfrm>
            <a:prstGeom prst="rect">
              <a:avLst/>
            </a:prstGeom>
          </p:spPr>
        </p:pic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607D46E2-BF5B-6E3D-FE69-7479932D2BC5}"/>
                </a:ext>
              </a:extLst>
            </p:cNvPr>
            <p:cNvGrpSpPr/>
            <p:nvPr/>
          </p:nvGrpSpPr>
          <p:grpSpPr>
            <a:xfrm>
              <a:off x="4715273" y="713317"/>
              <a:ext cx="2703017" cy="734640"/>
              <a:chOff x="3510832" y="2251534"/>
              <a:chExt cx="5468498" cy="734640"/>
            </a:xfrm>
          </p:grpSpPr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058A0E67-E421-4862-E14B-901CE8893E10}"/>
                  </a:ext>
                </a:extLst>
              </p:cNvPr>
              <p:cNvSpPr/>
              <p:nvPr/>
            </p:nvSpPr>
            <p:spPr>
              <a:xfrm>
                <a:off x="3510832" y="2251534"/>
                <a:ext cx="5468498" cy="734640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rgbClr val="31AC17">
                      <a:shade val="30000"/>
                      <a:satMod val="115000"/>
                    </a:srgbClr>
                  </a:gs>
                  <a:gs pos="50000">
                    <a:srgbClr val="31AC17">
                      <a:shade val="67500"/>
                      <a:satMod val="115000"/>
                    </a:srgbClr>
                  </a:gs>
                  <a:gs pos="100000">
                    <a:srgbClr val="31AC17">
                      <a:shade val="100000"/>
                      <a:satMod val="115000"/>
                    </a:srgbClr>
                  </a:gs>
                </a:gsLst>
                <a:lin ang="10800000" scaled="1"/>
                <a:tileRect/>
              </a:gra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latin typeface="标小智龙珠体" panose="02020500000000000000" pitchFamily="18" charset="-122"/>
                  <a:ea typeface="标小智龙珠体" panose="02020500000000000000" pitchFamily="18" charset="-122"/>
                </a:endParaRPr>
              </a:p>
            </p:txBody>
          </p:sp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553E555E-6922-772D-CCA2-5341456B515E}"/>
                  </a:ext>
                </a:extLst>
              </p:cNvPr>
              <p:cNvSpPr txBox="1"/>
              <p:nvPr/>
            </p:nvSpPr>
            <p:spPr>
              <a:xfrm>
                <a:off x="3763316" y="2251534"/>
                <a:ext cx="4855152" cy="7346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 altLang="zh-CN" sz="50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GHI NHỚ</a:t>
                </a:r>
                <a:endParaRPr lang="en-US" altLang="zh-CN" sz="5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30" name="图片 29">
            <a:extLst>
              <a:ext uri="{FF2B5EF4-FFF2-40B4-BE49-F238E27FC236}">
                <a16:creationId xmlns:a16="http://schemas.microsoft.com/office/drawing/2014/main" id="{82C05B7E-7EE0-F0AB-8E78-69A628A1CB2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746" y="3641234"/>
            <a:ext cx="3298714" cy="3459979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EEBD4367-D53E-696A-2BAB-77B827808AF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4460" y="3445625"/>
            <a:ext cx="3459978" cy="345997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4A34069-F4C2-466B-A8E0-B63EFC8A3C62}"/>
              </a:ext>
            </a:extLst>
          </p:cNvPr>
          <p:cNvSpPr txBox="1"/>
          <p:nvPr/>
        </p:nvSpPr>
        <p:spPr>
          <a:xfrm>
            <a:off x="1940032" y="1382286"/>
            <a:ext cx="8051635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5200" b="1" dirty="0">
                <a:latin typeface="Cambria" panose="02040503050406030204" pitchFamily="18" charset="0"/>
                <a:ea typeface="Cambria" panose="02040503050406030204" pitchFamily="18" charset="0"/>
              </a:rPr>
              <a:t>Dấu gạch ngang có thể được dùng để đánh dấu các ý trong một đoạn liệt kê và nối các từ ngữ trong một liên danh.</a:t>
            </a:r>
            <a:endParaRPr lang="en-SG" sz="5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914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F35305A-88CD-456E-8F56-8816B2CB453C}"/>
              </a:ext>
            </a:extLst>
          </p:cNvPr>
          <p:cNvSpPr txBox="1"/>
          <p:nvPr/>
        </p:nvSpPr>
        <p:spPr>
          <a:xfrm>
            <a:off x="325821" y="1735475"/>
            <a:ext cx="8576442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Nhạc sĩ Hoàng Vân đã phổ nhạc cho bài thơ Hà Nội </a:t>
            </a:r>
            <a:r>
              <a:rPr lang="vi-VN" sz="3800" b="1" i="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vi-VN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vi-VN" sz="3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Huế  </a:t>
            </a:r>
            <a:r>
              <a:rPr lang="vi-VN" sz="3800" b="1" i="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3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Sài Gòn của nhà thơ Lê Nguyên.</a:t>
            </a:r>
          </a:p>
          <a:p>
            <a:pPr algn="just"/>
            <a:r>
              <a:rPr lang="vi-VN" sz="3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Để làm một con diều giấy, chúng ta phải thực hiện 3 bước:</a:t>
            </a:r>
          </a:p>
          <a:p>
            <a:pPr algn="just"/>
            <a:r>
              <a:rPr lang="vi-VN" sz="3800" b="1" i="0" dirty="0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 </a:t>
            </a:r>
            <a:r>
              <a:rPr lang="vi-VN" sz="3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 khung diều.</a:t>
            </a:r>
          </a:p>
          <a:p>
            <a:pPr algn="just"/>
            <a:r>
              <a:rPr lang="vi-VN" sz="3800" b="1" i="0" dirty="0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vi-VN" sz="3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Đo và cắt áo diều.</a:t>
            </a:r>
          </a:p>
          <a:p>
            <a:pPr algn="just"/>
            <a:r>
              <a:rPr lang="vi-VN" sz="3800" b="1" i="0" dirty="0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vi-VN" sz="3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Ráp các bộ phận của diều.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F1B35A-F29F-4306-8055-67155EB4847C}"/>
              </a:ext>
            </a:extLst>
          </p:cNvPr>
          <p:cNvSpPr txBox="1"/>
          <p:nvPr/>
        </p:nvSpPr>
        <p:spPr>
          <a:xfrm>
            <a:off x="2060028" y="430924"/>
            <a:ext cx="7914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 dirty="0"/>
          </a:p>
        </p:txBody>
      </p:sp>
      <p:sp>
        <p:nvSpPr>
          <p:cNvPr id="11" name="Rounded Rectangle 7">
            <a:extLst>
              <a:ext uri="{FF2B5EF4-FFF2-40B4-BE49-F238E27FC236}">
                <a16:creationId xmlns:a16="http://schemas.microsoft.com/office/drawing/2014/main" id="{5251FB1E-DBE5-47AB-9964-CD7F67015D89}"/>
              </a:ext>
            </a:extLst>
          </p:cNvPr>
          <p:cNvSpPr/>
          <p:nvPr/>
        </p:nvSpPr>
        <p:spPr>
          <a:xfrm>
            <a:off x="1660633" y="89810"/>
            <a:ext cx="9900746" cy="1420892"/>
          </a:xfrm>
          <a:prstGeom prst="roundRect">
            <a:avLst>
              <a:gd name="adj" fmla="val 27734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566139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Dấu câu nào có thể thay cho các bông hoa dưới đây? Nêu công dụng của dấu câu đó.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20F44B7-05C9-4B9E-97E2-EECF8C298F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655" b="81537" l="14271" r="72555">
                        <a14:foregroundMark x1="16866" y1="78144" x2="14271" y2="81537"/>
                      </a14:backgroundRemoval>
                    </a14:imgEffect>
                  </a14:imgLayer>
                </a14:imgProps>
              </a:ext>
            </a:extLst>
          </a:blip>
          <a:srcRect l="16896" t="16643" r="21187" b="22323"/>
          <a:stretch/>
        </p:blipFill>
        <p:spPr>
          <a:xfrm>
            <a:off x="3524412" y="2322785"/>
            <a:ext cx="633710" cy="6246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1512788-AEA1-4ABD-94CA-47ADFE525F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655" b="81537" l="14271" r="72555">
                        <a14:foregroundMark x1="16866" y1="78144" x2="14271" y2="81537"/>
                      </a14:backgroundRemoval>
                    </a14:imgEffect>
                  </a14:imgLayer>
                </a14:imgProps>
              </a:ext>
            </a:extLst>
          </a:blip>
          <a:srcRect l="16896" t="16643" r="21187" b="22323"/>
          <a:stretch/>
        </p:blipFill>
        <p:spPr>
          <a:xfrm>
            <a:off x="4949802" y="2322785"/>
            <a:ext cx="643690" cy="63453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9C8697B-CA88-4E10-AA14-678B2316F6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655" b="81537" l="14271" r="72555">
                        <a14:foregroundMark x1="16866" y1="78144" x2="14271" y2="81537"/>
                      </a14:backgroundRemoval>
                    </a14:imgEffect>
                  </a14:imgLayer>
                </a14:imgProps>
              </a:ext>
            </a:extLst>
          </a:blip>
          <a:srcRect l="16896" t="16643" r="21187" b="22323"/>
          <a:stretch/>
        </p:blipFill>
        <p:spPr>
          <a:xfrm>
            <a:off x="243157" y="4557212"/>
            <a:ext cx="643690" cy="63453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4047D12-148D-4061-9D0B-9460E51EBE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655" b="81537" l="14271" r="72555">
                        <a14:foregroundMark x1="16866" y1="78144" x2="14271" y2="81537"/>
                      </a14:backgroundRemoval>
                    </a14:imgEffect>
                  </a14:imgLayer>
                </a14:imgProps>
              </a:ext>
            </a:extLst>
          </a:blip>
          <a:srcRect l="16896" t="16643" r="21187" b="22323"/>
          <a:stretch/>
        </p:blipFill>
        <p:spPr>
          <a:xfrm>
            <a:off x="228669" y="5153003"/>
            <a:ext cx="643690" cy="63453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D6A5E08-96E8-4715-86C4-4F7FEB8DFF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655" b="81537" l="14271" r="72555">
                        <a14:foregroundMark x1="16866" y1="78144" x2="14271" y2="81537"/>
                      </a14:backgroundRemoval>
                    </a14:imgEffect>
                  </a14:imgLayer>
                </a14:imgProps>
              </a:ext>
            </a:extLst>
          </a:blip>
          <a:srcRect l="16896" t="16643" r="21187" b="22323"/>
          <a:stretch/>
        </p:blipFill>
        <p:spPr>
          <a:xfrm>
            <a:off x="243157" y="5787534"/>
            <a:ext cx="643690" cy="634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85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1">
            <a:extLst>
              <a:ext uri="{FF2B5EF4-FFF2-40B4-BE49-F238E27FC236}">
                <a16:creationId xmlns:a16="http://schemas.microsoft.com/office/drawing/2014/main" id="{BB5BA81D-C76F-0401-C8C1-1FACCDC1C5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5686" y="859065"/>
            <a:ext cx="3189918" cy="92333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5400" b="1" i="1" dirty="0" err="1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Nhiệm</a:t>
            </a:r>
            <a:r>
              <a:rPr lang="en-US" altLang="zh-CN" sz="5400" b="1" i="1" dirty="0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5400" b="1" i="1" dirty="0" err="1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vụ</a:t>
            </a:r>
            <a:endParaRPr lang="zh-CN" altLang="en-US" sz="5400" b="1" i="1" dirty="0">
              <a:solidFill>
                <a:schemeClr val="bg1"/>
              </a:solidFill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3" name="矩形 11">
            <a:extLst>
              <a:ext uri="{FF2B5EF4-FFF2-40B4-BE49-F238E27FC236}">
                <a16:creationId xmlns:a16="http://schemas.microsoft.com/office/drawing/2014/main" id="{8FCAAC88-FD2A-F6F5-7A83-C5A330F263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538" y="2468982"/>
            <a:ext cx="9140849" cy="347787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742950" lvl="0" indent="-742950" algn="just">
              <a:buAutoNum type="arabicPeriod"/>
            </a:pP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742950" lvl="0" indent="-742950" algn="just">
              <a:buAutoNum type="arabicPeriod"/>
            </a:pP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2phút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 sz="4400" i="1" dirty="0"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4" name="ĐÊM NGƯỢC 2 PHÚT - BÓNG SỐ">
            <a:hlinkClick r:id="" action="ppaction://media"/>
            <a:extLst>
              <a:ext uri="{FF2B5EF4-FFF2-40B4-BE49-F238E27FC236}">
                <a16:creationId xmlns:a16="http://schemas.microsoft.com/office/drawing/2014/main" id="{6BC1856C-0AD3-090D-A6DA-78E1DE0216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97967" y="276506"/>
            <a:ext cx="2714386" cy="15268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F29E3F-DF58-2E11-201F-9850E178A1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1891" y="4756051"/>
            <a:ext cx="1780462" cy="1526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78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15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1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per with writing on it&#10;&#10;AI-generated content may be incorrect.">
            <a:extLst>
              <a:ext uri="{FF2B5EF4-FFF2-40B4-BE49-F238E27FC236}">
                <a16:creationId xmlns:a16="http://schemas.microsoft.com/office/drawing/2014/main" id="{008607DE-5ADE-66EA-9BE5-2D8ED1563C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531" y="14196"/>
            <a:ext cx="9521442" cy="684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05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7">
            <a:extLst>
              <a:ext uri="{FF2B5EF4-FFF2-40B4-BE49-F238E27FC236}">
                <a16:creationId xmlns:a16="http://schemas.microsoft.com/office/drawing/2014/main" id="{1B84DCE2-FE45-F3B6-4708-7EF4AD68B879}"/>
              </a:ext>
            </a:extLst>
          </p:cNvPr>
          <p:cNvSpPr/>
          <p:nvPr/>
        </p:nvSpPr>
        <p:spPr>
          <a:xfrm>
            <a:off x="1417565" y="859320"/>
            <a:ext cx="9900746" cy="1420892"/>
          </a:xfrm>
          <a:prstGeom prst="roundRect">
            <a:avLst>
              <a:gd name="adj" fmla="val 27734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566139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gạch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“Xi-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cốp-xki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gạch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ngang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8" name="矩形 11">
            <a:extLst>
              <a:ext uri="{FF2B5EF4-FFF2-40B4-BE49-F238E27FC236}">
                <a16:creationId xmlns:a16="http://schemas.microsoft.com/office/drawing/2014/main" id="{DC0CC9E3-051D-D1A4-B421-E2CD82EDF3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5792" y="3131239"/>
            <a:ext cx="7364292" cy="144655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defTabSz="609630">
              <a:buClr>
                <a:srgbClr val="000000"/>
              </a:buClr>
            </a:pPr>
            <a:r>
              <a:rPr lang="en-US" sz="4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1. </a:t>
            </a:r>
            <a:r>
              <a:rPr lang="en-US" sz="44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Sài</a:t>
            </a:r>
            <a:r>
              <a:rPr lang="en-US" sz="4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Gòn – Gia Định</a:t>
            </a:r>
          </a:p>
          <a:p>
            <a:pPr defTabSz="609630">
              <a:buClr>
                <a:srgbClr val="000000"/>
              </a:buClr>
            </a:pPr>
            <a:r>
              <a:rPr lang="en-US" sz="44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		2. Xi-</a:t>
            </a:r>
            <a:r>
              <a:rPr lang="en-US" sz="4400" b="1" i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ôn</a:t>
            </a:r>
            <a:r>
              <a:rPr lang="en-US" sz="44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-</a:t>
            </a:r>
            <a:r>
              <a:rPr lang="en-US" sz="4400" b="1" i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cốp-xki</a:t>
            </a:r>
            <a:endParaRPr lang="en-US" sz="5400" b="1" kern="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Lobster"/>
              <a:sym typeface="Lobster"/>
            </a:endParaRPr>
          </a:p>
        </p:txBody>
      </p:sp>
    </p:spTree>
    <p:extLst>
      <p:ext uri="{BB962C8B-B14F-4D97-AF65-F5344CB8AC3E}">
        <p14:creationId xmlns:p14="http://schemas.microsoft.com/office/powerpoint/2010/main" val="397441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334968556594">
            <a:hlinkClick r:id="" action="ppaction://media"/>
            <a:extLst>
              <a:ext uri="{FF2B5EF4-FFF2-40B4-BE49-F238E27FC236}">
                <a16:creationId xmlns:a16="http://schemas.microsoft.com/office/drawing/2014/main" id="{A6DA70C0-2A22-DBD7-592F-A43642D3E6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9092" y="0"/>
            <a:ext cx="12617623" cy="7072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54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8E92A0-620B-1A88-6EE9-BD4266F0F2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14F3D2-A04B-A133-45A5-24177A087F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2" b="20435"/>
          <a:stretch/>
        </p:blipFill>
        <p:spPr>
          <a:xfrm>
            <a:off x="1281112" y="754832"/>
            <a:ext cx="9363077" cy="528637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8FCC4EC6-ACA3-59AB-3874-6FE5EC731F9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89"/>
          <a:stretch/>
        </p:blipFill>
        <p:spPr>
          <a:xfrm>
            <a:off x="10036939" y="496607"/>
            <a:ext cx="1316085" cy="148147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2CD1F175-8C8D-439D-2EC0-CFCB08C8953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44" t="17424" r="52433" b="-17424"/>
          <a:stretch/>
        </p:blipFill>
        <p:spPr>
          <a:xfrm>
            <a:off x="3254542" y="1612636"/>
            <a:ext cx="1013174" cy="114049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0FC9443-F5FC-F292-BB9C-F0A9E9BF001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300" y="2837214"/>
            <a:ext cx="3657600" cy="3836410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9655C7EC-7F0A-687E-35C3-A54EF1789C3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23" y="3398021"/>
            <a:ext cx="3459978" cy="34599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06E587-E221-9FEC-4ECF-CD0A008F1E51}"/>
              </a:ext>
            </a:extLst>
          </p:cNvPr>
          <p:cNvSpPr txBox="1"/>
          <p:nvPr/>
        </p:nvSpPr>
        <p:spPr>
          <a:xfrm>
            <a:off x="2850513" y="2087440"/>
            <a:ext cx="588243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>
              <a:defRPr/>
            </a:pPr>
            <a:r>
              <a:rPr lang="en-GB" sz="9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 </a:t>
            </a:r>
            <a:r>
              <a:rPr lang="en-GB" sz="9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GB" sz="9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9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GB" sz="9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9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sz="9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Crazy Frog - Axel F (Official Video)">
            <a:hlinkClick r:id="" action="ppaction://media"/>
            <a:extLst>
              <a:ext uri="{FF2B5EF4-FFF2-40B4-BE49-F238E27FC236}">
                <a16:creationId xmlns:a16="http://schemas.microsoft.com/office/drawing/2014/main" id="{9E36B153-CC74-774A-253D-0DDB4F9653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47811" y="587005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54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718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>
            <a:extLst>
              <a:ext uri="{FF2B5EF4-FFF2-40B4-BE49-F238E27FC236}">
                <a16:creationId xmlns:a16="http://schemas.microsoft.com/office/drawing/2014/main" id="{B8D38EB6-4272-4D26-B7FE-EF1567C74D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2" b="20435"/>
          <a:stretch/>
        </p:blipFill>
        <p:spPr>
          <a:xfrm>
            <a:off x="824672" y="1847665"/>
            <a:ext cx="10283367" cy="5010335"/>
          </a:xfrm>
          <a:prstGeom prst="rect">
            <a:avLst/>
          </a:prstGeom>
        </p:spPr>
      </p:pic>
      <p:sp>
        <p:nvSpPr>
          <p:cNvPr id="2" name="Text Box 7">
            <a:extLst>
              <a:ext uri="{FF2B5EF4-FFF2-40B4-BE49-F238E27FC236}">
                <a16:creationId xmlns:a16="http://schemas.microsoft.com/office/drawing/2014/main" id="{07F55F09-6953-477B-BD52-3205A7DF91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4149" y="284705"/>
            <a:ext cx="7579271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5400" spc="300">
                <a:solidFill>
                  <a:srgbClr val="FF0000"/>
                </a:solidFill>
                <a:latin typeface="CommercialScript BT" panose="03030803040807090C04" pitchFamily="66" charset="0"/>
                <a:ea typeface="HanWangWCL03" panose="02020600000000000000" pitchFamily="18" charset="-12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2000" b="1" i="0" u="none" strike="noStrike" kern="1200" cap="none" spc="30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glow rad="1270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VF Blenda Script" panose="02040603050506020204" pitchFamily="18" charset="0"/>
                <a:ea typeface="字体视界-狮子座体" panose="02000500000000000000" pitchFamily="2" charset="-122"/>
                <a:cs typeface="Times New Roman" panose="02020603050405020304" pitchFamily="18" charset="0"/>
              </a:rPr>
              <a:t>Vận dụng</a:t>
            </a:r>
            <a:endParaRPr kumimoji="0" lang="en-US" altLang="zh-CN" sz="12000" b="1" i="0" u="none" strike="noStrike" kern="1200" cap="none" spc="30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>
                <a:glow rad="127000">
                  <a:prstClr val="whit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VF Blenda Script" panose="02040603050506020204" pitchFamily="18" charset="0"/>
              <a:ea typeface="字体视界-狮子座体" panose="02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116818-D9AD-45BE-BD04-EB52F8B4CF0F}"/>
              </a:ext>
            </a:extLst>
          </p:cNvPr>
          <p:cNvSpPr txBox="1"/>
          <p:nvPr/>
        </p:nvSpPr>
        <p:spPr>
          <a:xfrm>
            <a:off x="2292968" y="2805925"/>
            <a:ext cx="7260452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chứa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gạch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ngang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khoa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ctr"/>
            <a:endParaRPr lang="en-SG" sz="4500" dirty="0"/>
          </a:p>
        </p:txBody>
      </p:sp>
    </p:spTree>
    <p:extLst>
      <p:ext uri="{BB962C8B-B14F-4D97-AF65-F5344CB8AC3E}">
        <p14:creationId xmlns:p14="http://schemas.microsoft.com/office/powerpoint/2010/main" val="23728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7228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5048445-9DCF-DE28-28F7-2DCA115BF86D}"/>
              </a:ext>
            </a:extLst>
          </p:cNvPr>
          <p:cNvGrpSpPr/>
          <p:nvPr/>
        </p:nvGrpSpPr>
        <p:grpSpPr>
          <a:xfrm>
            <a:off x="-1798955" y="-1424940"/>
            <a:ext cx="15826585" cy="10853666"/>
            <a:chOff x="-1798955" y="-1424940"/>
            <a:chExt cx="15784195" cy="10398125"/>
          </a:xfrm>
        </p:grpSpPr>
        <p:pic>
          <p:nvPicPr>
            <p:cNvPr id="3" name="Google Shape;7152;p41">
              <a:extLst>
                <a:ext uri="{FF2B5EF4-FFF2-40B4-BE49-F238E27FC236}">
                  <a16:creationId xmlns:a16="http://schemas.microsoft.com/office/drawing/2014/main" id="{4A289C56-3B72-B9B7-BF7D-44A0B4737735}"/>
                </a:ext>
              </a:extLst>
            </p:cNvPr>
            <p:cNvPicPr preferRelativeResize="0"/>
            <p:nvPr/>
          </p:nvPicPr>
          <p:blipFill>
            <a:blip r:embed="rId4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Google Shape;7248;p43">
              <a:extLst>
                <a:ext uri="{FF2B5EF4-FFF2-40B4-BE49-F238E27FC236}">
                  <a16:creationId xmlns:a16="http://schemas.microsoft.com/office/drawing/2014/main" id="{E2A7A6A4-66D3-8BB7-7D3B-E4A883CB92CE}"/>
                </a:ext>
              </a:extLst>
            </p:cNvPr>
            <p:cNvPicPr preferRelativeResize="0"/>
            <p:nvPr/>
          </p:nvPicPr>
          <p:blipFill>
            <a:blip r:embed="rId5">
              <a:alphaModFix amt="62000"/>
            </a:blip>
            <a:stretch>
              <a:fillRect/>
            </a:stretch>
          </p:blipFill>
          <p:spPr>
            <a:xfrm rot="20188073">
              <a:off x="-102235" y="-1424940"/>
              <a:ext cx="7092950" cy="62503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Google Shape;7152;p41">
              <a:extLst>
                <a:ext uri="{FF2B5EF4-FFF2-40B4-BE49-F238E27FC236}">
                  <a16:creationId xmlns:a16="http://schemas.microsoft.com/office/drawing/2014/main" id="{566213DC-0C7C-1615-44FA-BE1A2ED1ADFA}"/>
                </a:ext>
              </a:extLst>
            </p:cNvPr>
            <p:cNvPicPr preferRelativeResize="0"/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Google Shape;9712;p77">
              <a:extLst>
                <a:ext uri="{FF2B5EF4-FFF2-40B4-BE49-F238E27FC236}">
                  <a16:creationId xmlns:a16="http://schemas.microsoft.com/office/drawing/2014/main" id="{2B21CC35-6FC8-BE76-90C8-7B23E4830177}"/>
                </a:ext>
              </a:extLst>
            </p:cNvPr>
            <p:cNvPicPr preferRelativeResize="0"/>
            <p:nvPr/>
          </p:nvPicPr>
          <p:blipFill>
            <a:blip r:embed="rId6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" name="图片 1" descr="D:\PPT\包图网\素材\微信截图_20211013135959.png微信截图_20211013135959">
            <a:extLst>
              <a:ext uri="{FF2B5EF4-FFF2-40B4-BE49-F238E27FC236}">
                <a16:creationId xmlns:a16="http://schemas.microsoft.com/office/drawing/2014/main" id="{45CD3D11-5789-C65B-E525-CACE0192C23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43607"/>
          <a:stretch>
            <a:fillRect/>
          </a:stretch>
        </p:blipFill>
        <p:spPr>
          <a:xfrm>
            <a:off x="9112893" y="3027044"/>
            <a:ext cx="3205394" cy="3998789"/>
          </a:xfrm>
          <a:prstGeom prst="rect">
            <a:avLst/>
          </a:prstGeom>
        </p:spPr>
      </p:pic>
      <p:pic>
        <p:nvPicPr>
          <p:cNvPr id="8" name="图片 62" descr="D:\PPT\包图网\素材\微信截图_20211013135959.png微信截图_20211013135959">
            <a:extLst>
              <a:ext uri="{FF2B5EF4-FFF2-40B4-BE49-F238E27FC236}">
                <a16:creationId xmlns:a16="http://schemas.microsoft.com/office/drawing/2014/main" id="{958C592D-946B-6FEB-FAF4-C2634744E55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43607"/>
          <a:stretch>
            <a:fillRect/>
          </a:stretch>
        </p:blipFill>
        <p:spPr>
          <a:xfrm flipH="1">
            <a:off x="0" y="3027045"/>
            <a:ext cx="3205394" cy="3998789"/>
          </a:xfrm>
          <a:prstGeom prst="rect">
            <a:avLst/>
          </a:prstGeom>
        </p:spPr>
      </p:pic>
      <p:sp>
        <p:nvSpPr>
          <p:cNvPr id="9" name="矩形: 圆角 5">
            <a:extLst>
              <a:ext uri="{FF2B5EF4-FFF2-40B4-BE49-F238E27FC236}">
                <a16:creationId xmlns:a16="http://schemas.microsoft.com/office/drawing/2014/main" id="{5042A77D-B246-BA7B-C942-FFD81D460965}"/>
              </a:ext>
            </a:extLst>
          </p:cNvPr>
          <p:cNvSpPr/>
          <p:nvPr/>
        </p:nvSpPr>
        <p:spPr>
          <a:xfrm>
            <a:off x="444215" y="309715"/>
            <a:ext cx="11268452" cy="6434907"/>
          </a:xfrm>
          <a:prstGeom prst="roundRect">
            <a:avLst>
              <a:gd name="adj" fmla="val 18690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6号-正文宋楷" panose="02000000000000000000" pitchFamily="2" charset="-122"/>
              <a:ea typeface="字魂36号-正文宋楷" panose="02000000000000000000" pitchFamily="2" charset="-122"/>
              <a:cs typeface="+mn-cs"/>
            </a:endParaRPr>
          </a:p>
        </p:txBody>
      </p:sp>
      <p:grpSp>
        <p:nvGrpSpPr>
          <p:cNvPr id="10" name="组合 29">
            <a:extLst>
              <a:ext uri="{FF2B5EF4-FFF2-40B4-BE49-F238E27FC236}">
                <a16:creationId xmlns:a16="http://schemas.microsoft.com/office/drawing/2014/main" id="{F0F6B969-145C-C311-A49F-8073422BA6CA}"/>
              </a:ext>
            </a:extLst>
          </p:cNvPr>
          <p:cNvGrpSpPr/>
          <p:nvPr/>
        </p:nvGrpSpPr>
        <p:grpSpPr>
          <a:xfrm>
            <a:off x="17145" y="407689"/>
            <a:ext cx="11487438" cy="1582813"/>
            <a:chOff x="223" y="797"/>
            <a:chExt cx="18042" cy="2388"/>
          </a:xfrm>
        </p:grpSpPr>
        <p:grpSp>
          <p:nvGrpSpPr>
            <p:cNvPr id="11" name="组合 14">
              <a:extLst>
                <a:ext uri="{FF2B5EF4-FFF2-40B4-BE49-F238E27FC236}">
                  <a16:creationId xmlns:a16="http://schemas.microsoft.com/office/drawing/2014/main" id="{3736F3DF-B9C0-F214-D69E-E8985AABC9FA}"/>
                </a:ext>
              </a:extLst>
            </p:cNvPr>
            <p:cNvGrpSpPr/>
            <p:nvPr/>
          </p:nvGrpSpPr>
          <p:grpSpPr>
            <a:xfrm>
              <a:off x="223" y="797"/>
              <a:ext cx="18042" cy="2388"/>
              <a:chOff x="950" y="566"/>
              <a:chExt cx="12143" cy="1607"/>
            </a:xfrm>
          </p:grpSpPr>
          <p:sp>
            <p:nvSpPr>
              <p:cNvPr id="15" name="Google Shape;7252;p43">
                <a:extLst>
                  <a:ext uri="{FF2B5EF4-FFF2-40B4-BE49-F238E27FC236}">
                    <a16:creationId xmlns:a16="http://schemas.microsoft.com/office/drawing/2014/main" id="{F2DAA4DD-1AB2-8512-EB57-4C9E470E510C}"/>
                  </a:ext>
                </a:extLst>
              </p:cNvPr>
              <p:cNvSpPr txBox="1"/>
              <p:nvPr/>
            </p:nvSpPr>
            <p:spPr>
              <a:xfrm>
                <a:off x="950" y="566"/>
                <a:ext cx="12143" cy="9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500" b="1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A5A5A5"/>
                  </a:buClr>
                  <a:buSzPts val="2000"/>
                  <a:buFont typeface="Caveat Brush"/>
                  <a:buNone/>
                  <a:tabLst/>
                  <a:defRPr/>
                </a:pPr>
                <a:r>
                  <a:rPr kumimoji="0" lang="en-US" altLang="zh-CN" sz="7200" b="1" i="0" u="none" strike="noStrike" kern="1200" cap="none" spc="0" normalizeH="0" baseline="0" noProof="0">
                    <a:ln>
                      <a:noFill/>
                    </a:ln>
                    <a:solidFill>
                      <a:srgbClr val="42210F"/>
                    </a:solidFill>
                    <a:effectLst>
                      <a:outerShdw dist="63500" dir="2700000" algn="tl">
                        <a:srgbClr val="F5AC47">
                          <a:alpha val="100000"/>
                        </a:srgbClr>
                      </a:outerShdw>
                    </a:effectLst>
                    <a:uLnTx/>
                    <a:uFillTx/>
                    <a:latin typeface="UTM Guanine" panose="02040603050506020204" pitchFamily="18" charset="0"/>
                    <a:ea typeface="字魂179号-正酷波波体" charset="-122"/>
                    <a:cs typeface="Open Sans Light" pitchFamily="34" charset="0"/>
                    <a:sym typeface="+mn-lt"/>
                  </a:rPr>
                  <a:t>Dặn dò</a:t>
                </a:r>
              </a:p>
            </p:txBody>
          </p:sp>
          <p:grpSp>
            <p:nvGrpSpPr>
              <p:cNvPr id="16" name="Google Shape;7256;p43">
                <a:extLst>
                  <a:ext uri="{FF2B5EF4-FFF2-40B4-BE49-F238E27FC236}">
                    <a16:creationId xmlns:a16="http://schemas.microsoft.com/office/drawing/2014/main" id="{A7F15C0B-F65E-301D-63D1-EAE5B9319A92}"/>
                  </a:ext>
                </a:extLst>
              </p:cNvPr>
              <p:cNvGrpSpPr/>
              <p:nvPr/>
            </p:nvGrpSpPr>
            <p:grpSpPr>
              <a:xfrm>
                <a:off x="4675" y="1898"/>
                <a:ext cx="5049" cy="275"/>
                <a:chOff x="3962000" y="4060525"/>
                <a:chExt cx="2324125" cy="174750"/>
              </a:xfrm>
            </p:grpSpPr>
            <p:sp>
              <p:nvSpPr>
                <p:cNvPr id="17" name="Google Shape;7257;p43">
                  <a:extLst>
                    <a:ext uri="{FF2B5EF4-FFF2-40B4-BE49-F238E27FC236}">
                      <a16:creationId xmlns:a16="http://schemas.microsoft.com/office/drawing/2014/main" id="{40DE3A38-FB95-A2D6-FB49-28BA22B1E805}"/>
                    </a:ext>
                  </a:extLst>
                </p:cNvPr>
                <p:cNvSpPr/>
                <p:nvPr/>
              </p:nvSpPr>
              <p:spPr>
                <a:xfrm>
                  <a:off x="3962000" y="4060525"/>
                  <a:ext cx="1117875" cy="1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715" h="6759" extrusionOk="0">
                      <a:moveTo>
                        <a:pt x="9249" y="189"/>
                      </a:moveTo>
                      <a:lnTo>
                        <a:pt x="9605" y="168"/>
                      </a:lnTo>
                      <a:cubicBezTo>
                        <a:pt x="9730" y="377"/>
                        <a:pt x="10023" y="377"/>
                        <a:pt x="10128" y="168"/>
                      </a:cubicBezTo>
                      <a:lnTo>
                        <a:pt x="11048" y="168"/>
                      </a:lnTo>
                      <a:cubicBezTo>
                        <a:pt x="11174" y="377"/>
                        <a:pt x="11404" y="356"/>
                        <a:pt x="11572" y="440"/>
                      </a:cubicBezTo>
                      <a:cubicBezTo>
                        <a:pt x="11969" y="607"/>
                        <a:pt x="12199" y="440"/>
                        <a:pt x="12262" y="42"/>
                      </a:cubicBezTo>
                      <a:lnTo>
                        <a:pt x="12618" y="42"/>
                      </a:lnTo>
                      <a:cubicBezTo>
                        <a:pt x="13078" y="838"/>
                        <a:pt x="13517" y="838"/>
                        <a:pt x="14041" y="42"/>
                      </a:cubicBezTo>
                      <a:cubicBezTo>
                        <a:pt x="14229" y="1"/>
                        <a:pt x="14396" y="1"/>
                        <a:pt x="14564" y="63"/>
                      </a:cubicBezTo>
                      <a:cubicBezTo>
                        <a:pt x="14606" y="210"/>
                        <a:pt x="14731" y="314"/>
                        <a:pt x="14878" y="335"/>
                      </a:cubicBezTo>
                      <a:cubicBezTo>
                        <a:pt x="15422" y="461"/>
                        <a:pt x="16007" y="398"/>
                        <a:pt x="16510" y="168"/>
                      </a:cubicBezTo>
                      <a:cubicBezTo>
                        <a:pt x="16865" y="147"/>
                        <a:pt x="17221" y="168"/>
                        <a:pt x="17577" y="231"/>
                      </a:cubicBezTo>
                      <a:cubicBezTo>
                        <a:pt x="17807" y="607"/>
                        <a:pt x="18372" y="628"/>
                        <a:pt x="18455" y="1193"/>
                      </a:cubicBezTo>
                      <a:cubicBezTo>
                        <a:pt x="18623" y="900"/>
                        <a:pt x="18790" y="628"/>
                        <a:pt x="18979" y="356"/>
                      </a:cubicBezTo>
                      <a:cubicBezTo>
                        <a:pt x="19292" y="294"/>
                        <a:pt x="19606" y="314"/>
                        <a:pt x="19920" y="419"/>
                      </a:cubicBezTo>
                      <a:cubicBezTo>
                        <a:pt x="20108" y="566"/>
                        <a:pt x="20339" y="712"/>
                        <a:pt x="20569" y="817"/>
                      </a:cubicBezTo>
                      <a:cubicBezTo>
                        <a:pt x="20924" y="900"/>
                        <a:pt x="21301" y="963"/>
                        <a:pt x="21301" y="398"/>
                      </a:cubicBezTo>
                      <a:cubicBezTo>
                        <a:pt x="21887" y="294"/>
                        <a:pt x="22494" y="294"/>
                        <a:pt x="23059" y="398"/>
                      </a:cubicBezTo>
                      <a:cubicBezTo>
                        <a:pt x="23059" y="858"/>
                        <a:pt x="23414" y="1130"/>
                        <a:pt x="23561" y="1507"/>
                      </a:cubicBezTo>
                      <a:cubicBezTo>
                        <a:pt x="23833" y="1361"/>
                        <a:pt x="23833" y="1130"/>
                        <a:pt x="23896" y="963"/>
                      </a:cubicBezTo>
                      <a:cubicBezTo>
                        <a:pt x="23937" y="754"/>
                        <a:pt x="23958" y="566"/>
                        <a:pt x="23958" y="356"/>
                      </a:cubicBezTo>
                      <a:cubicBezTo>
                        <a:pt x="24314" y="294"/>
                        <a:pt x="24670" y="314"/>
                        <a:pt x="25005" y="398"/>
                      </a:cubicBezTo>
                      <a:cubicBezTo>
                        <a:pt x="25025" y="545"/>
                        <a:pt x="25005" y="796"/>
                        <a:pt x="25214" y="796"/>
                      </a:cubicBezTo>
                      <a:cubicBezTo>
                        <a:pt x="25549" y="796"/>
                        <a:pt x="25946" y="796"/>
                        <a:pt x="26072" y="335"/>
                      </a:cubicBezTo>
                      <a:lnTo>
                        <a:pt x="28206" y="356"/>
                      </a:lnTo>
                      <a:cubicBezTo>
                        <a:pt x="28248" y="628"/>
                        <a:pt x="28436" y="670"/>
                        <a:pt x="28666" y="670"/>
                      </a:cubicBezTo>
                      <a:cubicBezTo>
                        <a:pt x="29336" y="712"/>
                        <a:pt x="30005" y="607"/>
                        <a:pt x="30696" y="733"/>
                      </a:cubicBezTo>
                      <a:cubicBezTo>
                        <a:pt x="30947" y="796"/>
                        <a:pt x="31031" y="566"/>
                        <a:pt x="31051" y="335"/>
                      </a:cubicBezTo>
                      <a:cubicBezTo>
                        <a:pt x="31282" y="294"/>
                        <a:pt x="31533" y="314"/>
                        <a:pt x="31742" y="419"/>
                      </a:cubicBezTo>
                      <a:cubicBezTo>
                        <a:pt x="31805" y="586"/>
                        <a:pt x="31972" y="691"/>
                        <a:pt x="32139" y="670"/>
                      </a:cubicBezTo>
                      <a:lnTo>
                        <a:pt x="32997" y="670"/>
                      </a:lnTo>
                      <a:cubicBezTo>
                        <a:pt x="32997" y="900"/>
                        <a:pt x="32997" y="1151"/>
                        <a:pt x="33311" y="1193"/>
                      </a:cubicBezTo>
                      <a:cubicBezTo>
                        <a:pt x="33520" y="1235"/>
                        <a:pt x="33709" y="1130"/>
                        <a:pt x="33813" y="942"/>
                      </a:cubicBezTo>
                      <a:cubicBezTo>
                        <a:pt x="33855" y="817"/>
                        <a:pt x="33876" y="670"/>
                        <a:pt x="33876" y="545"/>
                      </a:cubicBezTo>
                      <a:cubicBezTo>
                        <a:pt x="34169" y="503"/>
                        <a:pt x="34483" y="524"/>
                        <a:pt x="34755" y="607"/>
                      </a:cubicBezTo>
                      <a:cubicBezTo>
                        <a:pt x="34755" y="712"/>
                        <a:pt x="34839" y="817"/>
                        <a:pt x="34943" y="858"/>
                      </a:cubicBezTo>
                      <a:cubicBezTo>
                        <a:pt x="34880" y="1193"/>
                        <a:pt x="35173" y="1507"/>
                        <a:pt x="35006" y="1863"/>
                      </a:cubicBezTo>
                      <a:cubicBezTo>
                        <a:pt x="34943" y="2009"/>
                        <a:pt x="35069" y="2156"/>
                        <a:pt x="35215" y="2198"/>
                      </a:cubicBezTo>
                      <a:cubicBezTo>
                        <a:pt x="35383" y="2239"/>
                        <a:pt x="35571" y="2198"/>
                        <a:pt x="35676" y="2051"/>
                      </a:cubicBezTo>
                      <a:cubicBezTo>
                        <a:pt x="35822" y="1947"/>
                        <a:pt x="35759" y="1821"/>
                        <a:pt x="35676" y="1674"/>
                      </a:cubicBezTo>
                      <a:cubicBezTo>
                        <a:pt x="35424" y="1256"/>
                        <a:pt x="35550" y="984"/>
                        <a:pt x="36010" y="858"/>
                      </a:cubicBezTo>
                      <a:cubicBezTo>
                        <a:pt x="36261" y="879"/>
                        <a:pt x="36533" y="775"/>
                        <a:pt x="36722" y="1026"/>
                      </a:cubicBezTo>
                      <a:cubicBezTo>
                        <a:pt x="36408" y="1172"/>
                        <a:pt x="36345" y="1444"/>
                        <a:pt x="36366" y="1737"/>
                      </a:cubicBezTo>
                      <a:lnTo>
                        <a:pt x="36303" y="1779"/>
                      </a:lnTo>
                      <a:lnTo>
                        <a:pt x="36324" y="1821"/>
                      </a:lnTo>
                      <a:lnTo>
                        <a:pt x="36366" y="1737"/>
                      </a:lnTo>
                      <a:cubicBezTo>
                        <a:pt x="36638" y="1695"/>
                        <a:pt x="36889" y="2051"/>
                        <a:pt x="37182" y="1800"/>
                      </a:cubicBezTo>
                      <a:cubicBezTo>
                        <a:pt x="37119" y="1528"/>
                        <a:pt x="36826" y="1340"/>
                        <a:pt x="36910" y="1026"/>
                      </a:cubicBezTo>
                      <a:cubicBezTo>
                        <a:pt x="37224" y="1005"/>
                        <a:pt x="37517" y="879"/>
                        <a:pt x="37789" y="691"/>
                      </a:cubicBezTo>
                      <a:lnTo>
                        <a:pt x="38145" y="691"/>
                      </a:lnTo>
                      <a:lnTo>
                        <a:pt x="38312" y="858"/>
                      </a:lnTo>
                      <a:cubicBezTo>
                        <a:pt x="38626" y="1172"/>
                        <a:pt x="38689" y="1633"/>
                        <a:pt x="38919" y="2030"/>
                      </a:cubicBezTo>
                      <a:cubicBezTo>
                        <a:pt x="38856" y="1444"/>
                        <a:pt x="39421" y="1277"/>
                        <a:pt x="39567" y="858"/>
                      </a:cubicBezTo>
                      <a:lnTo>
                        <a:pt x="39923" y="858"/>
                      </a:lnTo>
                      <a:cubicBezTo>
                        <a:pt x="39965" y="1382"/>
                        <a:pt x="40676" y="1298"/>
                        <a:pt x="40739" y="1821"/>
                      </a:cubicBezTo>
                      <a:cubicBezTo>
                        <a:pt x="40781" y="1821"/>
                        <a:pt x="40844" y="1821"/>
                        <a:pt x="40886" y="1821"/>
                      </a:cubicBezTo>
                      <a:cubicBezTo>
                        <a:pt x="41534" y="1800"/>
                        <a:pt x="42141" y="1528"/>
                        <a:pt x="42580" y="1026"/>
                      </a:cubicBezTo>
                      <a:lnTo>
                        <a:pt x="42580" y="1026"/>
                      </a:lnTo>
                      <a:cubicBezTo>
                        <a:pt x="42873" y="1068"/>
                        <a:pt x="43145" y="1110"/>
                        <a:pt x="43438" y="1151"/>
                      </a:cubicBezTo>
                      <a:cubicBezTo>
                        <a:pt x="43522" y="1151"/>
                        <a:pt x="43606" y="1172"/>
                        <a:pt x="43606" y="1277"/>
                      </a:cubicBezTo>
                      <a:cubicBezTo>
                        <a:pt x="43606" y="1361"/>
                        <a:pt x="43564" y="1444"/>
                        <a:pt x="43501" y="1486"/>
                      </a:cubicBezTo>
                      <a:cubicBezTo>
                        <a:pt x="43417" y="1549"/>
                        <a:pt x="43292" y="1591"/>
                        <a:pt x="43187" y="1612"/>
                      </a:cubicBezTo>
                      <a:cubicBezTo>
                        <a:pt x="42706" y="1716"/>
                        <a:pt x="42476" y="1947"/>
                        <a:pt x="42706" y="2470"/>
                      </a:cubicBezTo>
                      <a:cubicBezTo>
                        <a:pt x="42748" y="2574"/>
                        <a:pt x="42580" y="2721"/>
                        <a:pt x="42727" y="2888"/>
                      </a:cubicBezTo>
                      <a:cubicBezTo>
                        <a:pt x="42978" y="2867"/>
                        <a:pt x="43145" y="2532"/>
                        <a:pt x="43459" y="2637"/>
                      </a:cubicBezTo>
                      <a:cubicBezTo>
                        <a:pt x="43501" y="3014"/>
                        <a:pt x="43836" y="3035"/>
                        <a:pt x="44087" y="3181"/>
                      </a:cubicBezTo>
                      <a:cubicBezTo>
                        <a:pt x="44317" y="3327"/>
                        <a:pt x="44715" y="3474"/>
                        <a:pt x="44610" y="3976"/>
                      </a:cubicBezTo>
                      <a:cubicBezTo>
                        <a:pt x="44422" y="4687"/>
                        <a:pt x="44338" y="4813"/>
                        <a:pt x="43606" y="4750"/>
                      </a:cubicBezTo>
                      <a:cubicBezTo>
                        <a:pt x="43229" y="4708"/>
                        <a:pt x="42852" y="4646"/>
                        <a:pt x="42497" y="4520"/>
                      </a:cubicBezTo>
                      <a:cubicBezTo>
                        <a:pt x="41848" y="4311"/>
                        <a:pt x="41158" y="4436"/>
                        <a:pt x="40614" y="4813"/>
                      </a:cubicBezTo>
                      <a:cubicBezTo>
                        <a:pt x="40132" y="5232"/>
                        <a:pt x="40090" y="5232"/>
                        <a:pt x="39693" y="4667"/>
                      </a:cubicBezTo>
                      <a:cubicBezTo>
                        <a:pt x="39609" y="4520"/>
                        <a:pt x="39526" y="4248"/>
                        <a:pt x="39358" y="4311"/>
                      </a:cubicBezTo>
                      <a:cubicBezTo>
                        <a:pt x="38730" y="4604"/>
                        <a:pt x="38437" y="4206"/>
                        <a:pt x="38186" y="3683"/>
                      </a:cubicBezTo>
                      <a:cubicBezTo>
                        <a:pt x="37747" y="4018"/>
                        <a:pt x="37391" y="4415"/>
                        <a:pt x="36826" y="4102"/>
                      </a:cubicBezTo>
                      <a:cubicBezTo>
                        <a:pt x="36826" y="4708"/>
                        <a:pt x="36826" y="4708"/>
                        <a:pt x="36387" y="5294"/>
                      </a:cubicBezTo>
                      <a:cubicBezTo>
                        <a:pt x="36324" y="5378"/>
                        <a:pt x="36261" y="5483"/>
                        <a:pt x="36199" y="5587"/>
                      </a:cubicBezTo>
                      <a:cubicBezTo>
                        <a:pt x="35843" y="6048"/>
                        <a:pt x="35822" y="6027"/>
                        <a:pt x="35383" y="5692"/>
                      </a:cubicBezTo>
                      <a:cubicBezTo>
                        <a:pt x="35215" y="5566"/>
                        <a:pt x="35173" y="5399"/>
                        <a:pt x="35069" y="5273"/>
                      </a:cubicBezTo>
                      <a:cubicBezTo>
                        <a:pt x="34818" y="5001"/>
                        <a:pt x="34336" y="5106"/>
                        <a:pt x="34253" y="5483"/>
                      </a:cubicBezTo>
                      <a:cubicBezTo>
                        <a:pt x="34044" y="6089"/>
                        <a:pt x="33813" y="6131"/>
                        <a:pt x="33248" y="5817"/>
                      </a:cubicBezTo>
                      <a:cubicBezTo>
                        <a:pt x="32914" y="5629"/>
                        <a:pt x="32851" y="5252"/>
                        <a:pt x="32558" y="5043"/>
                      </a:cubicBezTo>
                      <a:cubicBezTo>
                        <a:pt x="32453" y="4960"/>
                        <a:pt x="32391" y="4771"/>
                        <a:pt x="32202" y="4897"/>
                      </a:cubicBezTo>
                      <a:cubicBezTo>
                        <a:pt x="32098" y="4980"/>
                        <a:pt x="32160" y="5106"/>
                        <a:pt x="32202" y="5232"/>
                      </a:cubicBezTo>
                      <a:cubicBezTo>
                        <a:pt x="32411" y="5817"/>
                        <a:pt x="32391" y="5817"/>
                        <a:pt x="31847" y="6068"/>
                      </a:cubicBezTo>
                      <a:cubicBezTo>
                        <a:pt x="31637" y="6173"/>
                        <a:pt x="31428" y="6278"/>
                        <a:pt x="31240" y="6424"/>
                      </a:cubicBezTo>
                      <a:cubicBezTo>
                        <a:pt x="31031" y="6550"/>
                        <a:pt x="30717" y="6633"/>
                        <a:pt x="30570" y="6487"/>
                      </a:cubicBezTo>
                      <a:cubicBezTo>
                        <a:pt x="30131" y="6110"/>
                        <a:pt x="29901" y="6424"/>
                        <a:pt x="29650" y="6696"/>
                      </a:cubicBezTo>
                      <a:cubicBezTo>
                        <a:pt x="28875" y="6759"/>
                        <a:pt x="28101" y="6717"/>
                        <a:pt x="27327" y="6612"/>
                      </a:cubicBezTo>
                      <a:cubicBezTo>
                        <a:pt x="27285" y="6550"/>
                        <a:pt x="27243" y="6445"/>
                        <a:pt x="27181" y="6424"/>
                      </a:cubicBezTo>
                      <a:cubicBezTo>
                        <a:pt x="27034" y="6403"/>
                        <a:pt x="26992" y="6529"/>
                        <a:pt x="26971" y="6633"/>
                      </a:cubicBezTo>
                      <a:cubicBezTo>
                        <a:pt x="26804" y="6696"/>
                        <a:pt x="26616" y="6675"/>
                        <a:pt x="26448" y="6592"/>
                      </a:cubicBezTo>
                      <a:cubicBezTo>
                        <a:pt x="26302" y="5964"/>
                        <a:pt x="26218" y="5880"/>
                        <a:pt x="25758" y="6110"/>
                      </a:cubicBezTo>
                      <a:cubicBezTo>
                        <a:pt x="25507" y="6236"/>
                        <a:pt x="25297" y="6424"/>
                        <a:pt x="25025" y="6320"/>
                      </a:cubicBezTo>
                      <a:cubicBezTo>
                        <a:pt x="24481" y="6131"/>
                        <a:pt x="23833" y="6257"/>
                        <a:pt x="23372" y="5817"/>
                      </a:cubicBezTo>
                      <a:cubicBezTo>
                        <a:pt x="23268" y="5692"/>
                        <a:pt x="23100" y="5671"/>
                        <a:pt x="22954" y="5713"/>
                      </a:cubicBezTo>
                      <a:cubicBezTo>
                        <a:pt x="22536" y="5943"/>
                        <a:pt x="22410" y="5692"/>
                        <a:pt x="22284" y="5336"/>
                      </a:cubicBezTo>
                      <a:cubicBezTo>
                        <a:pt x="22222" y="5169"/>
                        <a:pt x="22264" y="4897"/>
                        <a:pt x="21887" y="4855"/>
                      </a:cubicBezTo>
                      <a:cubicBezTo>
                        <a:pt x="21971" y="5629"/>
                        <a:pt x="21510" y="5985"/>
                        <a:pt x="20883" y="6257"/>
                      </a:cubicBezTo>
                      <a:cubicBezTo>
                        <a:pt x="20820" y="6278"/>
                        <a:pt x="20799" y="6403"/>
                        <a:pt x="20757" y="6487"/>
                      </a:cubicBezTo>
                      <a:lnTo>
                        <a:pt x="20422" y="6487"/>
                      </a:lnTo>
                      <a:cubicBezTo>
                        <a:pt x="20150" y="6110"/>
                        <a:pt x="20108" y="6110"/>
                        <a:pt x="19899" y="6508"/>
                      </a:cubicBezTo>
                      <a:cubicBezTo>
                        <a:pt x="19418" y="6571"/>
                        <a:pt x="18937" y="6571"/>
                        <a:pt x="18476" y="6508"/>
                      </a:cubicBezTo>
                      <a:cubicBezTo>
                        <a:pt x="18455" y="6445"/>
                        <a:pt x="18435" y="6340"/>
                        <a:pt x="18414" y="6340"/>
                      </a:cubicBezTo>
                      <a:cubicBezTo>
                        <a:pt x="17598" y="6215"/>
                        <a:pt x="16823" y="5880"/>
                        <a:pt x="16154" y="5399"/>
                      </a:cubicBezTo>
                      <a:cubicBezTo>
                        <a:pt x="15986" y="5273"/>
                        <a:pt x="15735" y="5315"/>
                        <a:pt x="15589" y="5462"/>
                      </a:cubicBezTo>
                      <a:cubicBezTo>
                        <a:pt x="15422" y="5629"/>
                        <a:pt x="15275" y="5796"/>
                        <a:pt x="15108" y="5985"/>
                      </a:cubicBezTo>
                      <a:cubicBezTo>
                        <a:pt x="14940" y="6027"/>
                        <a:pt x="14752" y="6027"/>
                        <a:pt x="14564" y="5985"/>
                      </a:cubicBezTo>
                      <a:cubicBezTo>
                        <a:pt x="14208" y="5566"/>
                        <a:pt x="14041" y="5566"/>
                        <a:pt x="13685" y="5985"/>
                      </a:cubicBezTo>
                      <a:cubicBezTo>
                        <a:pt x="13497" y="6027"/>
                        <a:pt x="13329" y="6006"/>
                        <a:pt x="13162" y="5922"/>
                      </a:cubicBezTo>
                      <a:cubicBezTo>
                        <a:pt x="13036" y="5608"/>
                        <a:pt x="12848" y="5608"/>
                        <a:pt x="12639" y="5838"/>
                      </a:cubicBezTo>
                      <a:lnTo>
                        <a:pt x="11551" y="5817"/>
                      </a:lnTo>
                      <a:cubicBezTo>
                        <a:pt x="11446" y="5629"/>
                        <a:pt x="11153" y="5629"/>
                        <a:pt x="11028" y="5817"/>
                      </a:cubicBezTo>
                      <a:cubicBezTo>
                        <a:pt x="10797" y="5859"/>
                        <a:pt x="10546" y="5859"/>
                        <a:pt x="10316" y="5817"/>
                      </a:cubicBezTo>
                      <a:cubicBezTo>
                        <a:pt x="10002" y="5399"/>
                        <a:pt x="9835" y="5378"/>
                        <a:pt x="9437" y="5755"/>
                      </a:cubicBezTo>
                      <a:cubicBezTo>
                        <a:pt x="8663" y="5922"/>
                        <a:pt x="7889" y="5817"/>
                        <a:pt x="7115" y="5817"/>
                      </a:cubicBezTo>
                      <a:cubicBezTo>
                        <a:pt x="6906" y="5608"/>
                        <a:pt x="6717" y="5608"/>
                        <a:pt x="6592" y="5901"/>
                      </a:cubicBezTo>
                      <a:cubicBezTo>
                        <a:pt x="6362" y="6006"/>
                        <a:pt x="6131" y="6027"/>
                        <a:pt x="5880" y="6006"/>
                      </a:cubicBezTo>
                      <a:cubicBezTo>
                        <a:pt x="5462" y="5587"/>
                        <a:pt x="4771" y="5524"/>
                        <a:pt x="4269" y="5880"/>
                      </a:cubicBezTo>
                      <a:cubicBezTo>
                        <a:pt x="3516" y="5796"/>
                        <a:pt x="2805" y="5504"/>
                        <a:pt x="2072" y="5315"/>
                      </a:cubicBezTo>
                      <a:cubicBezTo>
                        <a:pt x="1110" y="5085"/>
                        <a:pt x="670" y="4290"/>
                        <a:pt x="377" y="3432"/>
                      </a:cubicBezTo>
                      <a:cubicBezTo>
                        <a:pt x="210" y="2909"/>
                        <a:pt x="1" y="2407"/>
                        <a:pt x="210" y="1821"/>
                      </a:cubicBezTo>
                      <a:cubicBezTo>
                        <a:pt x="482" y="1026"/>
                        <a:pt x="984" y="586"/>
                        <a:pt x="1800" y="524"/>
                      </a:cubicBezTo>
                      <a:cubicBezTo>
                        <a:pt x="2219" y="503"/>
                        <a:pt x="2637" y="524"/>
                        <a:pt x="3035" y="503"/>
                      </a:cubicBezTo>
                      <a:cubicBezTo>
                        <a:pt x="3453" y="1319"/>
                        <a:pt x="4144" y="545"/>
                        <a:pt x="4667" y="796"/>
                      </a:cubicBezTo>
                      <a:cubicBezTo>
                        <a:pt x="4834" y="879"/>
                        <a:pt x="5022" y="817"/>
                        <a:pt x="5106" y="649"/>
                      </a:cubicBezTo>
                      <a:cubicBezTo>
                        <a:pt x="5127" y="566"/>
                        <a:pt x="5169" y="482"/>
                        <a:pt x="5190" y="398"/>
                      </a:cubicBezTo>
                      <a:cubicBezTo>
                        <a:pt x="5357" y="356"/>
                        <a:pt x="5525" y="356"/>
                        <a:pt x="5713" y="398"/>
                      </a:cubicBezTo>
                      <a:cubicBezTo>
                        <a:pt x="5713" y="628"/>
                        <a:pt x="5943" y="775"/>
                        <a:pt x="6152" y="691"/>
                      </a:cubicBezTo>
                      <a:cubicBezTo>
                        <a:pt x="6550" y="566"/>
                        <a:pt x="6947" y="503"/>
                        <a:pt x="7366" y="524"/>
                      </a:cubicBezTo>
                      <a:cubicBezTo>
                        <a:pt x="7533" y="524"/>
                        <a:pt x="7617" y="398"/>
                        <a:pt x="7659" y="252"/>
                      </a:cubicBezTo>
                      <a:cubicBezTo>
                        <a:pt x="7952" y="189"/>
                        <a:pt x="8245" y="168"/>
                        <a:pt x="8538" y="231"/>
                      </a:cubicBezTo>
                      <a:cubicBezTo>
                        <a:pt x="8852" y="628"/>
                        <a:pt x="8956" y="628"/>
                        <a:pt x="9249" y="189"/>
                      </a:cubicBezTo>
                      <a:close/>
                      <a:moveTo>
                        <a:pt x="40216" y="3181"/>
                      </a:moveTo>
                      <a:cubicBezTo>
                        <a:pt x="40237" y="3014"/>
                        <a:pt x="40132" y="2930"/>
                        <a:pt x="39986" y="2867"/>
                      </a:cubicBezTo>
                      <a:cubicBezTo>
                        <a:pt x="39860" y="2783"/>
                        <a:pt x="39672" y="2846"/>
                        <a:pt x="39630" y="2993"/>
                      </a:cubicBezTo>
                      <a:cubicBezTo>
                        <a:pt x="39567" y="3139"/>
                        <a:pt x="39672" y="3307"/>
                        <a:pt x="39818" y="3327"/>
                      </a:cubicBezTo>
                      <a:cubicBezTo>
                        <a:pt x="39965" y="3348"/>
                        <a:pt x="40111" y="3348"/>
                        <a:pt x="40216" y="3181"/>
                      </a:cubicBezTo>
                      <a:close/>
                      <a:moveTo>
                        <a:pt x="30654" y="1089"/>
                      </a:moveTo>
                      <a:cubicBezTo>
                        <a:pt x="30633" y="1151"/>
                        <a:pt x="30591" y="1214"/>
                        <a:pt x="30612" y="1235"/>
                      </a:cubicBezTo>
                      <a:cubicBezTo>
                        <a:pt x="30612" y="1277"/>
                        <a:pt x="30696" y="1298"/>
                        <a:pt x="30738" y="1319"/>
                      </a:cubicBezTo>
                      <a:cubicBezTo>
                        <a:pt x="30759" y="1256"/>
                        <a:pt x="30821" y="1193"/>
                        <a:pt x="30800" y="1172"/>
                      </a:cubicBezTo>
                      <a:cubicBezTo>
                        <a:pt x="30779" y="1130"/>
                        <a:pt x="30717" y="1130"/>
                        <a:pt x="30654" y="1110"/>
                      </a:cubicBezTo>
                      <a:close/>
                      <a:moveTo>
                        <a:pt x="31888" y="1444"/>
                      </a:moveTo>
                      <a:cubicBezTo>
                        <a:pt x="31867" y="1382"/>
                        <a:pt x="31847" y="1319"/>
                        <a:pt x="31826" y="1298"/>
                      </a:cubicBezTo>
                      <a:cubicBezTo>
                        <a:pt x="31784" y="1277"/>
                        <a:pt x="31721" y="1319"/>
                        <a:pt x="31679" y="1340"/>
                      </a:cubicBezTo>
                      <a:cubicBezTo>
                        <a:pt x="31700" y="1402"/>
                        <a:pt x="31700" y="1465"/>
                        <a:pt x="31742" y="1486"/>
                      </a:cubicBezTo>
                      <a:cubicBezTo>
                        <a:pt x="31784" y="1507"/>
                        <a:pt x="31826" y="1465"/>
                        <a:pt x="31888" y="1444"/>
                      </a:cubicBezTo>
                      <a:close/>
                      <a:moveTo>
                        <a:pt x="43417" y="3286"/>
                      </a:moveTo>
                      <a:cubicBezTo>
                        <a:pt x="43355" y="3265"/>
                        <a:pt x="43313" y="3223"/>
                        <a:pt x="43271" y="3223"/>
                      </a:cubicBezTo>
                      <a:cubicBezTo>
                        <a:pt x="43229" y="3244"/>
                        <a:pt x="43229" y="3327"/>
                        <a:pt x="43208" y="3369"/>
                      </a:cubicBezTo>
                      <a:cubicBezTo>
                        <a:pt x="43250" y="3390"/>
                        <a:pt x="43313" y="3453"/>
                        <a:pt x="43334" y="3432"/>
                      </a:cubicBezTo>
                      <a:cubicBezTo>
                        <a:pt x="43375" y="3411"/>
                        <a:pt x="43396" y="3348"/>
                        <a:pt x="43417" y="3307"/>
                      </a:cubicBezTo>
                      <a:close/>
                      <a:moveTo>
                        <a:pt x="35989" y="5001"/>
                      </a:moveTo>
                      <a:cubicBezTo>
                        <a:pt x="35969" y="5064"/>
                        <a:pt x="35948" y="5106"/>
                        <a:pt x="35927" y="5148"/>
                      </a:cubicBezTo>
                      <a:cubicBezTo>
                        <a:pt x="35969" y="5169"/>
                        <a:pt x="36031" y="5232"/>
                        <a:pt x="36052" y="5211"/>
                      </a:cubicBezTo>
                      <a:cubicBezTo>
                        <a:pt x="36094" y="5190"/>
                        <a:pt x="36115" y="5127"/>
                        <a:pt x="36136" y="5064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18" name="Google Shape;7258;p43">
                  <a:extLst>
                    <a:ext uri="{FF2B5EF4-FFF2-40B4-BE49-F238E27FC236}">
                      <a16:creationId xmlns:a16="http://schemas.microsoft.com/office/drawing/2014/main" id="{DFB6A423-E5D2-1B2F-CB07-C22BB12EF982}"/>
                    </a:ext>
                  </a:extLst>
                </p:cNvPr>
                <p:cNvSpPr/>
                <p:nvPr/>
              </p:nvSpPr>
              <p:spPr>
                <a:xfrm>
                  <a:off x="4702700" y="4077275"/>
                  <a:ext cx="1172275" cy="15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91" h="6320" extrusionOk="0">
                      <a:moveTo>
                        <a:pt x="14019" y="1716"/>
                      </a:moveTo>
                      <a:cubicBezTo>
                        <a:pt x="13538" y="1862"/>
                        <a:pt x="13350" y="2197"/>
                        <a:pt x="13099" y="2239"/>
                      </a:cubicBezTo>
                      <a:cubicBezTo>
                        <a:pt x="12952" y="2072"/>
                        <a:pt x="13141" y="1925"/>
                        <a:pt x="13078" y="1800"/>
                      </a:cubicBezTo>
                      <a:cubicBezTo>
                        <a:pt x="12869" y="1277"/>
                        <a:pt x="13078" y="1067"/>
                        <a:pt x="13559" y="963"/>
                      </a:cubicBezTo>
                      <a:cubicBezTo>
                        <a:pt x="13685" y="942"/>
                        <a:pt x="13789" y="900"/>
                        <a:pt x="13894" y="837"/>
                      </a:cubicBezTo>
                      <a:cubicBezTo>
                        <a:pt x="13957" y="774"/>
                        <a:pt x="13978" y="691"/>
                        <a:pt x="13978" y="628"/>
                      </a:cubicBezTo>
                      <a:cubicBezTo>
                        <a:pt x="13978" y="523"/>
                        <a:pt x="13915" y="502"/>
                        <a:pt x="13810" y="481"/>
                      </a:cubicBezTo>
                      <a:cubicBezTo>
                        <a:pt x="13517" y="460"/>
                        <a:pt x="13245" y="419"/>
                        <a:pt x="12973" y="377"/>
                      </a:cubicBezTo>
                      <a:cubicBezTo>
                        <a:pt x="12994" y="188"/>
                        <a:pt x="13057" y="21"/>
                        <a:pt x="13287" y="105"/>
                      </a:cubicBezTo>
                      <a:cubicBezTo>
                        <a:pt x="13601" y="209"/>
                        <a:pt x="13894" y="293"/>
                        <a:pt x="14187" y="63"/>
                      </a:cubicBezTo>
                      <a:cubicBezTo>
                        <a:pt x="15317" y="0"/>
                        <a:pt x="16447" y="21"/>
                        <a:pt x="17597" y="126"/>
                      </a:cubicBezTo>
                      <a:cubicBezTo>
                        <a:pt x="17869" y="460"/>
                        <a:pt x="18016" y="460"/>
                        <a:pt x="18288" y="126"/>
                      </a:cubicBezTo>
                      <a:cubicBezTo>
                        <a:pt x="18539" y="42"/>
                        <a:pt x="18811" y="42"/>
                        <a:pt x="19041" y="168"/>
                      </a:cubicBezTo>
                      <a:cubicBezTo>
                        <a:pt x="19083" y="188"/>
                        <a:pt x="19104" y="188"/>
                        <a:pt x="19146" y="209"/>
                      </a:cubicBezTo>
                      <a:lnTo>
                        <a:pt x="20087" y="230"/>
                      </a:lnTo>
                      <a:cubicBezTo>
                        <a:pt x="20548" y="523"/>
                        <a:pt x="21008" y="732"/>
                        <a:pt x="21468" y="230"/>
                      </a:cubicBezTo>
                      <a:cubicBezTo>
                        <a:pt x="22012" y="168"/>
                        <a:pt x="22556" y="188"/>
                        <a:pt x="23079" y="293"/>
                      </a:cubicBezTo>
                      <a:cubicBezTo>
                        <a:pt x="23100" y="398"/>
                        <a:pt x="23142" y="502"/>
                        <a:pt x="23268" y="502"/>
                      </a:cubicBezTo>
                      <a:cubicBezTo>
                        <a:pt x="23393" y="481"/>
                        <a:pt x="23414" y="377"/>
                        <a:pt x="23435" y="272"/>
                      </a:cubicBezTo>
                      <a:cubicBezTo>
                        <a:pt x="23665" y="209"/>
                        <a:pt x="23916" y="188"/>
                        <a:pt x="24147" y="230"/>
                      </a:cubicBezTo>
                      <a:cubicBezTo>
                        <a:pt x="24272" y="398"/>
                        <a:pt x="24377" y="398"/>
                        <a:pt x="24502" y="230"/>
                      </a:cubicBezTo>
                      <a:cubicBezTo>
                        <a:pt x="24795" y="188"/>
                        <a:pt x="25088" y="188"/>
                        <a:pt x="25381" y="272"/>
                      </a:cubicBezTo>
                      <a:cubicBezTo>
                        <a:pt x="25758" y="670"/>
                        <a:pt x="25946" y="670"/>
                        <a:pt x="26281" y="251"/>
                      </a:cubicBezTo>
                      <a:cubicBezTo>
                        <a:pt x="26804" y="188"/>
                        <a:pt x="27348" y="188"/>
                        <a:pt x="27871" y="272"/>
                      </a:cubicBezTo>
                      <a:cubicBezTo>
                        <a:pt x="27871" y="523"/>
                        <a:pt x="28080" y="732"/>
                        <a:pt x="28331" y="732"/>
                      </a:cubicBezTo>
                      <a:cubicBezTo>
                        <a:pt x="28666" y="753"/>
                        <a:pt x="28980" y="816"/>
                        <a:pt x="29273" y="921"/>
                      </a:cubicBezTo>
                      <a:cubicBezTo>
                        <a:pt x="29817" y="1088"/>
                        <a:pt x="30382" y="900"/>
                        <a:pt x="30717" y="440"/>
                      </a:cubicBezTo>
                      <a:cubicBezTo>
                        <a:pt x="30947" y="377"/>
                        <a:pt x="31198" y="398"/>
                        <a:pt x="31428" y="481"/>
                      </a:cubicBezTo>
                      <a:cubicBezTo>
                        <a:pt x="31574" y="837"/>
                        <a:pt x="31763" y="858"/>
                        <a:pt x="31951" y="502"/>
                      </a:cubicBezTo>
                      <a:cubicBezTo>
                        <a:pt x="32537" y="356"/>
                        <a:pt x="33144" y="356"/>
                        <a:pt x="33730" y="523"/>
                      </a:cubicBezTo>
                      <a:cubicBezTo>
                        <a:pt x="33960" y="858"/>
                        <a:pt x="34190" y="816"/>
                        <a:pt x="34441" y="544"/>
                      </a:cubicBezTo>
                      <a:lnTo>
                        <a:pt x="35508" y="586"/>
                      </a:lnTo>
                      <a:cubicBezTo>
                        <a:pt x="35675" y="795"/>
                        <a:pt x="35759" y="712"/>
                        <a:pt x="35843" y="502"/>
                      </a:cubicBezTo>
                      <a:lnTo>
                        <a:pt x="38333" y="649"/>
                      </a:lnTo>
                      <a:cubicBezTo>
                        <a:pt x="38375" y="858"/>
                        <a:pt x="38479" y="1088"/>
                        <a:pt x="38709" y="1025"/>
                      </a:cubicBezTo>
                      <a:cubicBezTo>
                        <a:pt x="39191" y="921"/>
                        <a:pt x="39651" y="1088"/>
                        <a:pt x="40090" y="1151"/>
                      </a:cubicBezTo>
                      <a:cubicBezTo>
                        <a:pt x="40467" y="1235"/>
                        <a:pt x="40844" y="1151"/>
                        <a:pt x="41157" y="921"/>
                      </a:cubicBezTo>
                      <a:cubicBezTo>
                        <a:pt x="41576" y="900"/>
                        <a:pt x="41994" y="921"/>
                        <a:pt x="42413" y="1025"/>
                      </a:cubicBezTo>
                      <a:cubicBezTo>
                        <a:pt x="42476" y="1235"/>
                        <a:pt x="42580" y="1339"/>
                        <a:pt x="42748" y="1109"/>
                      </a:cubicBezTo>
                      <a:cubicBezTo>
                        <a:pt x="43166" y="1067"/>
                        <a:pt x="43585" y="1088"/>
                        <a:pt x="44003" y="1172"/>
                      </a:cubicBezTo>
                      <a:cubicBezTo>
                        <a:pt x="44066" y="1402"/>
                        <a:pt x="44170" y="1528"/>
                        <a:pt x="44359" y="1256"/>
                      </a:cubicBezTo>
                      <a:lnTo>
                        <a:pt x="45405" y="1318"/>
                      </a:lnTo>
                      <a:cubicBezTo>
                        <a:pt x="45426" y="1423"/>
                        <a:pt x="45468" y="1569"/>
                        <a:pt x="45593" y="1590"/>
                      </a:cubicBezTo>
                      <a:cubicBezTo>
                        <a:pt x="46137" y="1695"/>
                        <a:pt x="46409" y="2113"/>
                        <a:pt x="46744" y="2469"/>
                      </a:cubicBezTo>
                      <a:cubicBezTo>
                        <a:pt x="46890" y="2616"/>
                        <a:pt x="46890" y="2699"/>
                        <a:pt x="46807" y="2909"/>
                      </a:cubicBezTo>
                      <a:cubicBezTo>
                        <a:pt x="46660" y="3369"/>
                        <a:pt x="46263" y="3704"/>
                        <a:pt x="46137" y="4164"/>
                      </a:cubicBezTo>
                      <a:cubicBezTo>
                        <a:pt x="46074" y="4394"/>
                        <a:pt x="46116" y="4666"/>
                        <a:pt x="45823" y="4750"/>
                      </a:cubicBezTo>
                      <a:cubicBezTo>
                        <a:pt x="45551" y="4813"/>
                        <a:pt x="45426" y="4541"/>
                        <a:pt x="45258" y="4394"/>
                      </a:cubicBezTo>
                      <a:cubicBezTo>
                        <a:pt x="45175" y="4310"/>
                        <a:pt x="45133" y="4206"/>
                        <a:pt x="45049" y="4143"/>
                      </a:cubicBezTo>
                      <a:cubicBezTo>
                        <a:pt x="44840" y="3892"/>
                        <a:pt x="44610" y="3892"/>
                        <a:pt x="44547" y="4227"/>
                      </a:cubicBezTo>
                      <a:cubicBezTo>
                        <a:pt x="44484" y="4603"/>
                        <a:pt x="44296" y="4520"/>
                        <a:pt x="44003" y="4541"/>
                      </a:cubicBezTo>
                      <a:cubicBezTo>
                        <a:pt x="43313" y="4582"/>
                        <a:pt x="42622" y="4771"/>
                        <a:pt x="41911" y="4541"/>
                      </a:cubicBezTo>
                      <a:cubicBezTo>
                        <a:pt x="41785" y="4499"/>
                        <a:pt x="41680" y="4582"/>
                        <a:pt x="41597" y="4645"/>
                      </a:cubicBezTo>
                      <a:cubicBezTo>
                        <a:pt x="41325" y="4834"/>
                        <a:pt x="41011" y="4917"/>
                        <a:pt x="40697" y="4875"/>
                      </a:cubicBezTo>
                      <a:cubicBezTo>
                        <a:pt x="40488" y="4854"/>
                        <a:pt x="40446" y="5022"/>
                        <a:pt x="40425" y="5168"/>
                      </a:cubicBezTo>
                      <a:cubicBezTo>
                        <a:pt x="37831" y="5252"/>
                        <a:pt x="35236" y="5168"/>
                        <a:pt x="32662" y="4896"/>
                      </a:cubicBezTo>
                      <a:cubicBezTo>
                        <a:pt x="31951" y="4813"/>
                        <a:pt x="31240" y="4813"/>
                        <a:pt x="30528" y="4896"/>
                      </a:cubicBezTo>
                      <a:cubicBezTo>
                        <a:pt x="29712" y="5022"/>
                        <a:pt x="28875" y="5022"/>
                        <a:pt x="28059" y="4896"/>
                      </a:cubicBezTo>
                      <a:cubicBezTo>
                        <a:pt x="27473" y="4792"/>
                        <a:pt x="26888" y="4813"/>
                        <a:pt x="26302" y="4938"/>
                      </a:cubicBezTo>
                      <a:cubicBezTo>
                        <a:pt x="25130" y="5273"/>
                        <a:pt x="23895" y="5106"/>
                        <a:pt x="22703" y="5168"/>
                      </a:cubicBezTo>
                      <a:cubicBezTo>
                        <a:pt x="21343" y="5252"/>
                        <a:pt x="20004" y="5357"/>
                        <a:pt x="18644" y="5440"/>
                      </a:cubicBezTo>
                      <a:cubicBezTo>
                        <a:pt x="18413" y="5461"/>
                        <a:pt x="18183" y="5482"/>
                        <a:pt x="17953" y="5482"/>
                      </a:cubicBezTo>
                      <a:cubicBezTo>
                        <a:pt x="16405" y="5378"/>
                        <a:pt x="14898" y="5670"/>
                        <a:pt x="13371" y="5775"/>
                      </a:cubicBezTo>
                      <a:cubicBezTo>
                        <a:pt x="13141" y="5796"/>
                        <a:pt x="12911" y="5838"/>
                        <a:pt x="12659" y="5838"/>
                      </a:cubicBezTo>
                      <a:cubicBezTo>
                        <a:pt x="11090" y="5838"/>
                        <a:pt x="9563" y="5838"/>
                        <a:pt x="7993" y="5963"/>
                      </a:cubicBezTo>
                      <a:cubicBezTo>
                        <a:pt x="6236" y="6110"/>
                        <a:pt x="4478" y="6026"/>
                        <a:pt x="2700" y="6047"/>
                      </a:cubicBezTo>
                      <a:cubicBezTo>
                        <a:pt x="2051" y="6026"/>
                        <a:pt x="1403" y="6110"/>
                        <a:pt x="775" y="6256"/>
                      </a:cubicBezTo>
                      <a:cubicBezTo>
                        <a:pt x="503" y="6319"/>
                        <a:pt x="189" y="6235"/>
                        <a:pt x="1" y="6026"/>
                      </a:cubicBezTo>
                      <a:cubicBezTo>
                        <a:pt x="252" y="5754"/>
                        <a:pt x="482" y="5440"/>
                        <a:pt x="921" y="5838"/>
                      </a:cubicBezTo>
                      <a:cubicBezTo>
                        <a:pt x="1068" y="5963"/>
                        <a:pt x="1382" y="5901"/>
                        <a:pt x="1591" y="5754"/>
                      </a:cubicBezTo>
                      <a:cubicBezTo>
                        <a:pt x="1800" y="5629"/>
                        <a:pt x="1988" y="5503"/>
                        <a:pt x="2198" y="5398"/>
                      </a:cubicBezTo>
                      <a:cubicBezTo>
                        <a:pt x="2742" y="5126"/>
                        <a:pt x="2763" y="5147"/>
                        <a:pt x="2553" y="4562"/>
                      </a:cubicBezTo>
                      <a:cubicBezTo>
                        <a:pt x="2511" y="4457"/>
                        <a:pt x="2449" y="4331"/>
                        <a:pt x="2553" y="4248"/>
                      </a:cubicBezTo>
                      <a:cubicBezTo>
                        <a:pt x="2742" y="4101"/>
                        <a:pt x="2804" y="4290"/>
                        <a:pt x="2909" y="4373"/>
                      </a:cubicBezTo>
                      <a:cubicBezTo>
                        <a:pt x="3202" y="4582"/>
                        <a:pt x="3265" y="4959"/>
                        <a:pt x="3600" y="5168"/>
                      </a:cubicBezTo>
                      <a:cubicBezTo>
                        <a:pt x="4164" y="5482"/>
                        <a:pt x="4374" y="5419"/>
                        <a:pt x="4604" y="4813"/>
                      </a:cubicBezTo>
                      <a:cubicBezTo>
                        <a:pt x="4708" y="4436"/>
                        <a:pt x="5169" y="4331"/>
                        <a:pt x="5420" y="4603"/>
                      </a:cubicBezTo>
                      <a:cubicBezTo>
                        <a:pt x="5524" y="4729"/>
                        <a:pt x="5566" y="4917"/>
                        <a:pt x="5734" y="5022"/>
                      </a:cubicBezTo>
                      <a:cubicBezTo>
                        <a:pt x="6173" y="5378"/>
                        <a:pt x="6194" y="5378"/>
                        <a:pt x="6550" y="4917"/>
                      </a:cubicBezTo>
                      <a:cubicBezTo>
                        <a:pt x="6613" y="4813"/>
                        <a:pt x="6675" y="4708"/>
                        <a:pt x="6738" y="4624"/>
                      </a:cubicBezTo>
                      <a:cubicBezTo>
                        <a:pt x="7177" y="4038"/>
                        <a:pt x="7177" y="4038"/>
                        <a:pt x="7177" y="3432"/>
                      </a:cubicBezTo>
                      <a:cubicBezTo>
                        <a:pt x="7721" y="3745"/>
                        <a:pt x="8098" y="3369"/>
                        <a:pt x="8537" y="3034"/>
                      </a:cubicBezTo>
                      <a:cubicBezTo>
                        <a:pt x="8789" y="3557"/>
                        <a:pt x="9082" y="3934"/>
                        <a:pt x="9709" y="3662"/>
                      </a:cubicBezTo>
                      <a:cubicBezTo>
                        <a:pt x="9877" y="3578"/>
                        <a:pt x="9960" y="3850"/>
                        <a:pt x="10044" y="3997"/>
                      </a:cubicBezTo>
                      <a:cubicBezTo>
                        <a:pt x="10442" y="4562"/>
                        <a:pt x="10483" y="4562"/>
                        <a:pt x="10965" y="4143"/>
                      </a:cubicBezTo>
                      <a:cubicBezTo>
                        <a:pt x="11509" y="3766"/>
                        <a:pt x="12220" y="3641"/>
                        <a:pt x="12869" y="3850"/>
                      </a:cubicBezTo>
                      <a:cubicBezTo>
                        <a:pt x="13224" y="3976"/>
                        <a:pt x="13601" y="4059"/>
                        <a:pt x="13978" y="4080"/>
                      </a:cubicBezTo>
                      <a:cubicBezTo>
                        <a:pt x="14710" y="4164"/>
                        <a:pt x="14794" y="4017"/>
                        <a:pt x="14982" y="3306"/>
                      </a:cubicBezTo>
                      <a:cubicBezTo>
                        <a:pt x="15087" y="2804"/>
                        <a:pt x="14731" y="2699"/>
                        <a:pt x="14459" y="2511"/>
                      </a:cubicBezTo>
                      <a:cubicBezTo>
                        <a:pt x="14166" y="2344"/>
                        <a:pt x="13873" y="2365"/>
                        <a:pt x="13999" y="1737"/>
                      </a:cubicBezTo>
                      <a:cubicBezTo>
                        <a:pt x="13978" y="1465"/>
                        <a:pt x="13873" y="1569"/>
                        <a:pt x="13852" y="1800"/>
                      </a:cubicBezTo>
                      <a:cubicBezTo>
                        <a:pt x="13852" y="1862"/>
                        <a:pt x="13747" y="1988"/>
                        <a:pt x="13936" y="1988"/>
                      </a:cubicBezTo>
                      <a:cubicBezTo>
                        <a:pt x="14103" y="1967"/>
                        <a:pt x="14291" y="1988"/>
                        <a:pt x="14333" y="1737"/>
                      </a:cubicBezTo>
                      <a:cubicBezTo>
                        <a:pt x="14354" y="1611"/>
                        <a:pt x="14312" y="1507"/>
                        <a:pt x="14019" y="1716"/>
                      </a:cubicBezTo>
                      <a:close/>
                      <a:moveTo>
                        <a:pt x="16509" y="1318"/>
                      </a:moveTo>
                      <a:cubicBezTo>
                        <a:pt x="16488" y="984"/>
                        <a:pt x="16363" y="732"/>
                        <a:pt x="16091" y="753"/>
                      </a:cubicBezTo>
                      <a:cubicBezTo>
                        <a:pt x="15735" y="795"/>
                        <a:pt x="15547" y="1172"/>
                        <a:pt x="15359" y="1423"/>
                      </a:cubicBezTo>
                      <a:cubicBezTo>
                        <a:pt x="15254" y="1590"/>
                        <a:pt x="15400" y="1988"/>
                        <a:pt x="15568" y="2218"/>
                      </a:cubicBezTo>
                      <a:cubicBezTo>
                        <a:pt x="15631" y="2260"/>
                        <a:pt x="15714" y="2260"/>
                        <a:pt x="15798" y="2239"/>
                      </a:cubicBezTo>
                      <a:cubicBezTo>
                        <a:pt x="16007" y="1883"/>
                        <a:pt x="16468" y="1716"/>
                        <a:pt x="16509" y="1318"/>
                      </a:cubicBezTo>
                      <a:close/>
                      <a:moveTo>
                        <a:pt x="43898" y="2176"/>
                      </a:moveTo>
                      <a:cubicBezTo>
                        <a:pt x="43857" y="2197"/>
                        <a:pt x="43773" y="2218"/>
                        <a:pt x="43752" y="2239"/>
                      </a:cubicBezTo>
                      <a:cubicBezTo>
                        <a:pt x="43689" y="2532"/>
                        <a:pt x="43752" y="2825"/>
                        <a:pt x="43919" y="3076"/>
                      </a:cubicBezTo>
                      <a:cubicBezTo>
                        <a:pt x="44045" y="3327"/>
                        <a:pt x="44338" y="3432"/>
                        <a:pt x="44610" y="3327"/>
                      </a:cubicBezTo>
                      <a:cubicBezTo>
                        <a:pt x="44777" y="3264"/>
                        <a:pt x="45049" y="3222"/>
                        <a:pt x="44986" y="2950"/>
                      </a:cubicBezTo>
                      <a:cubicBezTo>
                        <a:pt x="44945" y="2720"/>
                        <a:pt x="44840" y="2469"/>
                        <a:pt x="44505" y="2616"/>
                      </a:cubicBezTo>
                      <a:cubicBezTo>
                        <a:pt x="44170" y="2762"/>
                        <a:pt x="44108" y="2595"/>
                        <a:pt x="44108" y="2302"/>
                      </a:cubicBezTo>
                      <a:cubicBezTo>
                        <a:pt x="44108" y="2197"/>
                        <a:pt x="44003" y="2155"/>
                        <a:pt x="43898" y="2176"/>
                      </a:cubicBezTo>
                      <a:close/>
                      <a:moveTo>
                        <a:pt x="41911" y="2783"/>
                      </a:moveTo>
                      <a:cubicBezTo>
                        <a:pt x="41932" y="2741"/>
                        <a:pt x="41994" y="2678"/>
                        <a:pt x="41973" y="2637"/>
                      </a:cubicBezTo>
                      <a:cubicBezTo>
                        <a:pt x="41953" y="2616"/>
                        <a:pt x="41890" y="2595"/>
                        <a:pt x="41827" y="2574"/>
                      </a:cubicBezTo>
                      <a:cubicBezTo>
                        <a:pt x="41806" y="2616"/>
                        <a:pt x="41764" y="2678"/>
                        <a:pt x="41785" y="2720"/>
                      </a:cubicBezTo>
                      <a:cubicBezTo>
                        <a:pt x="41785" y="2762"/>
                        <a:pt x="41869" y="2762"/>
                        <a:pt x="41911" y="2783"/>
                      </a:cubicBezTo>
                      <a:close/>
                      <a:moveTo>
                        <a:pt x="9312" y="4854"/>
                      </a:moveTo>
                      <a:cubicBezTo>
                        <a:pt x="9354" y="4875"/>
                        <a:pt x="9416" y="4917"/>
                        <a:pt x="9458" y="4917"/>
                      </a:cubicBezTo>
                      <a:cubicBezTo>
                        <a:pt x="9479" y="4896"/>
                        <a:pt x="9500" y="4813"/>
                        <a:pt x="9521" y="4771"/>
                      </a:cubicBezTo>
                      <a:cubicBezTo>
                        <a:pt x="9458" y="4750"/>
                        <a:pt x="9416" y="4708"/>
                        <a:pt x="9374" y="4708"/>
                      </a:cubicBezTo>
                      <a:cubicBezTo>
                        <a:pt x="9333" y="4729"/>
                        <a:pt x="9333" y="4792"/>
                        <a:pt x="9312" y="4854"/>
                      </a:cubicBezTo>
                      <a:close/>
                      <a:moveTo>
                        <a:pt x="16070" y="3327"/>
                      </a:moveTo>
                      <a:lnTo>
                        <a:pt x="15924" y="3264"/>
                      </a:lnTo>
                      <a:cubicBezTo>
                        <a:pt x="15903" y="3327"/>
                        <a:pt x="15861" y="3369"/>
                        <a:pt x="15882" y="3411"/>
                      </a:cubicBezTo>
                      <a:cubicBezTo>
                        <a:pt x="15882" y="3453"/>
                        <a:pt x="15965" y="3453"/>
                        <a:pt x="16007" y="3473"/>
                      </a:cubicBezTo>
                      <a:close/>
                      <a:moveTo>
                        <a:pt x="42685" y="3327"/>
                      </a:moveTo>
                      <a:cubicBezTo>
                        <a:pt x="42643" y="3306"/>
                        <a:pt x="42580" y="3264"/>
                        <a:pt x="42538" y="3285"/>
                      </a:cubicBezTo>
                      <a:cubicBezTo>
                        <a:pt x="42517" y="3285"/>
                        <a:pt x="42497" y="3369"/>
                        <a:pt x="42476" y="3411"/>
                      </a:cubicBezTo>
                      <a:cubicBezTo>
                        <a:pt x="42538" y="3432"/>
                        <a:pt x="42580" y="3494"/>
                        <a:pt x="42622" y="3473"/>
                      </a:cubicBezTo>
                      <a:cubicBezTo>
                        <a:pt x="42664" y="3473"/>
                        <a:pt x="42685" y="3390"/>
                        <a:pt x="42706" y="332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19" name="Google Shape;7259;p43">
                  <a:extLst>
                    <a:ext uri="{FF2B5EF4-FFF2-40B4-BE49-F238E27FC236}">
                      <a16:creationId xmlns:a16="http://schemas.microsoft.com/office/drawing/2014/main" id="{2D3D2799-014A-E78D-D1E4-38C5DE968A84}"/>
                    </a:ext>
                  </a:extLst>
                </p:cNvPr>
                <p:cNvSpPr/>
                <p:nvPr/>
              </p:nvSpPr>
              <p:spPr>
                <a:xfrm>
                  <a:off x="5713850" y="4108125"/>
                  <a:ext cx="572275" cy="10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91" h="4290" extrusionOk="0">
                      <a:moveTo>
                        <a:pt x="0" y="3913"/>
                      </a:moveTo>
                      <a:cubicBezTo>
                        <a:pt x="21" y="3746"/>
                        <a:pt x="63" y="3600"/>
                        <a:pt x="272" y="3620"/>
                      </a:cubicBezTo>
                      <a:cubicBezTo>
                        <a:pt x="586" y="3662"/>
                        <a:pt x="921" y="3579"/>
                        <a:pt x="1172" y="3390"/>
                      </a:cubicBezTo>
                      <a:cubicBezTo>
                        <a:pt x="1276" y="3328"/>
                        <a:pt x="1381" y="3244"/>
                        <a:pt x="1486" y="3286"/>
                      </a:cubicBezTo>
                      <a:cubicBezTo>
                        <a:pt x="2197" y="3495"/>
                        <a:pt x="2887" y="3328"/>
                        <a:pt x="3578" y="3286"/>
                      </a:cubicBezTo>
                      <a:cubicBezTo>
                        <a:pt x="3871" y="3244"/>
                        <a:pt x="4059" y="3348"/>
                        <a:pt x="4122" y="2972"/>
                      </a:cubicBezTo>
                      <a:cubicBezTo>
                        <a:pt x="4185" y="2637"/>
                        <a:pt x="4415" y="2637"/>
                        <a:pt x="4624" y="2867"/>
                      </a:cubicBezTo>
                      <a:cubicBezTo>
                        <a:pt x="4708" y="2951"/>
                        <a:pt x="4771" y="3076"/>
                        <a:pt x="4854" y="3139"/>
                      </a:cubicBezTo>
                      <a:cubicBezTo>
                        <a:pt x="5001" y="3286"/>
                        <a:pt x="5147" y="3558"/>
                        <a:pt x="5419" y="3474"/>
                      </a:cubicBezTo>
                      <a:cubicBezTo>
                        <a:pt x="5691" y="3411"/>
                        <a:pt x="5649" y="3139"/>
                        <a:pt x="5712" y="2909"/>
                      </a:cubicBezTo>
                      <a:cubicBezTo>
                        <a:pt x="5838" y="2449"/>
                        <a:pt x="6235" y="2114"/>
                        <a:pt x="6403" y="1633"/>
                      </a:cubicBezTo>
                      <a:cubicBezTo>
                        <a:pt x="6465" y="1444"/>
                        <a:pt x="6465" y="1361"/>
                        <a:pt x="6340" y="1214"/>
                      </a:cubicBezTo>
                      <a:cubicBezTo>
                        <a:pt x="5984" y="838"/>
                        <a:pt x="5712" y="419"/>
                        <a:pt x="5168" y="335"/>
                      </a:cubicBezTo>
                      <a:cubicBezTo>
                        <a:pt x="5043" y="315"/>
                        <a:pt x="5022" y="168"/>
                        <a:pt x="5001" y="43"/>
                      </a:cubicBezTo>
                      <a:cubicBezTo>
                        <a:pt x="6800" y="1"/>
                        <a:pt x="8579" y="231"/>
                        <a:pt x="10378" y="315"/>
                      </a:cubicBezTo>
                      <a:cubicBezTo>
                        <a:pt x="10880" y="335"/>
                        <a:pt x="11382" y="335"/>
                        <a:pt x="11864" y="377"/>
                      </a:cubicBezTo>
                      <a:cubicBezTo>
                        <a:pt x="14584" y="545"/>
                        <a:pt x="17283" y="649"/>
                        <a:pt x="19940" y="1235"/>
                      </a:cubicBezTo>
                      <a:cubicBezTo>
                        <a:pt x="20463" y="1340"/>
                        <a:pt x="20986" y="1361"/>
                        <a:pt x="21509" y="1423"/>
                      </a:cubicBezTo>
                      <a:cubicBezTo>
                        <a:pt x="21656" y="1444"/>
                        <a:pt x="21802" y="1486"/>
                        <a:pt x="21928" y="1528"/>
                      </a:cubicBezTo>
                      <a:cubicBezTo>
                        <a:pt x="22346" y="1675"/>
                        <a:pt x="22890" y="2239"/>
                        <a:pt x="22870" y="2491"/>
                      </a:cubicBezTo>
                      <a:cubicBezTo>
                        <a:pt x="22870" y="2825"/>
                        <a:pt x="22200" y="3600"/>
                        <a:pt x="21865" y="3746"/>
                      </a:cubicBezTo>
                      <a:cubicBezTo>
                        <a:pt x="21321" y="3976"/>
                        <a:pt x="20735" y="3851"/>
                        <a:pt x="20212" y="3767"/>
                      </a:cubicBezTo>
                      <a:cubicBezTo>
                        <a:pt x="18664" y="3537"/>
                        <a:pt x="17116" y="3600"/>
                        <a:pt x="15567" y="3369"/>
                      </a:cubicBezTo>
                      <a:cubicBezTo>
                        <a:pt x="15274" y="3369"/>
                        <a:pt x="14981" y="3390"/>
                        <a:pt x="14688" y="3453"/>
                      </a:cubicBezTo>
                      <a:cubicBezTo>
                        <a:pt x="13035" y="3453"/>
                        <a:pt x="11445" y="3976"/>
                        <a:pt x="9771" y="3892"/>
                      </a:cubicBezTo>
                      <a:cubicBezTo>
                        <a:pt x="9123" y="3913"/>
                        <a:pt x="8474" y="3872"/>
                        <a:pt x="7846" y="3746"/>
                      </a:cubicBezTo>
                      <a:cubicBezTo>
                        <a:pt x="7574" y="3704"/>
                        <a:pt x="7302" y="3725"/>
                        <a:pt x="7051" y="3809"/>
                      </a:cubicBezTo>
                      <a:cubicBezTo>
                        <a:pt x="5398" y="4290"/>
                        <a:pt x="3724" y="4018"/>
                        <a:pt x="2051" y="3976"/>
                      </a:cubicBezTo>
                      <a:cubicBezTo>
                        <a:pt x="1360" y="3997"/>
                        <a:pt x="690" y="3976"/>
                        <a:pt x="0" y="3913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20" name="Google Shape;7260;p43">
                  <a:extLst>
                    <a:ext uri="{FF2B5EF4-FFF2-40B4-BE49-F238E27FC236}">
                      <a16:creationId xmlns:a16="http://schemas.microsoft.com/office/drawing/2014/main" id="{E333A653-D566-523C-2963-FA1BFC2EB821}"/>
                    </a:ext>
                  </a:extLst>
                </p:cNvPr>
                <p:cNvSpPr/>
                <p:nvPr/>
              </p:nvSpPr>
              <p:spPr>
                <a:xfrm>
                  <a:off x="4481425" y="4181875"/>
                  <a:ext cx="142325" cy="4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3" h="1864" extrusionOk="0">
                      <a:moveTo>
                        <a:pt x="1" y="1633"/>
                      </a:moveTo>
                      <a:cubicBezTo>
                        <a:pt x="43" y="1549"/>
                        <a:pt x="64" y="1424"/>
                        <a:pt x="106" y="1403"/>
                      </a:cubicBezTo>
                      <a:cubicBezTo>
                        <a:pt x="733" y="1131"/>
                        <a:pt x="1215" y="775"/>
                        <a:pt x="1131" y="1"/>
                      </a:cubicBezTo>
                      <a:cubicBezTo>
                        <a:pt x="1487" y="43"/>
                        <a:pt x="1466" y="315"/>
                        <a:pt x="1507" y="482"/>
                      </a:cubicBezTo>
                      <a:cubicBezTo>
                        <a:pt x="1633" y="838"/>
                        <a:pt x="1779" y="1089"/>
                        <a:pt x="2198" y="859"/>
                      </a:cubicBezTo>
                      <a:cubicBezTo>
                        <a:pt x="2344" y="817"/>
                        <a:pt x="2512" y="838"/>
                        <a:pt x="2616" y="963"/>
                      </a:cubicBezTo>
                      <a:cubicBezTo>
                        <a:pt x="3077" y="1403"/>
                        <a:pt x="3725" y="1277"/>
                        <a:pt x="4248" y="1466"/>
                      </a:cubicBezTo>
                      <a:cubicBezTo>
                        <a:pt x="4541" y="1570"/>
                        <a:pt x="4751" y="1382"/>
                        <a:pt x="4981" y="1256"/>
                      </a:cubicBezTo>
                      <a:cubicBezTo>
                        <a:pt x="5441" y="1026"/>
                        <a:pt x="5546" y="1110"/>
                        <a:pt x="5692" y="1738"/>
                      </a:cubicBezTo>
                      <a:cubicBezTo>
                        <a:pt x="5462" y="1842"/>
                        <a:pt x="5232" y="1863"/>
                        <a:pt x="5002" y="1821"/>
                      </a:cubicBezTo>
                      <a:cubicBezTo>
                        <a:pt x="3328" y="1549"/>
                        <a:pt x="1654" y="1738"/>
                        <a:pt x="1" y="1633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21" name="Google Shape;7261;p43">
                  <a:extLst>
                    <a:ext uri="{FF2B5EF4-FFF2-40B4-BE49-F238E27FC236}">
                      <a16:creationId xmlns:a16="http://schemas.microsoft.com/office/drawing/2014/main" id="{CC59A8F8-4454-FA05-D659-31007A134D4D}"/>
                    </a:ext>
                  </a:extLst>
                </p:cNvPr>
                <p:cNvSpPr/>
                <p:nvPr/>
              </p:nvSpPr>
              <p:spPr>
                <a:xfrm>
                  <a:off x="4339675" y="4191825"/>
                  <a:ext cx="84250" cy="3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0" h="1256" extrusionOk="0">
                      <a:moveTo>
                        <a:pt x="1" y="712"/>
                      </a:moveTo>
                      <a:cubicBezTo>
                        <a:pt x="168" y="544"/>
                        <a:pt x="315" y="356"/>
                        <a:pt x="482" y="189"/>
                      </a:cubicBezTo>
                      <a:cubicBezTo>
                        <a:pt x="628" y="21"/>
                        <a:pt x="879" y="0"/>
                        <a:pt x="1047" y="126"/>
                      </a:cubicBezTo>
                      <a:cubicBezTo>
                        <a:pt x="1716" y="607"/>
                        <a:pt x="2491" y="921"/>
                        <a:pt x="3307" y="1068"/>
                      </a:cubicBezTo>
                      <a:cubicBezTo>
                        <a:pt x="3328" y="1068"/>
                        <a:pt x="3348" y="1172"/>
                        <a:pt x="3369" y="1235"/>
                      </a:cubicBezTo>
                      <a:cubicBezTo>
                        <a:pt x="2888" y="1256"/>
                        <a:pt x="2428" y="1193"/>
                        <a:pt x="1988" y="1026"/>
                      </a:cubicBezTo>
                      <a:cubicBezTo>
                        <a:pt x="1340" y="837"/>
                        <a:pt x="670" y="712"/>
                        <a:pt x="1" y="712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22" name="Google Shape;7262;p43">
                  <a:extLst>
                    <a:ext uri="{FF2B5EF4-FFF2-40B4-BE49-F238E27FC236}">
                      <a16:creationId xmlns:a16="http://schemas.microsoft.com/office/drawing/2014/main" id="{EAD4B6AC-357A-6FD5-E367-9C4CFC4D975B}"/>
                    </a:ext>
                  </a:extLst>
                </p:cNvPr>
                <p:cNvSpPr/>
                <p:nvPr/>
              </p:nvSpPr>
              <p:spPr>
                <a:xfrm>
                  <a:off x="5399450" y="4080400"/>
                  <a:ext cx="70650" cy="2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" h="943" extrusionOk="0">
                      <a:moveTo>
                        <a:pt x="2826" y="315"/>
                      </a:moveTo>
                      <a:cubicBezTo>
                        <a:pt x="2491" y="754"/>
                        <a:pt x="1926" y="942"/>
                        <a:pt x="1403" y="775"/>
                      </a:cubicBezTo>
                      <a:cubicBezTo>
                        <a:pt x="1089" y="670"/>
                        <a:pt x="775" y="607"/>
                        <a:pt x="461" y="587"/>
                      </a:cubicBezTo>
                      <a:cubicBezTo>
                        <a:pt x="210" y="587"/>
                        <a:pt x="1" y="377"/>
                        <a:pt x="1" y="126"/>
                      </a:cubicBezTo>
                      <a:cubicBezTo>
                        <a:pt x="942" y="1"/>
                        <a:pt x="1884" y="294"/>
                        <a:pt x="2826" y="315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23" name="Google Shape;7263;p43">
                  <a:extLst>
                    <a:ext uri="{FF2B5EF4-FFF2-40B4-BE49-F238E27FC236}">
                      <a16:creationId xmlns:a16="http://schemas.microsoft.com/office/drawing/2014/main" id="{1E541484-E3AF-BD3E-D8FE-38C514920753}"/>
                    </a:ext>
                  </a:extLst>
                </p:cNvPr>
                <p:cNvSpPr/>
                <p:nvPr/>
              </p:nvSpPr>
              <p:spPr>
                <a:xfrm>
                  <a:off x="5661000" y="4092950"/>
                  <a:ext cx="70650" cy="1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" h="587" extrusionOk="0">
                      <a:moveTo>
                        <a:pt x="2825" y="294"/>
                      </a:moveTo>
                      <a:cubicBezTo>
                        <a:pt x="2512" y="503"/>
                        <a:pt x="2135" y="587"/>
                        <a:pt x="1758" y="503"/>
                      </a:cubicBezTo>
                      <a:cubicBezTo>
                        <a:pt x="1319" y="440"/>
                        <a:pt x="859" y="273"/>
                        <a:pt x="377" y="398"/>
                      </a:cubicBezTo>
                      <a:cubicBezTo>
                        <a:pt x="147" y="440"/>
                        <a:pt x="43" y="210"/>
                        <a:pt x="1" y="1"/>
                      </a:cubicBezTo>
                      <a:cubicBezTo>
                        <a:pt x="942" y="85"/>
                        <a:pt x="1905" y="43"/>
                        <a:pt x="2825" y="294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24" name="Google Shape;7264;p43">
                  <a:extLst>
                    <a:ext uri="{FF2B5EF4-FFF2-40B4-BE49-F238E27FC236}">
                      <a16:creationId xmlns:a16="http://schemas.microsoft.com/office/drawing/2014/main" id="{3814748A-F866-4F01-48F1-5B25A9F02F1C}"/>
                    </a:ext>
                  </a:extLst>
                </p:cNvPr>
                <p:cNvSpPr/>
                <p:nvPr/>
              </p:nvSpPr>
              <p:spPr>
                <a:xfrm>
                  <a:off x="4834525" y="4073075"/>
                  <a:ext cx="28275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1" h="1738" extrusionOk="0">
                      <a:moveTo>
                        <a:pt x="1130" y="356"/>
                      </a:moveTo>
                      <a:cubicBezTo>
                        <a:pt x="649" y="482"/>
                        <a:pt x="523" y="754"/>
                        <a:pt x="796" y="1172"/>
                      </a:cubicBezTo>
                      <a:cubicBezTo>
                        <a:pt x="879" y="1319"/>
                        <a:pt x="942" y="1445"/>
                        <a:pt x="796" y="1549"/>
                      </a:cubicBezTo>
                      <a:cubicBezTo>
                        <a:pt x="670" y="1696"/>
                        <a:pt x="503" y="1737"/>
                        <a:pt x="335" y="1696"/>
                      </a:cubicBezTo>
                      <a:cubicBezTo>
                        <a:pt x="189" y="1654"/>
                        <a:pt x="63" y="1507"/>
                        <a:pt x="126" y="1361"/>
                      </a:cubicBezTo>
                      <a:cubicBezTo>
                        <a:pt x="293" y="1005"/>
                        <a:pt x="0" y="691"/>
                        <a:pt x="63" y="356"/>
                      </a:cubicBezTo>
                      <a:cubicBezTo>
                        <a:pt x="231" y="356"/>
                        <a:pt x="377" y="294"/>
                        <a:pt x="419" y="105"/>
                      </a:cubicBezTo>
                      <a:cubicBezTo>
                        <a:pt x="649" y="1"/>
                        <a:pt x="879" y="126"/>
                        <a:pt x="1109" y="147"/>
                      </a:cubicBezTo>
                      <a:cubicBezTo>
                        <a:pt x="1130" y="210"/>
                        <a:pt x="1130" y="294"/>
                        <a:pt x="1130" y="356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25" name="Google Shape;7265;p43">
                  <a:extLst>
                    <a:ext uri="{FF2B5EF4-FFF2-40B4-BE49-F238E27FC236}">
                      <a16:creationId xmlns:a16="http://schemas.microsoft.com/office/drawing/2014/main" id="{96CD1DBF-ADD3-2E10-622F-5B7D27A69944}"/>
                    </a:ext>
                  </a:extLst>
                </p:cNvPr>
                <p:cNvSpPr/>
                <p:nvPr/>
              </p:nvSpPr>
              <p:spPr>
                <a:xfrm>
                  <a:off x="4920300" y="4077275"/>
                  <a:ext cx="30900" cy="3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6" h="1361" extrusionOk="0">
                      <a:moveTo>
                        <a:pt x="880" y="0"/>
                      </a:moveTo>
                      <a:cubicBezTo>
                        <a:pt x="942" y="126"/>
                        <a:pt x="1089" y="209"/>
                        <a:pt x="1235" y="188"/>
                      </a:cubicBezTo>
                      <a:cubicBezTo>
                        <a:pt x="1089" y="607"/>
                        <a:pt x="524" y="774"/>
                        <a:pt x="608" y="1360"/>
                      </a:cubicBezTo>
                      <a:cubicBezTo>
                        <a:pt x="378" y="963"/>
                        <a:pt x="315" y="523"/>
                        <a:pt x="1" y="188"/>
                      </a:cubicBezTo>
                      <a:lnTo>
                        <a:pt x="168" y="42"/>
                      </a:ln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26" name="Google Shape;7266;p43">
                  <a:extLst>
                    <a:ext uri="{FF2B5EF4-FFF2-40B4-BE49-F238E27FC236}">
                      <a16:creationId xmlns:a16="http://schemas.microsoft.com/office/drawing/2014/main" id="{34EC308B-E096-2F3E-408E-544B332757D2}"/>
                    </a:ext>
                  </a:extLst>
                </p:cNvPr>
                <p:cNvSpPr/>
                <p:nvPr/>
              </p:nvSpPr>
              <p:spPr>
                <a:xfrm>
                  <a:off x="4068725" y="4198100"/>
                  <a:ext cx="40300" cy="1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2" h="566" extrusionOk="0">
                      <a:moveTo>
                        <a:pt x="0" y="356"/>
                      </a:moveTo>
                      <a:cubicBezTo>
                        <a:pt x="502" y="1"/>
                        <a:pt x="1172" y="63"/>
                        <a:pt x="1611" y="482"/>
                      </a:cubicBezTo>
                      <a:cubicBezTo>
                        <a:pt x="1067" y="565"/>
                        <a:pt x="523" y="524"/>
                        <a:pt x="0" y="356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27" name="Google Shape;7267;p43">
                  <a:extLst>
                    <a:ext uri="{FF2B5EF4-FFF2-40B4-BE49-F238E27FC236}">
                      <a16:creationId xmlns:a16="http://schemas.microsoft.com/office/drawing/2014/main" id="{E818ED28-37A5-92E2-4740-1338EA9CD5E1}"/>
                    </a:ext>
                  </a:extLst>
                </p:cNvPr>
                <p:cNvSpPr/>
                <p:nvPr/>
              </p:nvSpPr>
              <p:spPr>
                <a:xfrm>
                  <a:off x="4304100" y="4198625"/>
                  <a:ext cx="22000" cy="1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" h="670" extrusionOk="0">
                      <a:moveTo>
                        <a:pt x="1" y="440"/>
                      </a:moveTo>
                      <a:cubicBezTo>
                        <a:pt x="357" y="21"/>
                        <a:pt x="524" y="0"/>
                        <a:pt x="880" y="440"/>
                      </a:cubicBezTo>
                      <a:cubicBezTo>
                        <a:pt x="587" y="670"/>
                        <a:pt x="294" y="503"/>
                        <a:pt x="1" y="44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28" name="Google Shape;7268;p43">
                  <a:extLst>
                    <a:ext uri="{FF2B5EF4-FFF2-40B4-BE49-F238E27FC236}">
                      <a16:creationId xmlns:a16="http://schemas.microsoft.com/office/drawing/2014/main" id="{F0C168B1-CC63-6A9D-753D-995E399D0CB7}"/>
                    </a:ext>
                  </a:extLst>
                </p:cNvPr>
                <p:cNvSpPr/>
                <p:nvPr/>
              </p:nvSpPr>
              <p:spPr>
                <a:xfrm>
                  <a:off x="4197925" y="4194450"/>
                  <a:ext cx="22000" cy="1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" h="482" extrusionOk="0">
                      <a:moveTo>
                        <a:pt x="0" y="377"/>
                      </a:moveTo>
                      <a:cubicBezTo>
                        <a:pt x="398" y="0"/>
                        <a:pt x="565" y="21"/>
                        <a:pt x="879" y="439"/>
                      </a:cubicBezTo>
                      <a:cubicBezTo>
                        <a:pt x="586" y="481"/>
                        <a:pt x="272" y="460"/>
                        <a:pt x="0" y="37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29" name="Google Shape;7269;p43">
                  <a:extLst>
                    <a:ext uri="{FF2B5EF4-FFF2-40B4-BE49-F238E27FC236}">
                      <a16:creationId xmlns:a16="http://schemas.microsoft.com/office/drawing/2014/main" id="{A0144571-D69D-98C8-B2FD-D9722E1A5AB1}"/>
                    </a:ext>
                  </a:extLst>
                </p:cNvPr>
                <p:cNvSpPr/>
                <p:nvPr/>
              </p:nvSpPr>
              <p:spPr>
                <a:xfrm>
                  <a:off x="4126775" y="4200200"/>
                  <a:ext cx="13100" cy="1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419" extrusionOk="0">
                      <a:moveTo>
                        <a:pt x="1" y="314"/>
                      </a:moveTo>
                      <a:cubicBezTo>
                        <a:pt x="126" y="0"/>
                        <a:pt x="315" y="0"/>
                        <a:pt x="524" y="209"/>
                      </a:cubicBezTo>
                      <a:cubicBezTo>
                        <a:pt x="398" y="377"/>
                        <a:pt x="168" y="419"/>
                        <a:pt x="1" y="314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30" name="Google Shape;7270;p43">
                  <a:extLst>
                    <a:ext uri="{FF2B5EF4-FFF2-40B4-BE49-F238E27FC236}">
                      <a16:creationId xmlns:a16="http://schemas.microsoft.com/office/drawing/2014/main" id="{957A09B5-EB80-A151-1B35-96734068DF25}"/>
                    </a:ext>
                  </a:extLst>
                </p:cNvPr>
                <p:cNvSpPr/>
                <p:nvPr/>
              </p:nvSpPr>
              <p:spPr>
                <a:xfrm>
                  <a:off x="4277425" y="4200200"/>
                  <a:ext cx="13100" cy="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398" extrusionOk="0">
                      <a:moveTo>
                        <a:pt x="1" y="251"/>
                      </a:moveTo>
                      <a:cubicBezTo>
                        <a:pt x="231" y="0"/>
                        <a:pt x="398" y="0"/>
                        <a:pt x="524" y="335"/>
                      </a:cubicBezTo>
                      <a:cubicBezTo>
                        <a:pt x="356" y="398"/>
                        <a:pt x="147" y="377"/>
                        <a:pt x="1" y="251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31" name="Google Shape;7271;p43">
                  <a:extLst>
                    <a:ext uri="{FF2B5EF4-FFF2-40B4-BE49-F238E27FC236}">
                      <a16:creationId xmlns:a16="http://schemas.microsoft.com/office/drawing/2014/main" id="{F768B9B0-A7D7-0C62-ADC7-85D9F6AA6503}"/>
                    </a:ext>
                  </a:extLst>
                </p:cNvPr>
                <p:cNvSpPr/>
                <p:nvPr/>
              </p:nvSpPr>
              <p:spPr>
                <a:xfrm>
                  <a:off x="4459475" y="4212750"/>
                  <a:ext cx="13100" cy="1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440" extrusionOk="0">
                      <a:moveTo>
                        <a:pt x="0" y="398"/>
                      </a:moveTo>
                      <a:cubicBezTo>
                        <a:pt x="209" y="0"/>
                        <a:pt x="272" y="0"/>
                        <a:pt x="523" y="377"/>
                      </a:cubicBezTo>
                      <a:cubicBezTo>
                        <a:pt x="335" y="440"/>
                        <a:pt x="168" y="440"/>
                        <a:pt x="0" y="39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32" name="Google Shape;7272;p43">
                  <a:extLst>
                    <a:ext uri="{FF2B5EF4-FFF2-40B4-BE49-F238E27FC236}">
                      <a16:creationId xmlns:a16="http://schemas.microsoft.com/office/drawing/2014/main" id="{97ADE1E0-DF12-4391-D665-B1D2F4B07FC7}"/>
                    </a:ext>
                  </a:extLst>
                </p:cNvPr>
                <p:cNvSpPr/>
                <p:nvPr/>
              </p:nvSpPr>
              <p:spPr>
                <a:xfrm>
                  <a:off x="5762475" y="4100800"/>
                  <a:ext cx="8925" cy="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378" extrusionOk="0">
                      <a:moveTo>
                        <a:pt x="357" y="168"/>
                      </a:moveTo>
                      <a:cubicBezTo>
                        <a:pt x="189" y="377"/>
                        <a:pt x="85" y="273"/>
                        <a:pt x="1" y="63"/>
                      </a:cubicBezTo>
                      <a:cubicBezTo>
                        <a:pt x="126" y="1"/>
                        <a:pt x="294" y="43"/>
                        <a:pt x="357" y="16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33" name="Google Shape;7273;p43">
                  <a:extLst>
                    <a:ext uri="{FF2B5EF4-FFF2-40B4-BE49-F238E27FC236}">
                      <a16:creationId xmlns:a16="http://schemas.microsoft.com/office/drawing/2014/main" id="{A3F90A70-A7D0-F50C-9AB8-79F8E661A596}"/>
                    </a:ext>
                  </a:extLst>
                </p:cNvPr>
                <p:cNvSpPr/>
                <p:nvPr/>
              </p:nvSpPr>
              <p:spPr>
                <a:xfrm>
                  <a:off x="5802775" y="4104475"/>
                  <a:ext cx="8900" cy="1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" h="419" extrusionOk="0">
                      <a:moveTo>
                        <a:pt x="356" y="147"/>
                      </a:moveTo>
                      <a:cubicBezTo>
                        <a:pt x="167" y="419"/>
                        <a:pt x="63" y="293"/>
                        <a:pt x="0" y="42"/>
                      </a:cubicBezTo>
                      <a:cubicBezTo>
                        <a:pt x="126" y="0"/>
                        <a:pt x="272" y="42"/>
                        <a:pt x="356" y="14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34" name="Google Shape;7274;p43">
                  <a:extLst>
                    <a:ext uri="{FF2B5EF4-FFF2-40B4-BE49-F238E27FC236}">
                      <a16:creationId xmlns:a16="http://schemas.microsoft.com/office/drawing/2014/main" id="{A2971854-2EB0-A988-9516-A4E3C04B59BF}"/>
                    </a:ext>
                  </a:extLst>
                </p:cNvPr>
                <p:cNvSpPr/>
                <p:nvPr/>
              </p:nvSpPr>
              <p:spPr>
                <a:xfrm>
                  <a:off x="4636800" y="4220600"/>
                  <a:ext cx="8900" cy="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" h="273" extrusionOk="0">
                      <a:moveTo>
                        <a:pt x="0" y="230"/>
                      </a:moveTo>
                      <a:cubicBezTo>
                        <a:pt x="21" y="126"/>
                        <a:pt x="63" y="0"/>
                        <a:pt x="189" y="21"/>
                      </a:cubicBezTo>
                      <a:cubicBezTo>
                        <a:pt x="251" y="21"/>
                        <a:pt x="293" y="147"/>
                        <a:pt x="356" y="209"/>
                      </a:cubicBezTo>
                      <a:cubicBezTo>
                        <a:pt x="230" y="272"/>
                        <a:pt x="105" y="272"/>
                        <a:pt x="0" y="23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35" name="Google Shape;7275;p43">
                  <a:extLst>
                    <a:ext uri="{FF2B5EF4-FFF2-40B4-BE49-F238E27FC236}">
                      <a16:creationId xmlns:a16="http://schemas.microsoft.com/office/drawing/2014/main" id="{BBAEC1E4-D4B8-0D25-E48E-132073290975}"/>
                    </a:ext>
                  </a:extLst>
                </p:cNvPr>
                <p:cNvSpPr/>
                <p:nvPr/>
              </p:nvSpPr>
              <p:spPr>
                <a:xfrm>
                  <a:off x="4237675" y="4200725"/>
                  <a:ext cx="13100" cy="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231" extrusionOk="0">
                      <a:moveTo>
                        <a:pt x="1" y="188"/>
                      </a:moveTo>
                      <a:cubicBezTo>
                        <a:pt x="126" y="0"/>
                        <a:pt x="398" y="0"/>
                        <a:pt x="524" y="188"/>
                      </a:cubicBezTo>
                      <a:cubicBezTo>
                        <a:pt x="356" y="230"/>
                        <a:pt x="168" y="230"/>
                        <a:pt x="1" y="18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36" name="Google Shape;7276;p43">
                  <a:extLst>
                    <a:ext uri="{FF2B5EF4-FFF2-40B4-BE49-F238E27FC236}">
                      <a16:creationId xmlns:a16="http://schemas.microsoft.com/office/drawing/2014/main" id="{2B5E098E-4996-574B-69EF-4112591E3E34}"/>
                    </a:ext>
                  </a:extLst>
                </p:cNvPr>
                <p:cNvSpPr/>
                <p:nvPr/>
              </p:nvSpPr>
              <p:spPr>
                <a:xfrm>
                  <a:off x="4960075" y="4079350"/>
                  <a:ext cx="66975" cy="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9" h="1089" extrusionOk="0">
                      <a:moveTo>
                        <a:pt x="0" y="105"/>
                      </a:moveTo>
                      <a:cubicBezTo>
                        <a:pt x="147" y="85"/>
                        <a:pt x="314" y="1"/>
                        <a:pt x="439" y="43"/>
                      </a:cubicBezTo>
                      <a:cubicBezTo>
                        <a:pt x="1172" y="273"/>
                        <a:pt x="1946" y="85"/>
                        <a:pt x="2678" y="294"/>
                      </a:cubicBezTo>
                      <a:cubicBezTo>
                        <a:pt x="2239" y="775"/>
                        <a:pt x="1632" y="1068"/>
                        <a:pt x="983" y="1089"/>
                      </a:cubicBezTo>
                      <a:cubicBezTo>
                        <a:pt x="921" y="1089"/>
                        <a:pt x="879" y="1089"/>
                        <a:pt x="816" y="1089"/>
                      </a:cubicBezTo>
                      <a:cubicBezTo>
                        <a:pt x="774" y="566"/>
                        <a:pt x="42" y="629"/>
                        <a:pt x="0" y="105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37" name="Google Shape;7277;p43">
                  <a:extLst>
                    <a:ext uri="{FF2B5EF4-FFF2-40B4-BE49-F238E27FC236}">
                      <a16:creationId xmlns:a16="http://schemas.microsoft.com/office/drawing/2014/main" id="{B668AC92-23FA-FE7A-D6BE-CE782E6F9F88}"/>
                    </a:ext>
                  </a:extLst>
                </p:cNvPr>
                <p:cNvSpPr/>
                <p:nvPr/>
              </p:nvSpPr>
              <p:spPr>
                <a:xfrm>
                  <a:off x="4871150" y="4086675"/>
                  <a:ext cx="20425" cy="2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" h="1006" extrusionOk="0">
                      <a:moveTo>
                        <a:pt x="377" y="1"/>
                      </a:moveTo>
                      <a:lnTo>
                        <a:pt x="544" y="1"/>
                      </a:lnTo>
                      <a:cubicBezTo>
                        <a:pt x="460" y="315"/>
                        <a:pt x="753" y="482"/>
                        <a:pt x="816" y="754"/>
                      </a:cubicBezTo>
                      <a:cubicBezTo>
                        <a:pt x="523" y="1005"/>
                        <a:pt x="272" y="670"/>
                        <a:pt x="0" y="712"/>
                      </a:cubicBezTo>
                      <a:cubicBezTo>
                        <a:pt x="0" y="398"/>
                        <a:pt x="42" y="126"/>
                        <a:pt x="377" y="1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38" name="Google Shape;7278;p43">
                  <a:extLst>
                    <a:ext uri="{FF2B5EF4-FFF2-40B4-BE49-F238E27FC236}">
                      <a16:creationId xmlns:a16="http://schemas.microsoft.com/office/drawing/2014/main" id="{0CC27A85-C138-6CAA-6761-F06B6F390A7C}"/>
                    </a:ext>
                  </a:extLst>
                </p:cNvPr>
                <p:cNvSpPr/>
                <p:nvPr/>
              </p:nvSpPr>
              <p:spPr>
                <a:xfrm>
                  <a:off x="4951175" y="4130100"/>
                  <a:ext cx="16750" cy="1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66" extrusionOk="0">
                      <a:moveTo>
                        <a:pt x="649" y="398"/>
                      </a:moveTo>
                      <a:cubicBezTo>
                        <a:pt x="544" y="565"/>
                        <a:pt x="398" y="565"/>
                        <a:pt x="251" y="544"/>
                      </a:cubicBezTo>
                      <a:cubicBezTo>
                        <a:pt x="105" y="524"/>
                        <a:pt x="0" y="356"/>
                        <a:pt x="63" y="210"/>
                      </a:cubicBezTo>
                      <a:cubicBezTo>
                        <a:pt x="105" y="63"/>
                        <a:pt x="293" y="0"/>
                        <a:pt x="419" y="84"/>
                      </a:cubicBezTo>
                      <a:cubicBezTo>
                        <a:pt x="565" y="147"/>
                        <a:pt x="670" y="231"/>
                        <a:pt x="649" y="39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39" name="Google Shape;7279;p43">
                  <a:extLst>
                    <a:ext uri="{FF2B5EF4-FFF2-40B4-BE49-F238E27FC236}">
                      <a16:creationId xmlns:a16="http://schemas.microsoft.com/office/drawing/2014/main" id="{A4D40AD0-3160-CE11-CE3E-DAC472FC58CF}"/>
                    </a:ext>
                  </a:extLst>
                </p:cNvPr>
                <p:cNvSpPr/>
                <p:nvPr/>
              </p:nvSpPr>
              <p:spPr>
                <a:xfrm>
                  <a:off x="5042200" y="4141075"/>
                  <a:ext cx="5250" cy="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231" extrusionOk="0">
                      <a:moveTo>
                        <a:pt x="209" y="85"/>
                      </a:moveTo>
                      <a:cubicBezTo>
                        <a:pt x="188" y="126"/>
                        <a:pt x="167" y="210"/>
                        <a:pt x="126" y="210"/>
                      </a:cubicBezTo>
                      <a:cubicBezTo>
                        <a:pt x="105" y="231"/>
                        <a:pt x="42" y="189"/>
                        <a:pt x="0" y="168"/>
                      </a:cubicBezTo>
                      <a:cubicBezTo>
                        <a:pt x="21" y="105"/>
                        <a:pt x="21" y="22"/>
                        <a:pt x="63" y="22"/>
                      </a:cubicBezTo>
                      <a:cubicBezTo>
                        <a:pt x="105" y="1"/>
                        <a:pt x="147" y="43"/>
                        <a:pt x="209" y="85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40" name="Google Shape;7280;p43">
                  <a:extLst>
                    <a:ext uri="{FF2B5EF4-FFF2-40B4-BE49-F238E27FC236}">
                      <a16:creationId xmlns:a16="http://schemas.microsoft.com/office/drawing/2014/main" id="{D5071667-807B-E14E-B455-990D1AAE7B4A}"/>
                    </a:ext>
                  </a:extLst>
                </p:cNvPr>
                <p:cNvSpPr/>
                <p:nvPr/>
              </p:nvSpPr>
              <p:spPr>
                <a:xfrm>
                  <a:off x="4860150" y="4186075"/>
                  <a:ext cx="5250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210" extrusionOk="0">
                      <a:moveTo>
                        <a:pt x="63" y="0"/>
                      </a:moveTo>
                      <a:lnTo>
                        <a:pt x="210" y="63"/>
                      </a:lnTo>
                      <a:cubicBezTo>
                        <a:pt x="189" y="105"/>
                        <a:pt x="168" y="189"/>
                        <a:pt x="126" y="189"/>
                      </a:cubicBezTo>
                      <a:cubicBezTo>
                        <a:pt x="105" y="210"/>
                        <a:pt x="43" y="168"/>
                        <a:pt x="1" y="147"/>
                      </a:cubicBezTo>
                      <a:cubicBezTo>
                        <a:pt x="22" y="84"/>
                        <a:pt x="22" y="42"/>
                        <a:pt x="63" y="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41" name="Google Shape;7281;p43">
                  <a:extLst>
                    <a:ext uri="{FF2B5EF4-FFF2-40B4-BE49-F238E27FC236}">
                      <a16:creationId xmlns:a16="http://schemas.microsoft.com/office/drawing/2014/main" id="{20849C28-70AD-DCC2-3847-20CB5AD2CE29}"/>
                    </a:ext>
                  </a:extLst>
                </p:cNvPr>
                <p:cNvSpPr/>
                <p:nvPr/>
              </p:nvSpPr>
              <p:spPr>
                <a:xfrm>
                  <a:off x="4869575" y="4104475"/>
                  <a:ext cx="2100" cy="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" h="63" extrusionOk="0">
                      <a:moveTo>
                        <a:pt x="84" y="0"/>
                      </a:moveTo>
                      <a:lnTo>
                        <a:pt x="42" y="63"/>
                      </a:lnTo>
                      <a:lnTo>
                        <a:pt x="0" y="21"/>
                      </a:ln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42" name="Google Shape;7282;p43">
                  <a:extLst>
                    <a:ext uri="{FF2B5EF4-FFF2-40B4-BE49-F238E27FC236}">
                      <a16:creationId xmlns:a16="http://schemas.microsoft.com/office/drawing/2014/main" id="{7DFD8D41-9CE1-633E-D182-07BBB03EA359}"/>
                    </a:ext>
                  </a:extLst>
                </p:cNvPr>
                <p:cNvSpPr/>
                <p:nvPr/>
              </p:nvSpPr>
              <p:spPr>
                <a:xfrm>
                  <a:off x="5084025" y="4095575"/>
                  <a:ext cx="31425" cy="3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7" h="1549" extrusionOk="0">
                      <a:moveTo>
                        <a:pt x="1256" y="586"/>
                      </a:moveTo>
                      <a:cubicBezTo>
                        <a:pt x="1215" y="984"/>
                        <a:pt x="733" y="1151"/>
                        <a:pt x="545" y="1528"/>
                      </a:cubicBezTo>
                      <a:cubicBezTo>
                        <a:pt x="461" y="1549"/>
                        <a:pt x="378" y="1528"/>
                        <a:pt x="315" y="1486"/>
                      </a:cubicBezTo>
                      <a:cubicBezTo>
                        <a:pt x="147" y="1256"/>
                        <a:pt x="1" y="858"/>
                        <a:pt x="106" y="712"/>
                      </a:cubicBezTo>
                      <a:cubicBezTo>
                        <a:pt x="294" y="440"/>
                        <a:pt x="482" y="84"/>
                        <a:pt x="838" y="42"/>
                      </a:cubicBezTo>
                      <a:cubicBezTo>
                        <a:pt x="1110" y="0"/>
                        <a:pt x="1235" y="252"/>
                        <a:pt x="1256" y="586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43" name="Google Shape;7283;p43">
                  <a:extLst>
                    <a:ext uri="{FF2B5EF4-FFF2-40B4-BE49-F238E27FC236}">
                      <a16:creationId xmlns:a16="http://schemas.microsoft.com/office/drawing/2014/main" id="{5F7A30A0-E38D-1B99-0AF5-8F5CAB2FCD95}"/>
                    </a:ext>
                  </a:extLst>
                </p:cNvPr>
                <p:cNvSpPr/>
                <p:nvPr/>
              </p:nvSpPr>
              <p:spPr>
                <a:xfrm>
                  <a:off x="5794925" y="4131675"/>
                  <a:ext cx="34025" cy="3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" h="1256" extrusionOk="0">
                      <a:moveTo>
                        <a:pt x="209" y="0"/>
                      </a:moveTo>
                      <a:cubicBezTo>
                        <a:pt x="314" y="0"/>
                        <a:pt x="419" y="21"/>
                        <a:pt x="419" y="126"/>
                      </a:cubicBezTo>
                      <a:cubicBezTo>
                        <a:pt x="419" y="419"/>
                        <a:pt x="502" y="565"/>
                        <a:pt x="816" y="419"/>
                      </a:cubicBezTo>
                      <a:cubicBezTo>
                        <a:pt x="1151" y="272"/>
                        <a:pt x="1256" y="544"/>
                        <a:pt x="1297" y="774"/>
                      </a:cubicBezTo>
                      <a:cubicBezTo>
                        <a:pt x="1360" y="1046"/>
                        <a:pt x="1088" y="1088"/>
                        <a:pt x="921" y="1151"/>
                      </a:cubicBezTo>
                      <a:cubicBezTo>
                        <a:pt x="649" y="1256"/>
                        <a:pt x="356" y="1130"/>
                        <a:pt x="230" y="900"/>
                      </a:cubicBezTo>
                      <a:cubicBezTo>
                        <a:pt x="63" y="649"/>
                        <a:pt x="0" y="356"/>
                        <a:pt x="63" y="63"/>
                      </a:cubicBezTo>
                      <a:cubicBezTo>
                        <a:pt x="84" y="42"/>
                        <a:pt x="168" y="21"/>
                        <a:pt x="209" y="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44" name="Google Shape;7284;p43">
                  <a:extLst>
                    <a:ext uri="{FF2B5EF4-FFF2-40B4-BE49-F238E27FC236}">
                      <a16:creationId xmlns:a16="http://schemas.microsoft.com/office/drawing/2014/main" id="{B6BB15DC-79B4-F351-D479-B9BAE61E74B0}"/>
                    </a:ext>
                  </a:extLst>
                </p:cNvPr>
                <p:cNvSpPr/>
                <p:nvPr/>
              </p:nvSpPr>
              <p:spPr>
                <a:xfrm>
                  <a:off x="5046900" y="4113350"/>
                  <a:ext cx="15200" cy="1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545" extrusionOk="0">
                      <a:moveTo>
                        <a:pt x="398" y="22"/>
                      </a:moveTo>
                      <a:cubicBezTo>
                        <a:pt x="523" y="43"/>
                        <a:pt x="607" y="168"/>
                        <a:pt x="565" y="294"/>
                      </a:cubicBezTo>
                      <a:cubicBezTo>
                        <a:pt x="544" y="524"/>
                        <a:pt x="335" y="524"/>
                        <a:pt x="168" y="524"/>
                      </a:cubicBezTo>
                      <a:cubicBezTo>
                        <a:pt x="0" y="545"/>
                        <a:pt x="84" y="398"/>
                        <a:pt x="84" y="357"/>
                      </a:cubicBezTo>
                      <a:cubicBezTo>
                        <a:pt x="105" y="106"/>
                        <a:pt x="210" y="1"/>
                        <a:pt x="398" y="22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45" name="Google Shape;7285;p43">
                  <a:extLst>
                    <a:ext uri="{FF2B5EF4-FFF2-40B4-BE49-F238E27FC236}">
                      <a16:creationId xmlns:a16="http://schemas.microsoft.com/office/drawing/2014/main" id="{E7808D36-C68B-62CC-4844-2C5AB1FB91C1}"/>
                    </a:ext>
                  </a:extLst>
                </p:cNvPr>
                <p:cNvSpPr/>
                <p:nvPr/>
              </p:nvSpPr>
              <p:spPr>
                <a:xfrm>
                  <a:off x="5746800" y="4141600"/>
                  <a:ext cx="5775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" h="210" extrusionOk="0">
                      <a:moveTo>
                        <a:pt x="147" y="210"/>
                      </a:moveTo>
                      <a:cubicBezTo>
                        <a:pt x="105" y="189"/>
                        <a:pt x="21" y="189"/>
                        <a:pt x="21" y="147"/>
                      </a:cubicBezTo>
                      <a:cubicBezTo>
                        <a:pt x="0" y="105"/>
                        <a:pt x="42" y="43"/>
                        <a:pt x="63" y="1"/>
                      </a:cubicBezTo>
                      <a:cubicBezTo>
                        <a:pt x="126" y="22"/>
                        <a:pt x="189" y="43"/>
                        <a:pt x="209" y="64"/>
                      </a:cubicBezTo>
                      <a:cubicBezTo>
                        <a:pt x="230" y="105"/>
                        <a:pt x="168" y="168"/>
                        <a:pt x="147" y="21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46" name="Google Shape;7286;p43">
                  <a:extLst>
                    <a:ext uri="{FF2B5EF4-FFF2-40B4-BE49-F238E27FC236}">
                      <a16:creationId xmlns:a16="http://schemas.microsoft.com/office/drawing/2014/main" id="{09EA4CE5-3B88-FA49-4859-543ED7E74940}"/>
                    </a:ext>
                  </a:extLst>
                </p:cNvPr>
                <p:cNvSpPr/>
                <p:nvPr/>
              </p:nvSpPr>
              <p:spPr>
                <a:xfrm>
                  <a:off x="4935475" y="4194950"/>
                  <a:ext cx="5250" cy="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211" extrusionOk="0">
                      <a:moveTo>
                        <a:pt x="1" y="147"/>
                      </a:moveTo>
                      <a:cubicBezTo>
                        <a:pt x="22" y="85"/>
                        <a:pt x="22" y="22"/>
                        <a:pt x="63" y="1"/>
                      </a:cubicBezTo>
                      <a:cubicBezTo>
                        <a:pt x="105" y="1"/>
                        <a:pt x="168" y="43"/>
                        <a:pt x="210" y="64"/>
                      </a:cubicBezTo>
                      <a:cubicBezTo>
                        <a:pt x="189" y="106"/>
                        <a:pt x="168" y="189"/>
                        <a:pt x="147" y="210"/>
                      </a:cubicBezTo>
                      <a:cubicBezTo>
                        <a:pt x="105" y="210"/>
                        <a:pt x="43" y="168"/>
                        <a:pt x="1" y="14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47" name="Google Shape;7287;p43">
                  <a:extLst>
                    <a:ext uri="{FF2B5EF4-FFF2-40B4-BE49-F238E27FC236}">
                      <a16:creationId xmlns:a16="http://schemas.microsoft.com/office/drawing/2014/main" id="{A01DB997-E92B-A680-73A0-6ECB318A557A}"/>
                    </a:ext>
                  </a:extLst>
                </p:cNvPr>
                <p:cNvSpPr/>
                <p:nvPr/>
              </p:nvSpPr>
              <p:spPr>
                <a:xfrm>
                  <a:off x="5099200" y="4158875"/>
                  <a:ext cx="5775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" h="210" extrusionOk="0">
                      <a:moveTo>
                        <a:pt x="231" y="63"/>
                      </a:moveTo>
                      <a:lnTo>
                        <a:pt x="168" y="209"/>
                      </a:lnTo>
                      <a:cubicBezTo>
                        <a:pt x="105" y="189"/>
                        <a:pt x="43" y="168"/>
                        <a:pt x="22" y="147"/>
                      </a:cubicBezTo>
                      <a:cubicBezTo>
                        <a:pt x="1" y="105"/>
                        <a:pt x="64" y="42"/>
                        <a:pt x="84" y="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48" name="Google Shape;7288;p43">
                  <a:extLst>
                    <a:ext uri="{FF2B5EF4-FFF2-40B4-BE49-F238E27FC236}">
                      <a16:creationId xmlns:a16="http://schemas.microsoft.com/office/drawing/2014/main" id="{30B8CDE2-536A-1A76-7444-A0DF51874C36}"/>
                    </a:ext>
                  </a:extLst>
                </p:cNvPr>
                <p:cNvSpPr/>
                <p:nvPr/>
              </p:nvSpPr>
              <p:spPr>
                <a:xfrm>
                  <a:off x="5764575" y="4158875"/>
                  <a:ext cx="5775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" h="210" extrusionOk="0">
                      <a:moveTo>
                        <a:pt x="231" y="63"/>
                      </a:moveTo>
                      <a:cubicBezTo>
                        <a:pt x="210" y="105"/>
                        <a:pt x="189" y="189"/>
                        <a:pt x="147" y="209"/>
                      </a:cubicBezTo>
                      <a:cubicBezTo>
                        <a:pt x="126" y="209"/>
                        <a:pt x="63" y="168"/>
                        <a:pt x="1" y="147"/>
                      </a:cubicBezTo>
                      <a:cubicBezTo>
                        <a:pt x="22" y="105"/>
                        <a:pt x="42" y="21"/>
                        <a:pt x="84" y="0"/>
                      </a:cubicBezTo>
                      <a:cubicBezTo>
                        <a:pt x="105" y="0"/>
                        <a:pt x="168" y="63"/>
                        <a:pt x="231" y="63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</p:grpSp>
        </p:grpSp>
        <p:grpSp>
          <p:nvGrpSpPr>
            <p:cNvPr id="12" name="组合 143">
              <a:extLst>
                <a:ext uri="{FF2B5EF4-FFF2-40B4-BE49-F238E27FC236}">
                  <a16:creationId xmlns:a16="http://schemas.microsoft.com/office/drawing/2014/main" id="{0DB219F5-F146-9A6C-F8B0-58D74A15C4BA}"/>
                </a:ext>
              </a:extLst>
            </p:cNvPr>
            <p:cNvGrpSpPr/>
            <p:nvPr/>
          </p:nvGrpSpPr>
          <p:grpSpPr>
            <a:xfrm>
              <a:off x="4950" y="1375"/>
              <a:ext cx="8642" cy="1528"/>
              <a:chOff x="4980" y="1375"/>
              <a:chExt cx="8642" cy="1528"/>
            </a:xfrm>
          </p:grpSpPr>
          <p:pic>
            <p:nvPicPr>
              <p:cNvPr id="13" name="图片 144" descr="卡通人物&#10;&#10;中度可信度描述已自动生成">
                <a:extLst>
                  <a:ext uri="{FF2B5EF4-FFF2-40B4-BE49-F238E27FC236}">
                    <a16:creationId xmlns:a16="http://schemas.microsoft.com/office/drawing/2014/main" id="{776A3956-E29F-B98B-E92B-8DD08EAE0AAA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8" cstate="email"/>
              <a:stretch>
                <a:fillRect/>
              </a:stretch>
            </p:blipFill>
            <p:spPr>
              <a:xfrm rot="840000">
                <a:off x="4980" y="1375"/>
                <a:ext cx="1529" cy="1529"/>
              </a:xfrm>
              <a:prstGeom prst="rect">
                <a:avLst/>
              </a:prstGeom>
            </p:spPr>
          </p:pic>
          <p:pic>
            <p:nvPicPr>
              <p:cNvPr id="14" name="图片 145" descr="卡通人物&#10;&#10;中度可信度描述已自动生成">
                <a:extLst>
                  <a:ext uri="{FF2B5EF4-FFF2-40B4-BE49-F238E27FC236}">
                    <a16:creationId xmlns:a16="http://schemas.microsoft.com/office/drawing/2014/main" id="{C0989F32-FC31-473A-359B-839C3FE83382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8" cstate="email"/>
              <a:stretch>
                <a:fillRect/>
              </a:stretch>
            </p:blipFill>
            <p:spPr>
              <a:xfrm rot="20760000" flipH="1">
                <a:off x="12094" y="1375"/>
                <a:ext cx="1529" cy="1529"/>
              </a:xfrm>
              <a:prstGeom prst="rect">
                <a:avLst/>
              </a:prstGeom>
            </p:spPr>
          </p:pic>
        </p:grpSp>
      </p:grpSp>
      <p:sp>
        <p:nvSpPr>
          <p:cNvPr id="49" name="Text Box 3">
            <a:extLst>
              <a:ext uri="{FF2B5EF4-FFF2-40B4-BE49-F238E27FC236}">
                <a16:creationId xmlns:a16="http://schemas.microsoft.com/office/drawing/2014/main" id="{6B9443F2-B0C1-E181-9610-38E12E407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5068" y="2195604"/>
            <a:ext cx="9225022" cy="1938992"/>
          </a:xfrm>
          <a:prstGeom prst="rect">
            <a:avLst/>
          </a:prstGeom>
          <a:solidFill>
            <a:srgbClr val="94DA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ctr">
              <a:defRPr/>
            </a:pP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chụp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51" name="Picture 50" descr="A close-up of a doll&#10;&#10;Description automatically generated with medium confidence">
            <a:extLst>
              <a:ext uri="{FF2B5EF4-FFF2-40B4-BE49-F238E27FC236}">
                <a16:creationId xmlns:a16="http://schemas.microsoft.com/office/drawing/2014/main" id="{C59077B0-A465-BE22-8FAA-41D793FB672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529" y="4421179"/>
            <a:ext cx="2162170" cy="2543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11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97DCF83-F608-7CA8-F92D-88BB1F716C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2" b="20435"/>
          <a:stretch/>
        </p:blipFill>
        <p:spPr>
          <a:xfrm>
            <a:off x="1281112" y="754832"/>
            <a:ext cx="9363077" cy="528637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854E683A-C745-912D-EC31-260E571680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89"/>
          <a:stretch/>
        </p:blipFill>
        <p:spPr>
          <a:xfrm>
            <a:off x="10036939" y="496607"/>
            <a:ext cx="1316085" cy="148147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3BA559A5-2E84-6C68-9F24-37C6F89C70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44" t="17424" r="52433" b="-17424"/>
          <a:stretch/>
        </p:blipFill>
        <p:spPr>
          <a:xfrm>
            <a:off x="3254542" y="1612636"/>
            <a:ext cx="1013174" cy="114049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82C05B7E-7EE0-F0AB-8E78-69A628A1CB2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3209805"/>
            <a:ext cx="3657600" cy="3836410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EEBD4367-D53E-696A-2BAB-77B827808AF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23" y="3398021"/>
            <a:ext cx="3459978" cy="3459978"/>
          </a:xfrm>
          <a:prstGeom prst="rect">
            <a:avLst/>
          </a:prstGeom>
        </p:spPr>
      </p:pic>
      <p:sp>
        <p:nvSpPr>
          <p:cNvPr id="13" name="Text Box 7">
            <a:extLst>
              <a:ext uri="{FF2B5EF4-FFF2-40B4-BE49-F238E27FC236}">
                <a16:creationId xmlns:a16="http://schemas.microsoft.com/office/drawing/2014/main" id="{40B5E92F-3519-442B-BEA1-EA172478F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5307" y="2456772"/>
            <a:ext cx="6554685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5400" spc="300">
                <a:solidFill>
                  <a:srgbClr val="FF0000"/>
                </a:solidFill>
                <a:latin typeface="CommercialScript BT" panose="03030803040807090C04" pitchFamily="66" charset="0"/>
                <a:ea typeface="HanWangWCL03" panose="02020600000000000000" pitchFamily="18" charset="-12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30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glow rad="1270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VF Blenda Script" panose="02040603050506020204" pitchFamily="18" charset="0"/>
                <a:ea typeface="字体视界-狮子座体" panose="02000500000000000000" pitchFamily="2" charset="-122"/>
                <a:cs typeface="Times New Roman" panose="02020603050405020304" pitchFamily="18" charset="0"/>
              </a:rPr>
              <a:t>Xin </a:t>
            </a:r>
            <a:r>
              <a:rPr kumimoji="0" lang="en-US" altLang="zh-CN" sz="7200" b="1" i="0" u="none" strike="noStrike" kern="1200" cap="none" spc="30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glow rad="1270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VF Blenda Script" panose="02040603050506020204" pitchFamily="18" charset="0"/>
                <a:ea typeface="字体视界-狮子座体" panose="02000500000000000000" pitchFamily="2" charset="-122"/>
                <a:cs typeface="Times New Roman" panose="02020603050405020304" pitchFamily="18" charset="0"/>
              </a:rPr>
              <a:t>chân</a:t>
            </a:r>
            <a:r>
              <a:rPr kumimoji="0" lang="en-US" altLang="zh-CN" sz="7200" b="1" i="0" u="none" strike="noStrike" kern="1200" cap="none" spc="30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glow rad="1270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VF Blenda Script" panose="02040603050506020204" pitchFamily="18" charset="0"/>
                <a:ea typeface="字体视界-狮子座体" panose="02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7200" b="1" i="0" u="none" strike="noStrike" kern="1200" cap="none" spc="30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glow rad="1270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VF Blenda Script" panose="02040603050506020204" pitchFamily="18" charset="0"/>
                <a:ea typeface="字体视界-狮子座体" panose="02000500000000000000" pitchFamily="2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7200" b="1" i="0" u="none" strike="noStrike" kern="1200" cap="none" spc="30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glow rad="1270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VF Blenda Script" panose="02040603050506020204" pitchFamily="18" charset="0"/>
                <a:ea typeface="字体视界-狮子座体" panose="02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7200" b="1" i="0" u="none" strike="noStrike" kern="1200" cap="none" spc="30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glow rad="1270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VF Blenda Script" panose="02040603050506020204" pitchFamily="18" charset="0"/>
                <a:ea typeface="字体视界-狮子座体" panose="02000500000000000000" pitchFamily="2" charset="-122"/>
                <a:cs typeface="Times New Roman" panose="02020603050405020304" pitchFamily="18" charset="0"/>
              </a:rPr>
              <a:t>cảm</a:t>
            </a:r>
            <a:r>
              <a:rPr kumimoji="0" lang="en-US" altLang="zh-CN" sz="7200" b="1" i="0" u="none" strike="noStrike" kern="1200" cap="none" spc="30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glow rad="1270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VF Blenda Script" panose="02040603050506020204" pitchFamily="18" charset="0"/>
                <a:ea typeface="字体视界-狮子座体" panose="02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7200" b="1" i="0" u="none" strike="noStrike" kern="1200" cap="none" spc="30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glow rad="1270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VF Blenda Script" panose="02040603050506020204" pitchFamily="18" charset="0"/>
                <a:ea typeface="字体视界-狮子座体" panose="02000500000000000000" pitchFamily="2" charset="-122"/>
                <a:cs typeface="Times New Roman" panose="02020603050405020304" pitchFamily="18" charset="0"/>
              </a:rPr>
              <a:t>ơn</a:t>
            </a:r>
            <a:r>
              <a:rPr kumimoji="0" lang="vi-VN" altLang="zh-CN" sz="7200" b="1" i="0" u="none" strike="noStrike" kern="1200" cap="none" spc="30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glow rad="1270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VF Blenda Script" panose="02040603050506020204" pitchFamily="18" charset="0"/>
                <a:ea typeface="字体视界-狮子座体" panose="02000500000000000000" pitchFamily="2" charset="-122"/>
                <a:cs typeface="Times New Roman" panose="02020603050405020304" pitchFamily="18" charset="0"/>
              </a:rPr>
              <a:t>!</a:t>
            </a:r>
            <a:endParaRPr kumimoji="0" lang="en-US" altLang="zh-CN" sz="7200" b="1" i="0" u="none" strike="noStrike" kern="1200" cap="none" spc="30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>
                <a:glow rad="127000">
                  <a:prstClr val="whit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VF Blenda Script" panose="02040603050506020204" pitchFamily="18" charset="0"/>
              <a:ea typeface="字体视界-狮子座体" panose="02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67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334968483585">
            <a:hlinkClick r:id="" action="ppaction://media"/>
            <a:extLst>
              <a:ext uri="{FF2B5EF4-FFF2-40B4-BE49-F238E27FC236}">
                <a16:creationId xmlns:a16="http://schemas.microsoft.com/office/drawing/2014/main" id="{FD730D65-FFE0-68D2-A519-BD71853DFC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581680" cy="7083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21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6153E25-3F51-5873-CAF3-D644356816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2" r="10467"/>
          <a:stretch/>
        </p:blipFill>
        <p:spPr>
          <a:xfrm>
            <a:off x="0" y="0"/>
            <a:ext cx="12192000" cy="6876143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0BB9CE7E-529C-4349-863F-24AEFB09AB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2" b="20435"/>
          <a:stretch/>
        </p:blipFill>
        <p:spPr>
          <a:xfrm>
            <a:off x="2123091" y="0"/>
            <a:ext cx="10691755" cy="603654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C31FE5B-BFC7-3C0C-CE19-9361CC86F39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133" y="1024282"/>
            <a:ext cx="4386058" cy="6130236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D597FAC2-FF85-34D9-9E56-5CB9596307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89"/>
          <a:stretch/>
        </p:blipFill>
        <p:spPr>
          <a:xfrm>
            <a:off x="10036939" y="496607"/>
            <a:ext cx="1316085" cy="14814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94E210-2E4A-4F02-A9DD-7E080148CF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7173" y="3030153"/>
            <a:ext cx="9769579" cy="1141899"/>
          </a:xfrm>
          <a:prstGeom prst="rect">
            <a:avLst/>
          </a:prstGeom>
        </p:spPr>
      </p:pic>
      <p:pic>
        <p:nvPicPr>
          <p:cNvPr id="15" name="图片 24">
            <a:extLst>
              <a:ext uri="{FF2B5EF4-FFF2-40B4-BE49-F238E27FC236}">
                <a16:creationId xmlns:a16="http://schemas.microsoft.com/office/drawing/2014/main" id="{EE39728B-B78F-4DFC-9572-4011A502B43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172" y="3801278"/>
            <a:ext cx="4334961" cy="32754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8A2962-3ED6-4C50-B96B-9512843179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925" y="652356"/>
            <a:ext cx="1316085" cy="13160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2B6933A-82FC-492B-ADE4-B857DD398C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40973" y="4283995"/>
            <a:ext cx="3054361" cy="79254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40305" y="1420309"/>
            <a:ext cx="6767603" cy="218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17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3">
            <a:extLst>
              <a:ext uri="{FF2B5EF4-FFF2-40B4-BE49-F238E27FC236}">
                <a16:creationId xmlns:a16="http://schemas.microsoft.com/office/drawing/2014/main" id="{D9C546B4-46C7-4FA1-B254-8F1A8173AF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2" b="20435"/>
          <a:stretch/>
        </p:blipFill>
        <p:spPr>
          <a:xfrm>
            <a:off x="2910216" y="229316"/>
            <a:ext cx="9363077" cy="528637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162C69C7-5C15-09DD-A552-17605557868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00" y="3751282"/>
            <a:ext cx="4334961" cy="32754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27AD750-3CB2-46B2-9D75-69A5AFBF0B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7880" y="308975"/>
            <a:ext cx="7687160" cy="630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28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82C05B7E-7EE0-F0AB-8E78-69A628A1CB2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300" y="2837214"/>
            <a:ext cx="3657600" cy="3836410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EEBD4367-D53E-696A-2BAB-77B827808AF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23" y="3398021"/>
            <a:ext cx="3459978" cy="3459978"/>
          </a:xfrm>
          <a:prstGeom prst="rect">
            <a:avLst/>
          </a:prstGeom>
        </p:spPr>
      </p:pic>
      <p:sp>
        <p:nvSpPr>
          <p:cNvPr id="10" name="任意多边形: 形状 4">
            <a:extLst>
              <a:ext uri="{FF2B5EF4-FFF2-40B4-BE49-F238E27FC236}">
                <a16:creationId xmlns:a16="http://schemas.microsoft.com/office/drawing/2014/main" id="{5EB0CF33-EB0B-4AA3-86C0-3EA80A8FF8E5}"/>
              </a:ext>
            </a:extLst>
          </p:cNvPr>
          <p:cNvSpPr/>
          <p:nvPr/>
        </p:nvSpPr>
        <p:spPr>
          <a:xfrm>
            <a:off x="949305" y="0"/>
            <a:ext cx="10338805" cy="1254172"/>
          </a:xfrm>
          <a:prstGeom prst="roundRect">
            <a:avLst/>
          </a:prstGeom>
          <a:solidFill>
            <a:srgbClr val="B7CD10"/>
          </a:solidFill>
          <a:ln w="28575">
            <a:solidFill>
              <a:srgbClr val="684125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Xác định công dụng của dấu gạch ngang được sử dụng trong mỗi đoạn dưới đây: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字魂70号-灵悦黑体" panose="00000500000000000000" pitchFamily="2" charset="-122"/>
              <a:sym typeface="字魂70号-灵悦黑体" panose="00000500000000000000" pitchFamily="2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DD01AA-0006-F8F8-3027-09664359B6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708" y="1254172"/>
            <a:ext cx="10957269" cy="580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57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ẾM NGƯỢC 3 PHÚT - BÓNG SỐ">
            <a:hlinkClick r:id="" action="ppaction://media"/>
            <a:extLst>
              <a:ext uri="{FF2B5EF4-FFF2-40B4-BE49-F238E27FC236}">
                <a16:creationId xmlns:a16="http://schemas.microsoft.com/office/drawing/2014/main" id="{702A0179-8D40-996E-5860-1F2C6B6396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09387" y="296171"/>
            <a:ext cx="2002966" cy="11257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0168D0-4FE0-451F-0663-F4216489D9B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8034" b="15643"/>
          <a:stretch/>
        </p:blipFill>
        <p:spPr>
          <a:xfrm>
            <a:off x="9510223" y="4861366"/>
            <a:ext cx="2302130" cy="1526842"/>
          </a:xfrm>
          <a:prstGeom prst="rect">
            <a:avLst/>
          </a:prstGeom>
        </p:spPr>
      </p:pic>
      <p:sp>
        <p:nvSpPr>
          <p:cNvPr id="4" name="矩形 11">
            <a:extLst>
              <a:ext uri="{FF2B5EF4-FFF2-40B4-BE49-F238E27FC236}">
                <a16:creationId xmlns:a16="http://schemas.microsoft.com/office/drawing/2014/main" id="{B3D800A6-0A5E-DA1F-0B4A-CA5E804B08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560" y="397401"/>
            <a:ext cx="3189918" cy="92333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5400" b="1" i="1" dirty="0" err="1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Nhiệm</a:t>
            </a:r>
            <a:r>
              <a:rPr lang="en-US" altLang="zh-CN" sz="5400" b="1" i="1" dirty="0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5400" b="1" i="1" dirty="0" err="1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vụ</a:t>
            </a:r>
            <a:endParaRPr lang="zh-CN" altLang="en-US" sz="5400" b="1" i="1" dirty="0">
              <a:solidFill>
                <a:schemeClr val="bg1"/>
              </a:solidFill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5" name="矩形 11">
            <a:extLst>
              <a:ext uri="{FF2B5EF4-FFF2-40B4-BE49-F238E27FC236}">
                <a16:creationId xmlns:a16="http://schemas.microsoft.com/office/drawing/2014/main" id="{8E803DB2-BDC9-95AA-9722-9A0FD8BE66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93" y="1681904"/>
            <a:ext cx="9140849" cy="415498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just"/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vi-VN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chọn công dụng của dấu gạch ngang  phù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4. (3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 sz="8000" i="1" dirty="0"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54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12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54;p13">
            <a:extLst>
              <a:ext uri="{FF2B5EF4-FFF2-40B4-BE49-F238E27FC236}">
                <a16:creationId xmlns:a16="http://schemas.microsoft.com/office/drawing/2014/main" id="{8BF894DE-6003-4F79-0173-0C640ECDF37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55;p13">
            <a:extLst>
              <a:ext uri="{FF2B5EF4-FFF2-40B4-BE49-F238E27FC236}">
                <a16:creationId xmlns:a16="http://schemas.microsoft.com/office/drawing/2014/main" id="{6638F291-0C1E-CD8D-545B-E8460681B852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" y="-1"/>
            <a:ext cx="12616404" cy="7077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56;p13">
            <a:extLst>
              <a:ext uri="{FF2B5EF4-FFF2-40B4-BE49-F238E27FC236}">
                <a16:creationId xmlns:a16="http://schemas.microsoft.com/office/drawing/2014/main" id="{4065F8FF-80A5-858D-7920-AB713D321848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9;p13">
            <a:extLst>
              <a:ext uri="{FF2B5EF4-FFF2-40B4-BE49-F238E27FC236}">
                <a16:creationId xmlns:a16="http://schemas.microsoft.com/office/drawing/2014/main" id="{3889DDDA-DA03-041B-B89E-D8C839126ADD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60;p13">
            <a:extLst>
              <a:ext uri="{FF2B5EF4-FFF2-40B4-BE49-F238E27FC236}">
                <a16:creationId xmlns:a16="http://schemas.microsoft.com/office/drawing/2014/main" id="{E98679BC-E1A2-59B6-5CB2-D983EDF096E4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61;p13">
            <a:extLst>
              <a:ext uri="{FF2B5EF4-FFF2-40B4-BE49-F238E27FC236}">
                <a16:creationId xmlns:a16="http://schemas.microsoft.com/office/drawing/2014/main" id="{D8F01BB2-BB26-7EFD-5BA5-604C512FFA7E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62;p13">
            <a:extLst>
              <a:ext uri="{FF2B5EF4-FFF2-40B4-BE49-F238E27FC236}">
                <a16:creationId xmlns:a16="http://schemas.microsoft.com/office/drawing/2014/main" id="{9DB2255D-C4A2-57DD-7EE2-24071970981F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63;p13">
            <a:extLst>
              <a:ext uri="{FF2B5EF4-FFF2-40B4-BE49-F238E27FC236}">
                <a16:creationId xmlns:a16="http://schemas.microsoft.com/office/drawing/2014/main" id="{60DBA844-80B9-101D-EC66-E3CE458F9A17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64;p13">
            <a:extLst>
              <a:ext uri="{FF2B5EF4-FFF2-40B4-BE49-F238E27FC236}">
                <a16:creationId xmlns:a16="http://schemas.microsoft.com/office/drawing/2014/main" id="{0635F754-E33E-E5A2-E4C8-4D071351DF57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87;p14">
            <a:extLst>
              <a:ext uri="{FF2B5EF4-FFF2-40B4-BE49-F238E27FC236}">
                <a16:creationId xmlns:a16="http://schemas.microsoft.com/office/drawing/2014/main" id="{32CF831E-85C3-E30D-E6C3-21DF882D34CE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95;p14">
            <a:extLst>
              <a:ext uri="{FF2B5EF4-FFF2-40B4-BE49-F238E27FC236}">
                <a16:creationId xmlns:a16="http://schemas.microsoft.com/office/drawing/2014/main" id="{803981CC-FAD8-7B28-1CE1-98FACE61A294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3" name="Google Shape;81;p14">
            <a:extLst>
              <a:ext uri="{FF2B5EF4-FFF2-40B4-BE49-F238E27FC236}">
                <a16:creationId xmlns:a16="http://schemas.microsoft.com/office/drawing/2014/main" id="{B4AA73E7-BBD9-14BE-CAE0-2F5C1CDE2ED0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" name="Google Shape;82;p14">
            <a:extLst>
              <a:ext uri="{FF2B5EF4-FFF2-40B4-BE49-F238E27FC236}">
                <a16:creationId xmlns:a16="http://schemas.microsoft.com/office/drawing/2014/main" id="{83630022-6EB4-CA36-1204-3B1FACB0392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4C32C3D-63E7-618B-9B4C-5F6DE68E487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6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E961F14C-8D80-AE4E-46B2-9F8806BA0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107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45B1827-DE6A-0F12-CE51-8560BD8EC1A6}"/>
              </a:ext>
            </a:extLst>
          </p:cNvPr>
          <p:cNvGrpSpPr/>
          <p:nvPr/>
        </p:nvGrpSpPr>
        <p:grpSpPr>
          <a:xfrm>
            <a:off x="-1798955" y="-252095"/>
            <a:ext cx="15784195" cy="9225280"/>
            <a:chOff x="-1798955" y="-252095"/>
            <a:chExt cx="15784195" cy="9225280"/>
          </a:xfrm>
        </p:grpSpPr>
        <p:pic>
          <p:nvPicPr>
            <p:cNvPr id="3" name="Google Shape;7152;p41">
              <a:extLst>
                <a:ext uri="{FF2B5EF4-FFF2-40B4-BE49-F238E27FC236}">
                  <a16:creationId xmlns:a16="http://schemas.microsoft.com/office/drawing/2014/main" id="{5777EC0A-0191-61AD-1619-613572CB5EDE}"/>
                </a:ext>
              </a:extLst>
            </p:cNvPr>
            <p:cNvPicPr preferRelativeResize="0"/>
            <p:nvPr/>
          </p:nvPicPr>
          <p:blipFill>
            <a:blip r:embed="rId2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Google Shape;7152;p41">
              <a:extLst>
                <a:ext uri="{FF2B5EF4-FFF2-40B4-BE49-F238E27FC236}">
                  <a16:creationId xmlns:a16="http://schemas.microsoft.com/office/drawing/2014/main" id="{7E06F6FE-1CB9-899F-15D3-32EE825BCEB0}"/>
                </a:ext>
              </a:extLst>
            </p:cNvPr>
            <p:cNvPicPr preferRelativeResize="0"/>
            <p:nvPr/>
          </p:nvPicPr>
          <p:blipFill>
            <a:blip r:embed="rId2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Google Shape;9712;p77">
              <a:extLst>
                <a:ext uri="{FF2B5EF4-FFF2-40B4-BE49-F238E27FC236}">
                  <a16:creationId xmlns:a16="http://schemas.microsoft.com/office/drawing/2014/main" id="{9488D758-D2C6-2A4D-16CF-467886F4BE71}"/>
                </a:ext>
              </a:extLst>
            </p:cNvPr>
            <p:cNvPicPr preferRelativeResize="0"/>
            <p:nvPr/>
          </p:nvPicPr>
          <p:blipFill>
            <a:blip r:embed="rId3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D6D11D53-2867-5471-716F-65407D92512B}"/>
              </a:ext>
            </a:extLst>
          </p:cNvPr>
          <p:cNvSpPr/>
          <p:nvPr/>
        </p:nvSpPr>
        <p:spPr>
          <a:xfrm>
            <a:off x="476864" y="346587"/>
            <a:ext cx="11238271" cy="6164826"/>
          </a:xfrm>
          <a:prstGeom prst="roundRect">
            <a:avLst>
              <a:gd name="adj" fmla="val 18690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36号-正文宋楷" panose="02000000000000000000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01F5347-CAFD-39E1-4006-CF35E83BFFB1}"/>
              </a:ext>
            </a:extLst>
          </p:cNvPr>
          <p:cNvGrpSpPr/>
          <p:nvPr/>
        </p:nvGrpSpPr>
        <p:grpSpPr>
          <a:xfrm>
            <a:off x="924479" y="1789884"/>
            <a:ext cx="4000285" cy="2784952"/>
            <a:chOff x="4669971" y="1083367"/>
            <a:chExt cx="5774633" cy="5774633"/>
          </a:xfrm>
        </p:grpSpPr>
        <p:pic>
          <p:nvPicPr>
            <p:cNvPr id="8" name="图片 5">
              <a:extLst>
                <a:ext uri="{FF2B5EF4-FFF2-40B4-BE49-F238E27FC236}">
                  <a16:creationId xmlns:a16="http://schemas.microsoft.com/office/drawing/2014/main" id="{B05E2A70-2FE9-64E6-A7AF-CC64A4A43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9971" y="1083367"/>
              <a:ext cx="5774633" cy="577463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8CFB4FC-37E4-7EE5-FF7D-DBC81631022F}"/>
                </a:ext>
              </a:extLst>
            </p:cNvPr>
            <p:cNvSpPr txBox="1"/>
            <p:nvPr/>
          </p:nvSpPr>
          <p:spPr>
            <a:xfrm>
              <a:off x="5344765" y="2618353"/>
              <a:ext cx="42291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b="1" dirty="0" err="1">
                  <a:latin typeface="Cambria" panose="02040503050406030204" pitchFamily="18" charset="0"/>
                </a:rPr>
                <a:t>Dấu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gạch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ngang</a:t>
              </a:r>
              <a:endParaRPr lang="en-US" sz="4800" b="1" dirty="0">
                <a:latin typeface="Cambria" panose="02040503050406030204" pitchFamily="18" charset="0"/>
              </a:endParaRPr>
            </a:p>
          </p:txBody>
        </p:sp>
      </p:grpSp>
      <p:cxnSp>
        <p:nvCxnSpPr>
          <p:cNvPr id="10" name="Google Shape;828;p6">
            <a:extLst>
              <a:ext uri="{FF2B5EF4-FFF2-40B4-BE49-F238E27FC236}">
                <a16:creationId xmlns:a16="http://schemas.microsoft.com/office/drawing/2014/main" id="{6C95DEC4-38E7-5830-2148-402281BAF9BE}"/>
              </a:ext>
            </a:extLst>
          </p:cNvPr>
          <p:cNvCxnSpPr/>
          <p:nvPr/>
        </p:nvCxnSpPr>
        <p:spPr>
          <a:xfrm rot="10800000" flipH="1">
            <a:off x="4736923" y="1610939"/>
            <a:ext cx="1117600" cy="1339855"/>
          </a:xfrm>
          <a:prstGeom prst="straightConnector1">
            <a:avLst/>
          </a:prstGeom>
          <a:noFill/>
          <a:ln w="76200" cap="flat" cmpd="sng">
            <a:solidFill>
              <a:srgbClr val="205867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11" name="Google Shape;829;p6">
            <a:extLst>
              <a:ext uri="{FF2B5EF4-FFF2-40B4-BE49-F238E27FC236}">
                <a16:creationId xmlns:a16="http://schemas.microsoft.com/office/drawing/2014/main" id="{F1466024-47A9-0ACC-2F87-A400B0B990BE}"/>
              </a:ext>
            </a:extLst>
          </p:cNvPr>
          <p:cNvCxnSpPr/>
          <p:nvPr/>
        </p:nvCxnSpPr>
        <p:spPr>
          <a:xfrm rot="10800000" flipH="1">
            <a:off x="4736923" y="3174715"/>
            <a:ext cx="1117600" cy="1"/>
          </a:xfrm>
          <a:prstGeom prst="straightConnector1">
            <a:avLst/>
          </a:prstGeom>
          <a:noFill/>
          <a:ln w="76200" cap="flat" cmpd="sng">
            <a:solidFill>
              <a:srgbClr val="205867"/>
            </a:solidFill>
            <a:prstDash val="solid"/>
            <a:round/>
            <a:headEnd type="none" w="sm" len="sm"/>
            <a:tailEnd type="stealth" w="med" len="med"/>
          </a:ln>
        </p:spPr>
      </p:cxnSp>
      <p:grpSp>
        <p:nvGrpSpPr>
          <p:cNvPr id="12" name="Google Shape;831;p6">
            <a:extLst>
              <a:ext uri="{FF2B5EF4-FFF2-40B4-BE49-F238E27FC236}">
                <a16:creationId xmlns:a16="http://schemas.microsoft.com/office/drawing/2014/main" id="{BF9CEA06-157C-6FDD-8545-B5F07BF9CFD3}"/>
              </a:ext>
            </a:extLst>
          </p:cNvPr>
          <p:cNvGrpSpPr/>
          <p:nvPr/>
        </p:nvGrpSpPr>
        <p:grpSpPr>
          <a:xfrm>
            <a:off x="5854523" y="619524"/>
            <a:ext cx="5098902" cy="1311514"/>
            <a:chOff x="6019800" y="2256123"/>
            <a:chExt cx="2819400" cy="1066800"/>
          </a:xfrm>
        </p:grpSpPr>
        <p:sp>
          <p:nvSpPr>
            <p:cNvPr id="13" name="Google Shape;832;p6">
              <a:extLst>
                <a:ext uri="{FF2B5EF4-FFF2-40B4-BE49-F238E27FC236}">
                  <a16:creationId xmlns:a16="http://schemas.microsoft.com/office/drawing/2014/main" id="{ADDA0DA1-F308-91D1-AEED-803CDDB820C7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" name="Google Shape;833;p6">
              <a:extLst>
                <a:ext uri="{FF2B5EF4-FFF2-40B4-BE49-F238E27FC236}">
                  <a16:creationId xmlns:a16="http://schemas.microsoft.com/office/drawing/2014/main" id="{C20C048B-F2B3-5EAB-4AAE-CF63EB888AC1}"/>
                </a:ext>
              </a:extLst>
            </p:cNvPr>
            <p:cNvSpPr/>
            <p:nvPr/>
          </p:nvSpPr>
          <p:spPr>
            <a:xfrm>
              <a:off x="6087737" y="2368555"/>
              <a:ext cx="2751463" cy="954368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32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ùng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liệt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kê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endParaRPr>
            </a:p>
          </p:txBody>
        </p:sp>
      </p:grpSp>
      <p:grpSp>
        <p:nvGrpSpPr>
          <p:cNvPr id="15" name="Google Shape;831;p6">
            <a:extLst>
              <a:ext uri="{FF2B5EF4-FFF2-40B4-BE49-F238E27FC236}">
                <a16:creationId xmlns:a16="http://schemas.microsoft.com/office/drawing/2014/main" id="{E8B52487-B3C2-8994-D540-6157A2085324}"/>
              </a:ext>
            </a:extLst>
          </p:cNvPr>
          <p:cNvGrpSpPr/>
          <p:nvPr/>
        </p:nvGrpSpPr>
        <p:grpSpPr>
          <a:xfrm>
            <a:off x="5966283" y="2631204"/>
            <a:ext cx="5098902" cy="1311514"/>
            <a:chOff x="6019800" y="2256123"/>
            <a:chExt cx="2819400" cy="1066800"/>
          </a:xfrm>
        </p:grpSpPr>
        <p:sp>
          <p:nvSpPr>
            <p:cNvPr id="16" name="Google Shape;832;p6">
              <a:extLst>
                <a:ext uri="{FF2B5EF4-FFF2-40B4-BE49-F238E27FC236}">
                  <a16:creationId xmlns:a16="http://schemas.microsoft.com/office/drawing/2014/main" id="{BD12E69E-856F-5EB0-0F9A-52715B98BC04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" name="Google Shape;833;p6">
              <a:extLst>
                <a:ext uri="{FF2B5EF4-FFF2-40B4-BE49-F238E27FC236}">
                  <a16:creationId xmlns:a16="http://schemas.microsoft.com/office/drawing/2014/main" id="{0ED94380-3EEE-82F9-B085-65354835DEFE}"/>
                </a:ext>
              </a:extLst>
            </p:cNvPr>
            <p:cNvSpPr/>
            <p:nvPr/>
          </p:nvSpPr>
          <p:spPr>
            <a:xfrm>
              <a:off x="6087737" y="2368555"/>
              <a:ext cx="2751463" cy="954368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36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ối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ngữ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liên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danh</a:t>
              </a:r>
              <a:endParaRPr sz="66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endParaRPr>
            </a:p>
          </p:txBody>
        </p:sp>
      </p:grpSp>
      <p:cxnSp>
        <p:nvCxnSpPr>
          <p:cNvPr id="18" name="Google Shape;829;p6">
            <a:extLst>
              <a:ext uri="{FF2B5EF4-FFF2-40B4-BE49-F238E27FC236}">
                <a16:creationId xmlns:a16="http://schemas.microsoft.com/office/drawing/2014/main" id="{2E08EB99-0CA7-43C7-6541-4F4285ECEA07}"/>
              </a:ext>
            </a:extLst>
          </p:cNvPr>
          <p:cNvCxnSpPr>
            <a:cxnSpLocks/>
          </p:cNvCxnSpPr>
          <p:nvPr/>
        </p:nvCxnSpPr>
        <p:spPr>
          <a:xfrm>
            <a:off x="4673600" y="3677920"/>
            <a:ext cx="1292683" cy="1183356"/>
          </a:xfrm>
          <a:prstGeom prst="straightConnector1">
            <a:avLst/>
          </a:prstGeom>
          <a:noFill/>
          <a:ln w="76200" cap="flat" cmpd="sng">
            <a:solidFill>
              <a:srgbClr val="205867"/>
            </a:solidFill>
            <a:prstDash val="solid"/>
            <a:round/>
            <a:headEnd type="none" w="sm" len="sm"/>
            <a:tailEnd type="stealth" w="med" len="med"/>
          </a:ln>
        </p:spPr>
      </p:cxnSp>
      <p:grpSp>
        <p:nvGrpSpPr>
          <p:cNvPr id="19" name="Google Shape;831;p6">
            <a:extLst>
              <a:ext uri="{FF2B5EF4-FFF2-40B4-BE49-F238E27FC236}">
                <a16:creationId xmlns:a16="http://schemas.microsoft.com/office/drawing/2014/main" id="{F94CAB47-95AF-0A99-7CA5-0E791702BA23}"/>
              </a:ext>
            </a:extLst>
          </p:cNvPr>
          <p:cNvGrpSpPr/>
          <p:nvPr/>
        </p:nvGrpSpPr>
        <p:grpSpPr>
          <a:xfrm>
            <a:off x="6078043" y="4317764"/>
            <a:ext cx="5098902" cy="1311514"/>
            <a:chOff x="6019800" y="2256123"/>
            <a:chExt cx="2819400" cy="1066800"/>
          </a:xfrm>
        </p:grpSpPr>
        <p:sp>
          <p:nvSpPr>
            <p:cNvPr id="20" name="Google Shape;832;p6">
              <a:extLst>
                <a:ext uri="{FF2B5EF4-FFF2-40B4-BE49-F238E27FC236}">
                  <a16:creationId xmlns:a16="http://schemas.microsoft.com/office/drawing/2014/main" id="{6049BE67-C499-68F3-BD6A-511225C31904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" name="Google Shape;833;p6">
              <a:extLst>
                <a:ext uri="{FF2B5EF4-FFF2-40B4-BE49-F238E27FC236}">
                  <a16:creationId xmlns:a16="http://schemas.microsoft.com/office/drawing/2014/main" id="{5AA1D209-F898-4DE0-23F8-4802D5FC8804}"/>
                </a:ext>
              </a:extLst>
            </p:cNvPr>
            <p:cNvSpPr/>
            <p:nvPr/>
          </p:nvSpPr>
          <p:spPr>
            <a:xfrm>
              <a:off x="6087737" y="2368555"/>
              <a:ext cx="2751463" cy="954368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Đánh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dấu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lời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nói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trực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tiếp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của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nhân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vật</a:t>
              </a:r>
              <a:endParaRPr sz="66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550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inlgbo1b">
      <a:majorFont>
        <a:latin typeface="思源黑体 CN" panose="020F0302020204030204"/>
        <a:ea typeface="思源黑体 CN"/>
        <a:cs typeface=""/>
      </a:majorFont>
      <a:minorFont>
        <a:latin typeface="思源黑体 CN" panose="020F0502020204030204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1285</TotalTime>
  <Words>410</Words>
  <Application>Microsoft Office PowerPoint</Application>
  <PresentationFormat>Widescreen</PresentationFormat>
  <Paragraphs>37</Paragraphs>
  <Slides>23</Slides>
  <Notes>3</Notes>
  <HiddenSlides>0</HiddenSlides>
  <MMClips>6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等线</vt:lpstr>
      <vt:lpstr>#9Slide05 SVNVictoria</vt:lpstr>
      <vt:lpstr>Arial</vt:lpstr>
      <vt:lpstr>Cambria</vt:lpstr>
      <vt:lpstr>Caveat Brush</vt:lpstr>
      <vt:lpstr>Georgia</vt:lpstr>
      <vt:lpstr>Times New Roman</vt:lpstr>
      <vt:lpstr>UTM Guanine</vt:lpstr>
      <vt:lpstr>UVF Blenda Script</vt:lpstr>
      <vt:lpstr>字魂36号-正文宋楷</vt:lpstr>
      <vt:lpstr>思源宋体 CN Heavy</vt:lpstr>
      <vt:lpstr>标小智龙珠体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MANG NON</dc:creator>
  <cp:keywords>MĂNG NON TEAM</cp:keywords>
  <cp:lastModifiedBy>Thùy Phương</cp:lastModifiedBy>
  <cp:revision>21</cp:revision>
  <dcterms:created xsi:type="dcterms:W3CDTF">2022-02-16T07:22:21Z</dcterms:created>
  <dcterms:modified xsi:type="dcterms:W3CDTF">2025-12-18T02:28:08Z</dcterms:modified>
</cp:coreProperties>
</file>