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notesMasterIdLst>
    <p:notesMasterId r:id="rId27"/>
  </p:notesMasterIdLst>
  <p:sldIdLst>
    <p:sldId id="361" r:id="rId8"/>
    <p:sldId id="362" r:id="rId9"/>
    <p:sldId id="363" r:id="rId10"/>
    <p:sldId id="341" r:id="rId11"/>
    <p:sldId id="342" r:id="rId12"/>
    <p:sldId id="343" r:id="rId13"/>
    <p:sldId id="344" r:id="rId14"/>
    <p:sldId id="345" r:id="rId15"/>
    <p:sldId id="346" r:id="rId16"/>
    <p:sldId id="364" r:id="rId17"/>
    <p:sldId id="357" r:id="rId18"/>
    <p:sldId id="365" r:id="rId19"/>
    <p:sldId id="366" r:id="rId20"/>
    <p:sldId id="367" r:id="rId21"/>
    <p:sldId id="368" r:id="rId22"/>
    <p:sldId id="295" r:id="rId23"/>
    <p:sldId id="358" r:id="rId24"/>
    <p:sldId id="354" r:id="rId25"/>
    <p:sldId id="369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̀ Thị Bích Hạnh" initials="HTBH" lastIdx="1" clrIdx="0">
    <p:extLst>
      <p:ext uri="{19B8F6BF-5375-455C-9EA6-DF929625EA0E}">
        <p15:presenceInfo xmlns:p15="http://schemas.microsoft.com/office/powerpoint/2012/main" userId="dac6e2a1786429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FF00"/>
    <a:srgbClr val="00FF00"/>
    <a:srgbClr val="00CCFF"/>
    <a:srgbClr val="00FFCC"/>
    <a:srgbClr val="FF66FF"/>
    <a:srgbClr val="0099CC"/>
    <a:srgbClr val="C12726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93" autoAdjust="0"/>
    <p:restoredTop sz="68760" autoAdjust="0"/>
  </p:normalViewPr>
  <p:slideViewPr>
    <p:cSldViewPr snapToGrid="0">
      <p:cViewPr varScale="1">
        <p:scale>
          <a:sx n="56" d="100"/>
          <a:sy n="56" d="100"/>
        </p:scale>
        <p:origin x="149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5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489D0-8EAE-4134-9962-E87634766EA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A23CF-0462-4BF8-BC73-08B9691F9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05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6DF83-76BC-457E-895D-646B9904F5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401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912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52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795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8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75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31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ĐÔNG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05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967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361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32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03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vuông</a:t>
            </a:r>
            <a:r>
              <a:rPr lang="en-US" baseline="0" dirty="0"/>
              <a:t>.</a:t>
            </a:r>
            <a:endParaRPr lang="en-US" dirty="0"/>
          </a:p>
          <a:p>
            <a:r>
              <a:rPr lang="en-US" dirty="0"/>
              <a:t>Coat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88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vuông</a:t>
            </a:r>
            <a:r>
              <a:rPr lang="en-US" baseline="0" dirty="0"/>
              <a:t>.</a:t>
            </a:r>
            <a:endParaRPr lang="en-US" dirty="0"/>
          </a:p>
          <a:p>
            <a:r>
              <a:rPr lang="en-US" dirty="0"/>
              <a:t>Dress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54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vuông</a:t>
            </a:r>
            <a:r>
              <a:rPr lang="en-US" baseline="0" dirty="0"/>
              <a:t>.</a:t>
            </a:r>
            <a:endParaRPr lang="en-US" dirty="0"/>
          </a:p>
          <a:p>
            <a:r>
              <a:rPr lang="en-US" dirty="0"/>
              <a:t>T-shirt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58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vuông</a:t>
            </a:r>
            <a:r>
              <a:rPr lang="en-US" baseline="0" dirty="0"/>
              <a:t>.</a:t>
            </a:r>
            <a:endParaRPr lang="en-US" dirty="0"/>
          </a:p>
          <a:p>
            <a:r>
              <a:rPr lang="en-US" dirty="0"/>
              <a:t>Boots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26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vuông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Hat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25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542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195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187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D1EF-747F-47FE-8961-FE527C069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C5E65-900B-4DE7-899E-2FB37388B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232A4-0B76-4D8C-8D5E-521103D9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876AD-180B-4933-B952-F1A57675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B8298-39CF-4791-8F18-84590E58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62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64E1-EA7A-403C-B4AE-31AD9D90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7D560-3C66-4CE6-B645-E21FF87F1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342C-5A9A-4E9C-BBB6-60FDE705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09585-1246-4048-B015-FBADC8BD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F2BB1-CA49-40B3-A658-17105A9E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61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8C83-AF39-4C1F-AF12-0A820F4D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6BA2C-6BCD-4566-BD3F-F5EA60ABA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CA982-E64F-4D01-A392-2D1410F7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4C72A-5F54-4D02-8686-72E2FA69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29157-C680-4F40-9363-5EABE61E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66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AD66-524B-4079-A967-B5D9A056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FA96F-6FA7-4A05-80ED-67110E26E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0EC8B-DD8F-40C2-B39F-5AC1C294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39997-4ADE-4E04-8615-838061E0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293D6-CA2A-48BC-BC52-AAF4890A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0A0A0-C292-405E-AD89-524A6FD2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63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0C95-15AB-4DEB-9306-BB1FD22F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10192-BC37-494D-BC0B-07D99BE2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69314-5586-40FC-B7F6-85D242B7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DCB49-62B3-4309-A034-20C271FAE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EB473-2F2F-4CE7-8CDD-1336D40E6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3BCB8-7462-483D-AF83-0E3CB333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C0C53D-5464-4CA4-AD5A-8DD38E25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12750-7A73-4779-869B-FECE33A6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79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8272-DEF7-4FF0-9ADA-BFE885FC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AFBC33-72BB-4698-936B-6B6C3E9F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65BF4-4A4F-4765-BF0E-A9B1375C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1EF84-A106-4317-9E85-3725C09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82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CFA74-C17D-4D14-8F4A-602405BE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D684F-6E75-4FE1-B34A-26421288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741FD-2615-4FB3-BAD0-39A601F1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52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1060-6CA5-4E76-B034-58F98ACF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870D-EA5D-417E-83B5-5E4EFE448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3D7B9-F9A1-437A-990F-C689E133F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4E66B-08CF-4E43-BAD8-1E3EBAC4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22A58-9EDC-422D-9663-642B6940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61DA7-0F18-463E-9B81-CFAE4566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82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8BB3-6C37-4ECC-AE24-5278EF19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50E19-892A-4AAE-994F-6487F961F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68681-DBD8-4E49-8B2F-BF63B509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E9129-DAA1-47D6-B726-D1809DC7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ACF7A-B5AD-40CD-B6B4-DD09CD59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2129D-3BF6-4F2D-8C16-24506E33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4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A64E-C26E-406B-8737-A3646B52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C6E68-A611-478E-A21B-F99829430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01BEE-5F38-4999-8A8F-4C326A8B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F479-6977-4056-A2AC-1051ED6D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F1B54-275F-422F-9D58-BCF510D7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38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8BAC8-12B9-4FED-A9F3-3746A2061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748A7-A348-4474-A093-97441A866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89548-C619-4824-BB63-517DD048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05884-F65E-4A58-B3B9-9E57031D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A70A3-4FC2-4A71-812E-F901429B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00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351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sX0" fmla="*/ 0 w 10515600"/>
              <a:gd name="csY0" fmla="*/ 0 h 27432"/>
              <a:gd name="csX1" fmla="*/ 446913 w 10515600"/>
              <a:gd name="csY1" fmla="*/ 0 h 27432"/>
              <a:gd name="csX2" fmla="*/ 1104138 w 10515600"/>
              <a:gd name="csY2" fmla="*/ 0 h 27432"/>
              <a:gd name="csX3" fmla="*/ 1866519 w 10515600"/>
              <a:gd name="csY3" fmla="*/ 0 h 27432"/>
              <a:gd name="csX4" fmla="*/ 2208276 w 10515600"/>
              <a:gd name="csY4" fmla="*/ 0 h 27432"/>
              <a:gd name="csX5" fmla="*/ 2550033 w 10515600"/>
              <a:gd name="csY5" fmla="*/ 0 h 27432"/>
              <a:gd name="csX6" fmla="*/ 3417570 w 10515600"/>
              <a:gd name="csY6" fmla="*/ 0 h 27432"/>
              <a:gd name="csX7" fmla="*/ 4074795 w 10515600"/>
              <a:gd name="csY7" fmla="*/ 0 h 27432"/>
              <a:gd name="csX8" fmla="*/ 4416552 w 10515600"/>
              <a:gd name="csY8" fmla="*/ 0 h 27432"/>
              <a:gd name="csX9" fmla="*/ 5073777 w 10515600"/>
              <a:gd name="csY9" fmla="*/ 0 h 27432"/>
              <a:gd name="csX10" fmla="*/ 5941314 w 10515600"/>
              <a:gd name="csY10" fmla="*/ 0 h 27432"/>
              <a:gd name="csX11" fmla="*/ 6493383 w 10515600"/>
              <a:gd name="csY11" fmla="*/ 0 h 27432"/>
              <a:gd name="csX12" fmla="*/ 7045452 w 10515600"/>
              <a:gd name="csY12" fmla="*/ 0 h 27432"/>
              <a:gd name="csX13" fmla="*/ 7702677 w 10515600"/>
              <a:gd name="csY13" fmla="*/ 0 h 27432"/>
              <a:gd name="csX14" fmla="*/ 8465058 w 10515600"/>
              <a:gd name="csY14" fmla="*/ 0 h 27432"/>
              <a:gd name="csX15" fmla="*/ 9227439 w 10515600"/>
              <a:gd name="csY15" fmla="*/ 0 h 27432"/>
              <a:gd name="csX16" fmla="*/ 10515600 w 10515600"/>
              <a:gd name="csY16" fmla="*/ 0 h 27432"/>
              <a:gd name="csX17" fmla="*/ 10515600 w 10515600"/>
              <a:gd name="csY17" fmla="*/ 27432 h 27432"/>
              <a:gd name="csX18" fmla="*/ 10068687 w 10515600"/>
              <a:gd name="csY18" fmla="*/ 27432 h 27432"/>
              <a:gd name="csX19" fmla="*/ 9201150 w 10515600"/>
              <a:gd name="csY19" fmla="*/ 27432 h 27432"/>
              <a:gd name="csX20" fmla="*/ 8543925 w 10515600"/>
              <a:gd name="csY20" fmla="*/ 27432 h 27432"/>
              <a:gd name="csX21" fmla="*/ 8202168 w 10515600"/>
              <a:gd name="csY21" fmla="*/ 27432 h 27432"/>
              <a:gd name="csX22" fmla="*/ 7544943 w 10515600"/>
              <a:gd name="csY22" fmla="*/ 27432 h 27432"/>
              <a:gd name="csX23" fmla="*/ 6992874 w 10515600"/>
              <a:gd name="csY23" fmla="*/ 27432 h 27432"/>
              <a:gd name="csX24" fmla="*/ 6440805 w 10515600"/>
              <a:gd name="csY24" fmla="*/ 27432 h 27432"/>
              <a:gd name="csX25" fmla="*/ 5888736 w 10515600"/>
              <a:gd name="csY25" fmla="*/ 27432 h 27432"/>
              <a:gd name="csX26" fmla="*/ 5336667 w 10515600"/>
              <a:gd name="csY26" fmla="*/ 27432 h 27432"/>
              <a:gd name="csX27" fmla="*/ 4574286 w 10515600"/>
              <a:gd name="csY27" fmla="*/ 27432 h 27432"/>
              <a:gd name="csX28" fmla="*/ 3917061 w 10515600"/>
              <a:gd name="csY28" fmla="*/ 27432 h 27432"/>
              <a:gd name="csX29" fmla="*/ 3575304 w 10515600"/>
              <a:gd name="csY29" fmla="*/ 27432 h 27432"/>
              <a:gd name="csX30" fmla="*/ 3023235 w 10515600"/>
              <a:gd name="csY30" fmla="*/ 27432 h 27432"/>
              <a:gd name="csX31" fmla="*/ 2260854 w 10515600"/>
              <a:gd name="csY31" fmla="*/ 27432 h 27432"/>
              <a:gd name="csX32" fmla="*/ 1813941 w 10515600"/>
              <a:gd name="csY32" fmla="*/ 27432 h 27432"/>
              <a:gd name="csX33" fmla="*/ 946404 w 10515600"/>
              <a:gd name="csY33" fmla="*/ 27432 h 27432"/>
              <a:gd name="csX34" fmla="*/ 0 w 10515600"/>
              <a:gd name="csY34" fmla="*/ 27432 h 27432"/>
              <a:gd name="csX35" fmla="*/ 0 w 10515600"/>
              <a:gd name="csY35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37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67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sX0" fmla="*/ 0 w 10515600"/>
              <a:gd name="csY0" fmla="*/ 0 h 27432"/>
              <a:gd name="csX1" fmla="*/ 446913 w 10515600"/>
              <a:gd name="csY1" fmla="*/ 0 h 27432"/>
              <a:gd name="csX2" fmla="*/ 1104138 w 10515600"/>
              <a:gd name="csY2" fmla="*/ 0 h 27432"/>
              <a:gd name="csX3" fmla="*/ 1866519 w 10515600"/>
              <a:gd name="csY3" fmla="*/ 0 h 27432"/>
              <a:gd name="csX4" fmla="*/ 2208276 w 10515600"/>
              <a:gd name="csY4" fmla="*/ 0 h 27432"/>
              <a:gd name="csX5" fmla="*/ 2550033 w 10515600"/>
              <a:gd name="csY5" fmla="*/ 0 h 27432"/>
              <a:gd name="csX6" fmla="*/ 3417570 w 10515600"/>
              <a:gd name="csY6" fmla="*/ 0 h 27432"/>
              <a:gd name="csX7" fmla="*/ 4074795 w 10515600"/>
              <a:gd name="csY7" fmla="*/ 0 h 27432"/>
              <a:gd name="csX8" fmla="*/ 4416552 w 10515600"/>
              <a:gd name="csY8" fmla="*/ 0 h 27432"/>
              <a:gd name="csX9" fmla="*/ 5073777 w 10515600"/>
              <a:gd name="csY9" fmla="*/ 0 h 27432"/>
              <a:gd name="csX10" fmla="*/ 5941314 w 10515600"/>
              <a:gd name="csY10" fmla="*/ 0 h 27432"/>
              <a:gd name="csX11" fmla="*/ 6493383 w 10515600"/>
              <a:gd name="csY11" fmla="*/ 0 h 27432"/>
              <a:gd name="csX12" fmla="*/ 7045452 w 10515600"/>
              <a:gd name="csY12" fmla="*/ 0 h 27432"/>
              <a:gd name="csX13" fmla="*/ 7702677 w 10515600"/>
              <a:gd name="csY13" fmla="*/ 0 h 27432"/>
              <a:gd name="csX14" fmla="*/ 8465058 w 10515600"/>
              <a:gd name="csY14" fmla="*/ 0 h 27432"/>
              <a:gd name="csX15" fmla="*/ 9227439 w 10515600"/>
              <a:gd name="csY15" fmla="*/ 0 h 27432"/>
              <a:gd name="csX16" fmla="*/ 10515600 w 10515600"/>
              <a:gd name="csY16" fmla="*/ 0 h 27432"/>
              <a:gd name="csX17" fmla="*/ 10515600 w 10515600"/>
              <a:gd name="csY17" fmla="*/ 27432 h 27432"/>
              <a:gd name="csX18" fmla="*/ 10068687 w 10515600"/>
              <a:gd name="csY18" fmla="*/ 27432 h 27432"/>
              <a:gd name="csX19" fmla="*/ 9201150 w 10515600"/>
              <a:gd name="csY19" fmla="*/ 27432 h 27432"/>
              <a:gd name="csX20" fmla="*/ 8543925 w 10515600"/>
              <a:gd name="csY20" fmla="*/ 27432 h 27432"/>
              <a:gd name="csX21" fmla="*/ 8202168 w 10515600"/>
              <a:gd name="csY21" fmla="*/ 27432 h 27432"/>
              <a:gd name="csX22" fmla="*/ 7544943 w 10515600"/>
              <a:gd name="csY22" fmla="*/ 27432 h 27432"/>
              <a:gd name="csX23" fmla="*/ 6992874 w 10515600"/>
              <a:gd name="csY23" fmla="*/ 27432 h 27432"/>
              <a:gd name="csX24" fmla="*/ 6440805 w 10515600"/>
              <a:gd name="csY24" fmla="*/ 27432 h 27432"/>
              <a:gd name="csX25" fmla="*/ 5888736 w 10515600"/>
              <a:gd name="csY25" fmla="*/ 27432 h 27432"/>
              <a:gd name="csX26" fmla="*/ 5336667 w 10515600"/>
              <a:gd name="csY26" fmla="*/ 27432 h 27432"/>
              <a:gd name="csX27" fmla="*/ 4574286 w 10515600"/>
              <a:gd name="csY27" fmla="*/ 27432 h 27432"/>
              <a:gd name="csX28" fmla="*/ 3917061 w 10515600"/>
              <a:gd name="csY28" fmla="*/ 27432 h 27432"/>
              <a:gd name="csX29" fmla="*/ 3575304 w 10515600"/>
              <a:gd name="csY29" fmla="*/ 27432 h 27432"/>
              <a:gd name="csX30" fmla="*/ 3023235 w 10515600"/>
              <a:gd name="csY30" fmla="*/ 27432 h 27432"/>
              <a:gd name="csX31" fmla="*/ 2260854 w 10515600"/>
              <a:gd name="csY31" fmla="*/ 27432 h 27432"/>
              <a:gd name="csX32" fmla="*/ 1813941 w 10515600"/>
              <a:gd name="csY32" fmla="*/ 27432 h 27432"/>
              <a:gd name="csX33" fmla="*/ 946404 w 10515600"/>
              <a:gd name="csY33" fmla="*/ 27432 h 27432"/>
              <a:gd name="csX34" fmla="*/ 0 w 10515600"/>
              <a:gd name="csY34" fmla="*/ 27432 h 27432"/>
              <a:gd name="csX35" fmla="*/ 0 w 10515600"/>
              <a:gd name="csY35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86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sX0" fmla="*/ 0 w 10515600"/>
              <a:gd name="csY0" fmla="*/ 0 h 27432"/>
              <a:gd name="csX1" fmla="*/ 446913 w 10515600"/>
              <a:gd name="csY1" fmla="*/ 0 h 27432"/>
              <a:gd name="csX2" fmla="*/ 1104138 w 10515600"/>
              <a:gd name="csY2" fmla="*/ 0 h 27432"/>
              <a:gd name="csX3" fmla="*/ 1866519 w 10515600"/>
              <a:gd name="csY3" fmla="*/ 0 h 27432"/>
              <a:gd name="csX4" fmla="*/ 2208276 w 10515600"/>
              <a:gd name="csY4" fmla="*/ 0 h 27432"/>
              <a:gd name="csX5" fmla="*/ 2550033 w 10515600"/>
              <a:gd name="csY5" fmla="*/ 0 h 27432"/>
              <a:gd name="csX6" fmla="*/ 3417570 w 10515600"/>
              <a:gd name="csY6" fmla="*/ 0 h 27432"/>
              <a:gd name="csX7" fmla="*/ 4074795 w 10515600"/>
              <a:gd name="csY7" fmla="*/ 0 h 27432"/>
              <a:gd name="csX8" fmla="*/ 4416552 w 10515600"/>
              <a:gd name="csY8" fmla="*/ 0 h 27432"/>
              <a:gd name="csX9" fmla="*/ 5073777 w 10515600"/>
              <a:gd name="csY9" fmla="*/ 0 h 27432"/>
              <a:gd name="csX10" fmla="*/ 5941314 w 10515600"/>
              <a:gd name="csY10" fmla="*/ 0 h 27432"/>
              <a:gd name="csX11" fmla="*/ 6493383 w 10515600"/>
              <a:gd name="csY11" fmla="*/ 0 h 27432"/>
              <a:gd name="csX12" fmla="*/ 7045452 w 10515600"/>
              <a:gd name="csY12" fmla="*/ 0 h 27432"/>
              <a:gd name="csX13" fmla="*/ 7702677 w 10515600"/>
              <a:gd name="csY13" fmla="*/ 0 h 27432"/>
              <a:gd name="csX14" fmla="*/ 8465058 w 10515600"/>
              <a:gd name="csY14" fmla="*/ 0 h 27432"/>
              <a:gd name="csX15" fmla="*/ 9227439 w 10515600"/>
              <a:gd name="csY15" fmla="*/ 0 h 27432"/>
              <a:gd name="csX16" fmla="*/ 10515600 w 10515600"/>
              <a:gd name="csY16" fmla="*/ 0 h 27432"/>
              <a:gd name="csX17" fmla="*/ 10515600 w 10515600"/>
              <a:gd name="csY17" fmla="*/ 27432 h 27432"/>
              <a:gd name="csX18" fmla="*/ 10068687 w 10515600"/>
              <a:gd name="csY18" fmla="*/ 27432 h 27432"/>
              <a:gd name="csX19" fmla="*/ 9201150 w 10515600"/>
              <a:gd name="csY19" fmla="*/ 27432 h 27432"/>
              <a:gd name="csX20" fmla="*/ 8543925 w 10515600"/>
              <a:gd name="csY20" fmla="*/ 27432 h 27432"/>
              <a:gd name="csX21" fmla="*/ 8202168 w 10515600"/>
              <a:gd name="csY21" fmla="*/ 27432 h 27432"/>
              <a:gd name="csX22" fmla="*/ 7544943 w 10515600"/>
              <a:gd name="csY22" fmla="*/ 27432 h 27432"/>
              <a:gd name="csX23" fmla="*/ 6992874 w 10515600"/>
              <a:gd name="csY23" fmla="*/ 27432 h 27432"/>
              <a:gd name="csX24" fmla="*/ 6440805 w 10515600"/>
              <a:gd name="csY24" fmla="*/ 27432 h 27432"/>
              <a:gd name="csX25" fmla="*/ 5888736 w 10515600"/>
              <a:gd name="csY25" fmla="*/ 27432 h 27432"/>
              <a:gd name="csX26" fmla="*/ 5336667 w 10515600"/>
              <a:gd name="csY26" fmla="*/ 27432 h 27432"/>
              <a:gd name="csX27" fmla="*/ 4574286 w 10515600"/>
              <a:gd name="csY27" fmla="*/ 27432 h 27432"/>
              <a:gd name="csX28" fmla="*/ 3917061 w 10515600"/>
              <a:gd name="csY28" fmla="*/ 27432 h 27432"/>
              <a:gd name="csX29" fmla="*/ 3575304 w 10515600"/>
              <a:gd name="csY29" fmla="*/ 27432 h 27432"/>
              <a:gd name="csX30" fmla="*/ 3023235 w 10515600"/>
              <a:gd name="csY30" fmla="*/ 27432 h 27432"/>
              <a:gd name="csX31" fmla="*/ 2260854 w 10515600"/>
              <a:gd name="csY31" fmla="*/ 27432 h 27432"/>
              <a:gd name="csX32" fmla="*/ 1813941 w 10515600"/>
              <a:gd name="csY32" fmla="*/ 27432 h 27432"/>
              <a:gd name="csX33" fmla="*/ 946404 w 10515600"/>
              <a:gd name="csY33" fmla="*/ 27432 h 27432"/>
              <a:gd name="csX34" fmla="*/ 0 w 10515600"/>
              <a:gd name="csY34" fmla="*/ 27432 h 27432"/>
              <a:gd name="csX35" fmla="*/ 0 w 10515600"/>
              <a:gd name="csY35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52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12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26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162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sX0" fmla="*/ 0 w 4480560"/>
              <a:gd name="csY0" fmla="*/ 0 h 27432"/>
              <a:gd name="csX1" fmla="*/ 595274 w 4480560"/>
              <a:gd name="csY1" fmla="*/ 0 h 27432"/>
              <a:gd name="csX2" fmla="*/ 1100938 w 4480560"/>
              <a:gd name="csY2" fmla="*/ 0 h 27432"/>
              <a:gd name="csX3" fmla="*/ 1651406 w 4480560"/>
              <a:gd name="csY3" fmla="*/ 0 h 27432"/>
              <a:gd name="csX4" fmla="*/ 2336292 w 4480560"/>
              <a:gd name="csY4" fmla="*/ 0 h 27432"/>
              <a:gd name="csX5" fmla="*/ 2931566 w 4480560"/>
              <a:gd name="csY5" fmla="*/ 0 h 27432"/>
              <a:gd name="csX6" fmla="*/ 3482035 w 4480560"/>
              <a:gd name="csY6" fmla="*/ 0 h 27432"/>
              <a:gd name="csX7" fmla="*/ 4480560 w 4480560"/>
              <a:gd name="csY7" fmla="*/ 0 h 27432"/>
              <a:gd name="csX8" fmla="*/ 4480560 w 4480560"/>
              <a:gd name="csY8" fmla="*/ 27432 h 27432"/>
              <a:gd name="csX9" fmla="*/ 3840480 w 4480560"/>
              <a:gd name="csY9" fmla="*/ 27432 h 27432"/>
              <a:gd name="csX10" fmla="*/ 3290011 w 4480560"/>
              <a:gd name="csY10" fmla="*/ 27432 h 27432"/>
              <a:gd name="csX11" fmla="*/ 2560320 w 4480560"/>
              <a:gd name="csY11" fmla="*/ 27432 h 27432"/>
              <a:gd name="csX12" fmla="*/ 1965046 w 4480560"/>
              <a:gd name="csY12" fmla="*/ 27432 h 27432"/>
              <a:gd name="csX13" fmla="*/ 1459382 w 4480560"/>
              <a:gd name="csY13" fmla="*/ 27432 h 27432"/>
              <a:gd name="csX14" fmla="*/ 774497 w 4480560"/>
              <a:gd name="csY14" fmla="*/ 27432 h 27432"/>
              <a:gd name="csX15" fmla="*/ 0 w 4480560"/>
              <a:gd name="csY15" fmla="*/ 27432 h 27432"/>
              <a:gd name="csX16" fmla="*/ 0 w 4480560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646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sX0" fmla="*/ 0 w 4480560"/>
              <a:gd name="csY0" fmla="*/ 0 h 27432"/>
              <a:gd name="csX1" fmla="*/ 595274 w 4480560"/>
              <a:gd name="csY1" fmla="*/ 0 h 27432"/>
              <a:gd name="csX2" fmla="*/ 1100938 w 4480560"/>
              <a:gd name="csY2" fmla="*/ 0 h 27432"/>
              <a:gd name="csX3" fmla="*/ 1651406 w 4480560"/>
              <a:gd name="csY3" fmla="*/ 0 h 27432"/>
              <a:gd name="csX4" fmla="*/ 2336292 w 4480560"/>
              <a:gd name="csY4" fmla="*/ 0 h 27432"/>
              <a:gd name="csX5" fmla="*/ 2931566 w 4480560"/>
              <a:gd name="csY5" fmla="*/ 0 h 27432"/>
              <a:gd name="csX6" fmla="*/ 3482035 w 4480560"/>
              <a:gd name="csY6" fmla="*/ 0 h 27432"/>
              <a:gd name="csX7" fmla="*/ 4480560 w 4480560"/>
              <a:gd name="csY7" fmla="*/ 0 h 27432"/>
              <a:gd name="csX8" fmla="*/ 4480560 w 4480560"/>
              <a:gd name="csY8" fmla="*/ 27432 h 27432"/>
              <a:gd name="csX9" fmla="*/ 3840480 w 4480560"/>
              <a:gd name="csY9" fmla="*/ 27432 h 27432"/>
              <a:gd name="csX10" fmla="*/ 3290011 w 4480560"/>
              <a:gd name="csY10" fmla="*/ 27432 h 27432"/>
              <a:gd name="csX11" fmla="*/ 2560320 w 4480560"/>
              <a:gd name="csY11" fmla="*/ 27432 h 27432"/>
              <a:gd name="csX12" fmla="*/ 1965046 w 4480560"/>
              <a:gd name="csY12" fmla="*/ 27432 h 27432"/>
              <a:gd name="csX13" fmla="*/ 1459382 w 4480560"/>
              <a:gd name="csY13" fmla="*/ 27432 h 27432"/>
              <a:gd name="csX14" fmla="*/ 774497 w 4480560"/>
              <a:gd name="csY14" fmla="*/ 27432 h 27432"/>
              <a:gd name="csX15" fmla="*/ 0 w 4480560"/>
              <a:gd name="csY15" fmla="*/ 27432 h 27432"/>
              <a:gd name="csX16" fmla="*/ 0 w 4480560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378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31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64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924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007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816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030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286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28297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820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1553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5580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85767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85699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9790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22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9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78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01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17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0956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5392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9678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137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7971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745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640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38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91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63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7613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6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6204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970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0088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95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059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842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48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04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3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0020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70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7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45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326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608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99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88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652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944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58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3991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97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51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427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43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53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27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200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42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7228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7136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58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audio" Target="NUL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8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B038E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97E0A-3951-43A1-8494-22FF6EDD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5FA6F-E212-41C8-9DF0-F48F3EC82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995BB-464D-46E2-A772-EAC8A0343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4A87A-2913-4CDA-9004-90CF2DCBC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7139C-0072-42D8-A0A9-768D08415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8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7030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6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4512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3864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6437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725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4.xml"/><Relationship Id="rId6" Type="http://schemas.openxmlformats.org/officeDocument/2006/relationships/image" Target="../media/image30.png"/><Relationship Id="rId5" Type="http://schemas.openxmlformats.org/officeDocument/2006/relationships/image" Target="../media/image17.jpe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3.mp3"/><Relationship Id="rId7" Type="http://schemas.openxmlformats.org/officeDocument/2006/relationships/image" Target="../media/image42.jpeg"/><Relationship Id="rId2" Type="http://schemas.microsoft.com/office/2007/relationships/media" Target="../media/media3.mp3"/><Relationship Id="rId1" Type="http://schemas.openxmlformats.org/officeDocument/2006/relationships/tags" Target="../tags/tag16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91.xml"/><Relationship Id="rId9" Type="http://schemas.openxmlformats.org/officeDocument/2006/relationships/image" Target="../media/image44.png"/><Relationship Id="rId14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microsoft.com/office/2017/06/relationships/model3d" Target="../media/model3d1.glb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microsoft.com/office/2017/06/relationships/model3d" Target="../media/model3d2.glb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microsoft.com/office/2017/06/relationships/model3d" Target="../media/model3d3.glb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microsoft.com/office/2017/06/relationships/model3d" Target="../media/model3d4.glb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microsoft.com/office/2017/06/relationships/model3d" Target="../media/model3d5.glb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microsoft.com/office/2017/06/relationships/model3d" Target="../media/model3d6.glb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75" y="1061262"/>
            <a:ext cx="10256713" cy="411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88109" y="2705763"/>
            <a:ext cx="735296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5</a:t>
            </a:r>
            <a:r>
              <a:rPr lang="en-US" sz="3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: 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My clothes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Lesson 2 – Task 7,8,9/P69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347" y="105736"/>
            <a:ext cx="810838" cy="816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33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2823" y="262883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1333697" y="695628"/>
            <a:ext cx="7582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7: Listen and </a:t>
            </a:r>
            <a:r>
              <a:rPr lang="en-US" sz="4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complete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6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2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C62877-6EB1-A943-AD2D-14DD0D864169}"/>
              </a:ext>
            </a:extLst>
          </p:cNvPr>
          <p:cNvSpPr txBox="1"/>
          <p:nvPr/>
        </p:nvSpPr>
        <p:spPr>
          <a:xfrm>
            <a:off x="7372090" y="11870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atin typeface="Comic Sans MS" panose="030F0702030302020204" pitchFamily="66" charset="0"/>
                <a:ea typeface="+mj-ea"/>
                <a:cs typeface="+mj-cs"/>
              </a:rPr>
              <a:t>VTV reporter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Reporter Journalist Cartoon Reporter Character Reporters Live Report, News  Broadcast, Character Illustration, Reporter PNG and Vector with Transparent  Background for Free Download">
            <a:extLst>
              <a:ext uri="{FF2B5EF4-FFF2-40B4-BE49-F238E27FC236}">
                <a16:creationId xmlns:a16="http://schemas.microsoft.com/office/drawing/2014/main" id="{47E233DC-F267-204E-BAF4-CBCCB0A73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3528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647" y="1142993"/>
            <a:ext cx="11696700" cy="5613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>
                <a:latin typeface="Comic Sans MS" panose="030F0702030302020204" pitchFamily="66" charset="0"/>
              </a:rPr>
              <a:t>That is my (1) </a:t>
            </a:r>
            <a:r>
              <a:rPr lang="en-US" sz="3500" u="sng" dirty="0">
                <a:solidFill>
                  <a:srgbClr val="0000FF"/>
                </a:solidFill>
                <a:latin typeface="Comic Sans MS" panose="030F0702030302020204" pitchFamily="66" charset="0"/>
              </a:rPr>
              <a:t>sister</a:t>
            </a:r>
            <a:r>
              <a:rPr lang="en-US" sz="3500" u="sng" dirty="0">
                <a:latin typeface="Comic Sans MS" panose="030F0702030302020204" pitchFamily="66" charset="0"/>
              </a:rPr>
              <a:t>. </a:t>
            </a:r>
            <a:r>
              <a:rPr lang="en-US" sz="3500" dirty="0">
                <a:latin typeface="Comic Sans MS" panose="030F0702030302020204" pitchFamily="66" charset="0"/>
              </a:rPr>
              <a:t>She’s got an orange</a:t>
            </a:r>
          </a:p>
          <a:p>
            <a:pPr marL="0" indent="0">
              <a:buNone/>
            </a:pPr>
            <a:endParaRPr lang="en-US" sz="3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500" dirty="0">
                <a:latin typeface="Comic Sans MS" panose="030F0702030302020204" pitchFamily="66" charset="0"/>
              </a:rPr>
              <a:t> and red (2) _______. </a:t>
            </a:r>
          </a:p>
          <a:p>
            <a:pPr marL="0" indent="0">
              <a:buNone/>
            </a:pPr>
            <a:endParaRPr lang="en-US" sz="3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500" dirty="0">
                <a:latin typeface="Comic Sans MS" panose="030F0702030302020204" pitchFamily="66" charset="0"/>
              </a:rPr>
              <a:t>She’s got a green T-shirt and warm (3)</a:t>
            </a:r>
          </a:p>
          <a:p>
            <a:pPr marL="0" indent="0">
              <a:buNone/>
            </a:pPr>
            <a:r>
              <a:rPr lang="en-US" sz="35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n-US" sz="3500" dirty="0">
                <a:latin typeface="Comic Sans MS" panose="030F0702030302020204" pitchFamily="66" charset="0"/>
              </a:rPr>
              <a:t>________. She’s got a blue hat</a:t>
            </a:r>
          </a:p>
          <a:p>
            <a:pPr marL="0" indent="0">
              <a:buNone/>
            </a:pPr>
            <a:endParaRPr lang="en-US" sz="3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500" dirty="0">
                <a:latin typeface="Comic Sans MS" panose="030F0702030302020204" pitchFamily="66" charset="0"/>
              </a:rPr>
              <a:t> and black (4) ________, too.</a:t>
            </a:r>
          </a:p>
          <a:p>
            <a:endParaRPr lang="en-US" sz="35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B80DBC-C7E0-43A9-BA65-E0C20EEC778C}"/>
              </a:ext>
            </a:extLst>
          </p:cNvPr>
          <p:cNvSpPr txBox="1">
            <a:spLocks/>
          </p:cNvSpPr>
          <p:nvPr/>
        </p:nvSpPr>
        <p:spPr>
          <a:xfrm>
            <a:off x="203201" y="132380"/>
            <a:ext cx="6350000" cy="8472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solidFill>
                  <a:srgbClr val="FF3300"/>
                </a:solidFill>
                <a:latin typeface="Comic Sans MS" panose="030F0702030302020204" pitchFamily="66" charset="0"/>
              </a:rPr>
              <a:t>7</a:t>
            </a:r>
            <a:r>
              <a:rPr lang="en-US" sz="4000" b="1" dirty="0">
                <a:latin typeface="Comic Sans MS" panose="030F0702030302020204" pitchFamily="66" charset="0"/>
              </a:rPr>
              <a:t>.Listen and complete</a:t>
            </a:r>
            <a:r>
              <a:rPr lang="en-US" sz="5400" b="1" dirty="0"/>
              <a:t>.</a:t>
            </a:r>
          </a:p>
        </p:txBody>
      </p:sp>
      <p:pic>
        <p:nvPicPr>
          <p:cNvPr id="7" name="Picture 2" descr="Red Coat Images | Free Vectors, Stock Photos &amp;amp; PSD">
            <a:extLst>
              <a:ext uri="{FF2B5EF4-FFF2-40B4-BE49-F238E27FC236}">
                <a16:creationId xmlns:a16="http://schemas.microsoft.com/office/drawing/2014/main" id="{7206EFFA-324C-49D3-BE77-F38F98BF9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558" y="1628384"/>
            <a:ext cx="1174730" cy="138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Wcf353 Wholesale Cute Child Wear Trousers Cartoon Pp Baby Warm Pants - Buy  Baby Pants Warm Animal,Clothing Infant,Children&amp;#39;s Clothing Boutique Product  on Alibaba.com">
            <a:extLst>
              <a:ext uri="{FF2B5EF4-FFF2-40B4-BE49-F238E27FC236}">
                <a16:creationId xmlns:a16="http://schemas.microsoft.com/office/drawing/2014/main" id="{971326F0-ED6F-4593-BAB3-B21194466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5961" r="20225" b="5726"/>
          <a:stretch/>
        </p:blipFill>
        <p:spPr bwMode="auto">
          <a:xfrm rot="18527602">
            <a:off x="2569368" y="4056629"/>
            <a:ext cx="882681" cy="126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ector of Cartoon black color rubber - ID:67822600 - Royalty Free Image -  Stocklib">
            <a:extLst>
              <a:ext uri="{FF2B5EF4-FFF2-40B4-BE49-F238E27FC236}">
                <a16:creationId xmlns:a16="http://schemas.microsoft.com/office/drawing/2014/main" id="{99871C46-8C83-4F7C-B9A8-AA6712E5B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1953" r="7249" b="24148"/>
          <a:stretch/>
        </p:blipFill>
        <p:spPr bwMode="auto">
          <a:xfrm>
            <a:off x="4919768" y="5524500"/>
            <a:ext cx="1464652" cy="92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5.7.mp3" descr="5.7.mp3">
            <a:hlinkClick r:id="" action="ppaction://media"/>
            <a:extLst>
              <a:ext uri="{FF2B5EF4-FFF2-40B4-BE49-F238E27FC236}">
                <a16:creationId xmlns:a16="http://schemas.microsoft.com/office/drawing/2014/main" id="{856CAE73-EC22-2BBA-9A6A-5C012B3B3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53200" y="221108"/>
            <a:ext cx="758560" cy="7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7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647" y="1142993"/>
            <a:ext cx="11696700" cy="5613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>
                <a:latin typeface="Comic Sans MS" panose="030F0702030302020204" pitchFamily="66" charset="0"/>
              </a:rPr>
              <a:t>That is my (1) </a:t>
            </a:r>
            <a:r>
              <a:rPr lang="en-US" sz="4000" u="sng" dirty="0">
                <a:solidFill>
                  <a:srgbClr val="0000FF"/>
                </a:solidFill>
                <a:latin typeface="Comic Sans MS" panose="030F0702030302020204" pitchFamily="66" charset="0"/>
              </a:rPr>
              <a:t>sister</a:t>
            </a:r>
            <a:r>
              <a:rPr lang="en-US" sz="3500" u="sng" dirty="0">
                <a:latin typeface="Comic Sans MS" panose="030F0702030302020204" pitchFamily="66" charset="0"/>
              </a:rPr>
              <a:t>. </a:t>
            </a:r>
            <a:r>
              <a:rPr lang="en-US" sz="3500" dirty="0">
                <a:latin typeface="Comic Sans MS" panose="030F0702030302020204" pitchFamily="66" charset="0"/>
              </a:rPr>
              <a:t>She’s got an orange</a:t>
            </a:r>
          </a:p>
          <a:p>
            <a:pPr marL="0" indent="0">
              <a:buNone/>
            </a:pPr>
            <a:endParaRPr lang="en-US" sz="3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500" dirty="0">
                <a:latin typeface="Comic Sans MS" panose="030F0702030302020204" pitchFamily="66" charset="0"/>
              </a:rPr>
              <a:t> and red (2) _______. </a:t>
            </a:r>
          </a:p>
          <a:p>
            <a:pPr marL="0" indent="0">
              <a:buNone/>
            </a:pPr>
            <a:endParaRPr lang="en-US" sz="3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500" dirty="0">
                <a:latin typeface="Comic Sans MS" panose="030F0702030302020204" pitchFamily="66" charset="0"/>
              </a:rPr>
              <a:t>She’s got a green T-shirt and warm (3)</a:t>
            </a:r>
          </a:p>
          <a:p>
            <a:pPr marL="0" indent="0">
              <a:buNone/>
            </a:pPr>
            <a:r>
              <a:rPr lang="en-US" sz="35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n-US" sz="3500" dirty="0">
                <a:latin typeface="Comic Sans MS" panose="030F0702030302020204" pitchFamily="66" charset="0"/>
              </a:rPr>
              <a:t>________. She’s got a blue hat</a:t>
            </a:r>
          </a:p>
          <a:p>
            <a:pPr marL="0" indent="0">
              <a:buNone/>
            </a:pPr>
            <a:endParaRPr lang="en-US" sz="3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500" dirty="0">
                <a:latin typeface="Comic Sans MS" panose="030F0702030302020204" pitchFamily="66" charset="0"/>
              </a:rPr>
              <a:t> and black (4) ________, too.</a:t>
            </a:r>
          </a:p>
          <a:p>
            <a:endParaRPr lang="en-US" sz="35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B80DBC-C7E0-43A9-BA65-E0C20EEC778C}"/>
              </a:ext>
            </a:extLst>
          </p:cNvPr>
          <p:cNvSpPr txBox="1">
            <a:spLocks/>
          </p:cNvSpPr>
          <p:nvPr/>
        </p:nvSpPr>
        <p:spPr>
          <a:xfrm>
            <a:off x="203201" y="132380"/>
            <a:ext cx="6350000" cy="8472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7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.Listen and complete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</a:p>
        </p:txBody>
      </p:sp>
      <p:pic>
        <p:nvPicPr>
          <p:cNvPr id="10" name="5.7.mp3" descr="5.7.mp3">
            <a:hlinkClick r:id="" action="ppaction://media"/>
            <a:extLst>
              <a:ext uri="{FF2B5EF4-FFF2-40B4-BE49-F238E27FC236}">
                <a16:creationId xmlns:a16="http://schemas.microsoft.com/office/drawing/2014/main" id="{856CAE73-EC22-2BBA-9A6A-5C012B3B3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3200" y="221108"/>
            <a:ext cx="758560" cy="758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3A972E-580C-47D5-B2C5-9893470E9E8F}"/>
              </a:ext>
            </a:extLst>
          </p:cNvPr>
          <p:cNvSpPr txBox="1"/>
          <p:nvPr/>
        </p:nvSpPr>
        <p:spPr>
          <a:xfrm>
            <a:off x="4672210" y="2326987"/>
            <a:ext cx="1221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coat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E1C377-AC20-4FE7-975A-CF88A0A781BF}"/>
              </a:ext>
            </a:extLst>
          </p:cNvPr>
          <p:cNvSpPr txBox="1"/>
          <p:nvPr/>
        </p:nvSpPr>
        <p:spPr>
          <a:xfrm>
            <a:off x="1764647" y="4714587"/>
            <a:ext cx="2448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trousers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FFBFA2-A900-4486-B59F-75319C33C47F}"/>
              </a:ext>
            </a:extLst>
          </p:cNvPr>
          <p:cNvSpPr txBox="1"/>
          <p:nvPr/>
        </p:nvSpPr>
        <p:spPr>
          <a:xfrm>
            <a:off x="5134035" y="5930308"/>
            <a:ext cx="1519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boots</a:t>
            </a:r>
          </a:p>
        </p:txBody>
      </p:sp>
    </p:spTree>
    <p:extLst>
      <p:ext uri="{BB962C8B-B14F-4D97-AF65-F5344CB8AC3E}">
        <p14:creationId xmlns:p14="http://schemas.microsoft.com/office/powerpoint/2010/main" val="79985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70" y="262560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157359" y="884439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8: Look and say</a:t>
            </a:r>
          </a:p>
        </p:txBody>
      </p:sp>
      <p:pic>
        <p:nvPicPr>
          <p:cNvPr id="36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1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2314A7-FCF8-4DA6-B928-E0F3A699FCA6}"/>
              </a:ext>
            </a:extLst>
          </p:cNvPr>
          <p:cNvSpPr txBox="1"/>
          <p:nvPr/>
        </p:nvSpPr>
        <p:spPr>
          <a:xfrm>
            <a:off x="290564" y="533017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He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’s got </a:t>
            </a:r>
            <a:r>
              <a:rPr lang="en-US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a coat.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C89235-3228-44D0-BA29-2E4822F3B2B2}"/>
              </a:ext>
            </a:extLst>
          </p:cNvPr>
          <p:cNvSpPr txBox="1"/>
          <p:nvPr/>
        </p:nvSpPr>
        <p:spPr>
          <a:xfrm>
            <a:off x="290564" y="1068504"/>
            <a:ext cx="3443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His </a:t>
            </a:r>
            <a:r>
              <a:rPr lang="en-US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coat is warm.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9DE73C-FE0E-40BC-BA5D-41BE58B2976D}"/>
              </a:ext>
            </a:extLst>
          </p:cNvPr>
          <p:cNvSpPr txBox="1"/>
          <p:nvPr/>
        </p:nvSpPr>
        <p:spPr>
          <a:xfrm>
            <a:off x="2632275" y="5376222"/>
            <a:ext cx="35798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She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’s got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 dress.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Her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dress is nice.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B0747D-022F-4D70-8510-C64ABF3F5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334" y="2188765"/>
            <a:ext cx="3089853" cy="2623329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64115" y="2188766"/>
            <a:ext cx="2857499" cy="3318699"/>
            <a:chOff x="64115" y="2188766"/>
            <a:chExt cx="2857499" cy="331869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FF28FE1-D096-4237-B181-B36F2C2D1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15" y="2188766"/>
              <a:ext cx="2857499" cy="2623328"/>
            </a:xfrm>
            <a:prstGeom prst="rect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160807-687A-4757-B464-A8B4315E35C3}"/>
                </a:ext>
              </a:extLst>
            </p:cNvPr>
            <p:cNvSpPr txBox="1"/>
            <p:nvPr/>
          </p:nvSpPr>
          <p:spPr>
            <a:xfrm>
              <a:off x="1069350" y="4861134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Kristen ITC" panose="03050502040202030202" pitchFamily="66" charset="0"/>
                </a:rPr>
                <a:t>1</a:t>
              </a:r>
              <a:r>
                <a:rPr lang="en-US" dirty="0"/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30225" y="2188768"/>
            <a:ext cx="2966111" cy="3318697"/>
            <a:chOff x="3030225" y="2188768"/>
            <a:chExt cx="2966111" cy="33186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2A36BB-6C47-4B4E-9604-49F354F6A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0225" y="2188768"/>
              <a:ext cx="2966111" cy="2623327"/>
            </a:xfrm>
            <a:prstGeom prst="rect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160807-687A-4757-B464-A8B4315E35C3}"/>
                </a:ext>
              </a:extLst>
            </p:cNvPr>
            <p:cNvSpPr txBox="1"/>
            <p:nvPr/>
          </p:nvSpPr>
          <p:spPr>
            <a:xfrm>
              <a:off x="4097782" y="4861134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Kristen ITC" panose="03050502040202030202" pitchFamily="66" charset="0"/>
                </a:rPr>
                <a:t>2</a:t>
              </a:r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37DE6CA-F380-4CA8-A816-5730B76AE3F0}"/>
              </a:ext>
            </a:extLst>
          </p:cNvPr>
          <p:cNvSpPr txBox="1"/>
          <p:nvPr/>
        </p:nvSpPr>
        <p:spPr>
          <a:xfrm>
            <a:off x="5142302" y="533017"/>
            <a:ext cx="49840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They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’ve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got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trousers.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Their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trousers are black.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996336" y="2188766"/>
            <a:ext cx="2966110" cy="3269659"/>
            <a:chOff x="5996336" y="2188766"/>
            <a:chExt cx="2966110" cy="32696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E1CFC1-28FE-4AD2-93E3-CA4C3A5CC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96336" y="2188766"/>
              <a:ext cx="2966110" cy="2623329"/>
            </a:xfrm>
            <a:prstGeom prst="rect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160807-687A-4757-B464-A8B4315E35C3}"/>
                </a:ext>
              </a:extLst>
            </p:cNvPr>
            <p:cNvSpPr txBox="1"/>
            <p:nvPr/>
          </p:nvSpPr>
          <p:spPr>
            <a:xfrm>
              <a:off x="7118198" y="4812094"/>
              <a:ext cx="3428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Kristen ITC" panose="03050502040202030202" pitchFamily="66" charset="0"/>
                </a:rPr>
                <a:t>3</a:t>
              </a:r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8160807-687A-4757-B464-A8B4315E35C3}"/>
              </a:ext>
            </a:extLst>
          </p:cNvPr>
          <p:cNvSpPr txBox="1"/>
          <p:nvPr/>
        </p:nvSpPr>
        <p:spPr>
          <a:xfrm>
            <a:off x="10460844" y="4861134"/>
            <a:ext cx="410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Kristen ITC" panose="03050502040202030202" pitchFamily="66" charset="0"/>
              </a:rPr>
              <a:t>4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102A1C-5604-4626-887C-272DA426F50C}"/>
              </a:ext>
            </a:extLst>
          </p:cNvPr>
          <p:cNvSpPr txBox="1"/>
          <p:nvPr/>
        </p:nvSpPr>
        <p:spPr>
          <a:xfrm>
            <a:off x="7488468" y="5361818"/>
            <a:ext cx="47035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They’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ve got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T-shirts.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Their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T-shirts are nice.</a:t>
            </a:r>
          </a:p>
        </p:txBody>
      </p:sp>
    </p:spTree>
    <p:extLst>
      <p:ext uri="{BB962C8B-B14F-4D97-AF65-F5344CB8AC3E}">
        <p14:creationId xmlns:p14="http://schemas.microsoft.com/office/powerpoint/2010/main" val="39987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3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E210BC0F-B341-40EB-B7ED-870FE9AD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-83293"/>
            <a:ext cx="12192001" cy="2934655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BC421645-E125-4D2C-88F8-D16D1D5C8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7392" y="359502"/>
            <a:ext cx="10836407" cy="2049066"/>
          </a:xfrm>
          <a:prstGeom prst="rect">
            <a:avLst/>
          </a:prstGeom>
        </p:spPr>
      </p:pic>
      <p:grpSp>
        <p:nvGrpSpPr>
          <p:cNvPr id="36" name="Group 6">
            <a:extLst>
              <a:ext uri="{FF2B5EF4-FFF2-40B4-BE49-F238E27FC236}">
                <a16:creationId xmlns:a16="http://schemas.microsoft.com/office/drawing/2014/main" id="{B5161605-50E5-4FF5-8EA0-8322EDDC35D6}"/>
              </a:ext>
            </a:extLst>
          </p:cNvPr>
          <p:cNvGrpSpPr>
            <a:grpSpLocks noChangeAspect="1"/>
          </p:cNvGrpSpPr>
          <p:nvPr/>
        </p:nvGrpSpPr>
        <p:grpSpPr>
          <a:xfrm>
            <a:off x="4398716" y="3103931"/>
            <a:ext cx="3394567" cy="3394567"/>
            <a:chOff x="0" y="0"/>
            <a:chExt cx="6350000" cy="6350000"/>
          </a:xfrm>
          <a:solidFill>
            <a:schemeClr val="accent2">
              <a:lumMod val="75000"/>
            </a:schemeClr>
          </a:solidFill>
        </p:grpSpPr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76DDF048-0E6F-4D73-B21C-39CBAC7D45BB}"/>
                </a:ext>
              </a:extLst>
            </p:cNvPr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5" name="TextBox 5">
            <a:extLst>
              <a:ext uri="{FF2B5EF4-FFF2-40B4-BE49-F238E27FC236}">
                <a16:creationId xmlns:a16="http://schemas.microsoft.com/office/drawing/2014/main" id="{ED66E7CA-F53D-4DF1-9532-E92C9CDE9D4D}"/>
              </a:ext>
            </a:extLst>
          </p:cNvPr>
          <p:cNvSpPr txBox="1"/>
          <p:nvPr/>
        </p:nvSpPr>
        <p:spPr>
          <a:xfrm>
            <a:off x="4627031" y="4690602"/>
            <a:ext cx="3166252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Free talk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5145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9F6D1DA9-3599-B449-A105-D41845414A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6" y="1285484"/>
            <a:ext cx="4102884" cy="4753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7E7B20-2FAA-F44B-92C9-B822CA1C5F91}"/>
              </a:ext>
            </a:extLst>
          </p:cNvPr>
          <p:cNvSpPr txBox="1"/>
          <p:nvPr/>
        </p:nvSpPr>
        <p:spPr>
          <a:xfrm>
            <a:off x="150313" y="125260"/>
            <a:ext cx="69519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Draw. Write and say.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9EBCD5D2-3B0F-2841-AE95-28583027A27B}"/>
              </a:ext>
            </a:extLst>
          </p:cNvPr>
          <p:cNvSpPr/>
          <p:nvPr/>
        </p:nvSpPr>
        <p:spPr>
          <a:xfrm>
            <a:off x="5198301" y="1628384"/>
            <a:ext cx="4374907" cy="1208122"/>
          </a:xfrm>
          <a:prstGeom prst="wedgeRoundRectCallout">
            <a:avLst>
              <a:gd name="adj1" fmla="val 64199"/>
              <a:gd name="adj2" fmla="val 37499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This is my brother, Liam.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8E92BA46-0020-A64F-ADC1-8320FA80BAE2}"/>
              </a:ext>
            </a:extLst>
          </p:cNvPr>
          <p:cNvSpPr/>
          <p:nvPr/>
        </p:nvSpPr>
        <p:spPr>
          <a:xfrm>
            <a:off x="6064769" y="3352694"/>
            <a:ext cx="3933173" cy="801665"/>
          </a:xfrm>
          <a:prstGeom prst="wedgeRoundRectCallout">
            <a:avLst>
              <a:gd name="adj1" fmla="val 64199"/>
              <a:gd name="adj2" fmla="val 37499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He’s cool.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53DFD63-179A-1549-A670-E9B94827C795}"/>
              </a:ext>
            </a:extLst>
          </p:cNvPr>
          <p:cNvSpPr/>
          <p:nvPr/>
        </p:nvSpPr>
        <p:spPr>
          <a:xfrm>
            <a:off x="6400800" y="4670547"/>
            <a:ext cx="4355265" cy="1086441"/>
          </a:xfrm>
          <a:prstGeom prst="wedgeRoundRectCallout">
            <a:avLst>
              <a:gd name="adj1" fmla="val 64199"/>
              <a:gd name="adj2" fmla="val 37499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He’s got a black coat.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97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80DBC-C7E0-43A9-BA65-E0C20EEC7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1872" y="281091"/>
            <a:ext cx="6937252" cy="847288"/>
          </a:xfrm>
        </p:spPr>
        <p:txBody>
          <a:bodyPr anchor="t">
            <a:noAutofit/>
          </a:bodyPr>
          <a:lstStyle/>
          <a:p>
            <a:r>
              <a:rPr lang="en-AU" sz="5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Listen and complete</a:t>
            </a:r>
            <a:r>
              <a:rPr lang="en-AU" sz="5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br>
              <a:rPr lang="en-US" sz="5000" dirty="0"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endParaRPr lang="en-US" sz="5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DFF6B4-BDA4-4AF2-A3D1-05DB034CC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8184"/>
            <a:ext cx="1000454" cy="999360"/>
          </a:xfrm>
          <a:prstGeom prst="rect">
            <a:avLst/>
          </a:prstGeom>
        </p:spPr>
      </p:pic>
      <p:pic>
        <p:nvPicPr>
          <p:cNvPr id="13" name="Graphic 12" descr="Pencil">
            <a:extLst>
              <a:ext uri="{FF2B5EF4-FFF2-40B4-BE49-F238E27FC236}">
                <a16:creationId xmlns:a16="http://schemas.microsoft.com/office/drawing/2014/main" id="{29AE6EA3-C086-4332-BD93-94584082E7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2753" y="102463"/>
            <a:ext cx="655401" cy="655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6B4EE1-F5C5-442A-AE26-52D99FF676B3}"/>
              </a:ext>
            </a:extLst>
          </p:cNvPr>
          <p:cNvSpPr txBox="1"/>
          <p:nvPr/>
        </p:nvSpPr>
        <p:spPr>
          <a:xfrm>
            <a:off x="834623" y="1183753"/>
            <a:ext cx="969802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35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Ex: I have got </a:t>
            </a:r>
            <a:r>
              <a:rPr lang="en-AU" sz="3500" b="1" i="1" u="sng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a blue dress</a:t>
            </a:r>
            <a:r>
              <a:rPr lang="en-AU" sz="35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5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AU" sz="35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     1. Peter has got ______</a:t>
            </a:r>
            <a:r>
              <a:rPr lang="en-AU" sz="3500" b="1" i="1" dirty="0"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5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5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  <a:r>
              <a:rPr lang="en-AU" sz="35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2. Lily has got _________</a:t>
            </a:r>
            <a:r>
              <a:rPr lang="en-AU" sz="3500" b="1" i="1" dirty="0"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5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AU" sz="35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     3. We have got ______________. </a:t>
            </a:r>
            <a:endParaRPr lang="en-US" sz="35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AU" sz="35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     4. My dad has got __________</a:t>
            </a:r>
            <a:r>
              <a:rPr lang="en-AU" sz="3500" b="1" i="1" dirty="0"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5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AU" sz="35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     5. Her brother has got __________</a:t>
            </a:r>
            <a:r>
              <a:rPr lang="en-AU" sz="3500" b="1" i="1" dirty="0"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AU" sz="32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9E67C-DE36-4D55-8CC8-7A0C0AD9155B}"/>
              </a:ext>
            </a:extLst>
          </p:cNvPr>
          <p:cNvSpPr txBox="1"/>
          <p:nvPr/>
        </p:nvSpPr>
        <p:spPr>
          <a:xfrm>
            <a:off x="5346700" y="2123994"/>
            <a:ext cx="1340730" cy="60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a hat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FDD79D-4217-4410-AA00-E116E5FE309B}"/>
              </a:ext>
            </a:extLst>
          </p:cNvPr>
          <p:cNvSpPr txBox="1"/>
          <p:nvPr/>
        </p:nvSpPr>
        <p:spPr>
          <a:xfrm>
            <a:off x="4914990" y="2950360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black shoes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A7A93E-F496-4C8D-8772-E4400D3B672F}"/>
              </a:ext>
            </a:extLst>
          </p:cNvPr>
          <p:cNvSpPr txBox="1"/>
          <p:nvPr/>
        </p:nvSpPr>
        <p:spPr>
          <a:xfrm>
            <a:off x="5979607" y="3790261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red skirts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4AF5F6-FF66-4FD7-B0F9-23D8117D663F}"/>
              </a:ext>
            </a:extLst>
          </p:cNvPr>
          <p:cNvSpPr txBox="1"/>
          <p:nvPr/>
        </p:nvSpPr>
        <p:spPr>
          <a:xfrm>
            <a:off x="6106583" y="4588516"/>
            <a:ext cx="1648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a coat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A5658D-14D9-4501-968D-4950546D0BF7}"/>
              </a:ext>
            </a:extLst>
          </p:cNvPr>
          <p:cNvSpPr txBox="1"/>
          <p:nvPr/>
        </p:nvSpPr>
        <p:spPr>
          <a:xfrm>
            <a:off x="6404661" y="5386771"/>
            <a:ext cx="3347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a green T-shirt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AD558178-F433-4F11-8C13-BEE10B29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803" y="1581004"/>
            <a:ext cx="731679" cy="7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>
            <a:extLst>
              <a:ext uri="{FF2B5EF4-FFF2-40B4-BE49-F238E27FC236}">
                <a16:creationId xmlns:a16="http://schemas.microsoft.com/office/drawing/2014/main" id="{4A55B5F6-E032-4842-8D59-236C5F5D4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124" y="1132927"/>
            <a:ext cx="831850" cy="131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E68134-1D90-4573-9604-EEA6759941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322" y="2620735"/>
            <a:ext cx="1071903" cy="80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C436A6-E64C-4BB4-9280-CD8FB213360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416" y="2620735"/>
            <a:ext cx="1123545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204043-F49E-4D45-BD9B-6EAB0B52005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842" y="3654349"/>
            <a:ext cx="1009244" cy="122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D76F56-169B-4182-B0CC-6D3962C3AE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440" y="3833266"/>
            <a:ext cx="642797" cy="764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9FC1EA-2197-49C4-8816-D2D5588DC0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673" y="5213911"/>
            <a:ext cx="1031196" cy="96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6C5ADF-5440-42CC-B0CE-06F9C22FFB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121" y="5308697"/>
            <a:ext cx="677523" cy="50482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96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1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74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349259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343" y="3113218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174959" y="1604498"/>
            <a:ext cx="75174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Song: Hello song</a:t>
            </a: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74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 HelloCan You Clap Your HandsOriginalKids Song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F7C1FD98-5FEF-4B97-A37B-9ECA1F3653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317" y="567559"/>
            <a:ext cx="10426262" cy="5749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22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CC31B8-83E8-4A7F-B29B-B7D42F36E5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0E2B1C-A77C-4F31-88B4-696DE2706286}"/>
              </a:ext>
            </a:extLst>
          </p:cNvPr>
          <p:cNvSpPr txBox="1"/>
          <p:nvPr/>
        </p:nvSpPr>
        <p:spPr>
          <a:xfrm>
            <a:off x="1986791" y="2646382"/>
            <a:ext cx="36814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bg2">
                    <a:lumMod val="25000"/>
                  </a:schemeClr>
                </a:solidFill>
              </a:rPr>
              <a:t>trousers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6B1D43-8D73-4754-B3DD-1428E97BBAF6}"/>
              </a:ext>
            </a:extLst>
          </p:cNvPr>
          <p:cNvSpPr/>
          <p:nvPr/>
        </p:nvSpPr>
        <p:spPr>
          <a:xfrm>
            <a:off x="0" y="-1"/>
            <a:ext cx="3786932" cy="34168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34A5C9-F26F-4792-9283-C15BD1173A18}"/>
              </a:ext>
            </a:extLst>
          </p:cNvPr>
          <p:cNvSpPr/>
          <p:nvPr/>
        </p:nvSpPr>
        <p:spPr>
          <a:xfrm>
            <a:off x="0" y="3428999"/>
            <a:ext cx="3786932" cy="341683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 Model 18" descr="Male Jeans Blue">
                <a:extLst>
                  <a:ext uri="{FF2B5EF4-FFF2-40B4-BE49-F238E27FC236}">
                    <a16:creationId xmlns:a16="http://schemas.microsoft.com/office/drawing/2014/main" id="{AAF880D4-5873-46E8-9671-D278463972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70117144"/>
                  </p:ext>
                </p:extLst>
              </p:nvPr>
            </p:nvGraphicFramePr>
            <p:xfrm>
              <a:off x="7534429" y="659467"/>
              <a:ext cx="2617309" cy="617684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617309" cy="6176847"/>
                    </a:xfrm>
                    <a:prstGeom prst="rect">
                      <a:avLst/>
                    </a:prstGeom>
                  </am3d:spPr>
                  <am3d:camera>
                    <am3d:pos x="0" y="0" z="5354365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06664" d="1000000"/>
                    <am3d:preTrans dx="794" dy="-19105655" dz="825597"/>
                    <am3d:scale>
                      <am3d:sx n="1000000" d="1000000"/>
                      <am3d:sy n="1000000" d="1000000"/>
                      <am3d:sz n="1000000" d="1000000"/>
                    </am3d:scale>
                    <am3d:rot ax="558372" ay="-1726400" az="-27060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69192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18" descr="Male Jeans Blue">
                <a:extLst>
                  <a:ext uri="{FF2B5EF4-FFF2-40B4-BE49-F238E27FC236}">
                    <a16:creationId xmlns:a16="http://schemas.microsoft.com/office/drawing/2014/main" id="{AAF880D4-5873-46E8-9671-D278463972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34429" y="659467"/>
                <a:ext cx="2617309" cy="6176847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EBE730D-344F-4AB2-92B4-F9E04A15432D}"/>
              </a:ext>
            </a:extLst>
          </p:cNvPr>
          <p:cNvSpPr/>
          <p:nvPr/>
        </p:nvSpPr>
        <p:spPr>
          <a:xfrm>
            <a:off x="3779851" y="-2"/>
            <a:ext cx="4312592" cy="34168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BD612D-3ABF-4745-9837-719B3AED34B6}"/>
              </a:ext>
            </a:extLst>
          </p:cNvPr>
          <p:cNvSpPr/>
          <p:nvPr/>
        </p:nvSpPr>
        <p:spPr>
          <a:xfrm>
            <a:off x="8101790" y="12166"/>
            <a:ext cx="4090210" cy="34168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3E8ABC-1159-4641-8DF6-47A7F6E1B370}"/>
              </a:ext>
            </a:extLst>
          </p:cNvPr>
          <p:cNvSpPr/>
          <p:nvPr/>
        </p:nvSpPr>
        <p:spPr>
          <a:xfrm>
            <a:off x="8101790" y="3429001"/>
            <a:ext cx="4090210" cy="34168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81B70D-ECAF-4FBA-8491-D94F8BA30945}"/>
              </a:ext>
            </a:extLst>
          </p:cNvPr>
          <p:cNvSpPr/>
          <p:nvPr/>
        </p:nvSpPr>
        <p:spPr>
          <a:xfrm>
            <a:off x="3779850" y="3428999"/>
            <a:ext cx="4321939" cy="34168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278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933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4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CC31B8-83E8-4A7F-B29B-B7D42F36E5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Ski Jacket">
                <a:extLst>
                  <a:ext uri="{FF2B5EF4-FFF2-40B4-BE49-F238E27FC236}">
                    <a16:creationId xmlns:a16="http://schemas.microsoft.com/office/drawing/2014/main" id="{5CE436E7-EB6E-4DD1-8C03-1C2B8CD9F8C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75769737"/>
                  </p:ext>
                </p:extLst>
              </p:nvPr>
            </p:nvGraphicFramePr>
            <p:xfrm>
              <a:off x="5582993" y="851676"/>
              <a:ext cx="5864954" cy="491285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5864954" cy="4912850"/>
                    </a:xfrm>
                    <a:prstGeom prst="rect">
                      <a:avLst/>
                    </a:prstGeom>
                  </am3d:spPr>
                  <am3d:camera>
                    <am3d:pos x="0" y="0" z="5813781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18120" d="1000000"/>
                    <am3d:preTrans dx="0" dy="-11755651" dz="483067"/>
                    <am3d:scale>
                      <am3d:sx n="1000000" d="1000000"/>
                      <am3d:sy n="1000000" d="1000000"/>
                      <am3d:sz n="1000000" d="1000000"/>
                    </am3d:scale>
                    <am3d:rot ax="681597" ay="-2342689" az="-432767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81499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Ski Jacket">
                <a:extLst>
                  <a:ext uri="{FF2B5EF4-FFF2-40B4-BE49-F238E27FC236}">
                    <a16:creationId xmlns:a16="http://schemas.microsoft.com/office/drawing/2014/main" id="{5CE436E7-EB6E-4DD1-8C03-1C2B8CD9F8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82993" y="851676"/>
                <a:ext cx="5864954" cy="491285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B0E2B1C-A77C-4F31-88B4-696DE2706286}"/>
              </a:ext>
            </a:extLst>
          </p:cNvPr>
          <p:cNvSpPr txBox="1"/>
          <p:nvPr/>
        </p:nvSpPr>
        <p:spPr>
          <a:xfrm>
            <a:off x="1986791" y="2646382"/>
            <a:ext cx="20136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6">
                    <a:lumMod val="75000"/>
                  </a:schemeClr>
                </a:solidFill>
              </a:rPr>
              <a:t>coat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6B1D43-8D73-4754-B3DD-1428E97BBAF6}"/>
              </a:ext>
            </a:extLst>
          </p:cNvPr>
          <p:cNvSpPr/>
          <p:nvPr/>
        </p:nvSpPr>
        <p:spPr>
          <a:xfrm>
            <a:off x="-7082" y="12166"/>
            <a:ext cx="3786932" cy="34168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34A5C9-F26F-4792-9283-C15BD1173A18}"/>
              </a:ext>
            </a:extLst>
          </p:cNvPr>
          <p:cNvSpPr/>
          <p:nvPr/>
        </p:nvSpPr>
        <p:spPr>
          <a:xfrm>
            <a:off x="0" y="3428999"/>
            <a:ext cx="3786932" cy="341683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BE730D-344F-4AB2-92B4-F9E04A15432D}"/>
              </a:ext>
            </a:extLst>
          </p:cNvPr>
          <p:cNvSpPr/>
          <p:nvPr/>
        </p:nvSpPr>
        <p:spPr>
          <a:xfrm>
            <a:off x="3779851" y="-2"/>
            <a:ext cx="4312592" cy="34168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BD612D-3ABF-4745-9837-719B3AED34B6}"/>
              </a:ext>
            </a:extLst>
          </p:cNvPr>
          <p:cNvSpPr/>
          <p:nvPr/>
        </p:nvSpPr>
        <p:spPr>
          <a:xfrm>
            <a:off x="8101790" y="12166"/>
            <a:ext cx="4090210" cy="34168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3E8ABC-1159-4641-8DF6-47A7F6E1B370}"/>
              </a:ext>
            </a:extLst>
          </p:cNvPr>
          <p:cNvSpPr/>
          <p:nvPr/>
        </p:nvSpPr>
        <p:spPr>
          <a:xfrm>
            <a:off x="8101790" y="3429001"/>
            <a:ext cx="4090210" cy="3416833"/>
          </a:xfrm>
          <a:prstGeom prst="rect">
            <a:avLst/>
          </a:prstGeom>
          <a:solidFill>
            <a:srgbClr val="DA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81B70D-ECAF-4FBA-8491-D94F8BA30945}"/>
              </a:ext>
            </a:extLst>
          </p:cNvPr>
          <p:cNvSpPr/>
          <p:nvPr/>
        </p:nvSpPr>
        <p:spPr>
          <a:xfrm>
            <a:off x="3779850" y="3428999"/>
            <a:ext cx="4321939" cy="34168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85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933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4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CC31B8-83E8-4A7F-B29B-B7D42F36E5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Ball Gown">
                <a:extLst>
                  <a:ext uri="{FF2B5EF4-FFF2-40B4-BE49-F238E27FC236}">
                    <a16:creationId xmlns:a16="http://schemas.microsoft.com/office/drawing/2014/main" id="{5AD6C09F-14F6-4BC7-A665-793817A07E0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49952419"/>
                  </p:ext>
                </p:extLst>
              </p:nvPr>
            </p:nvGraphicFramePr>
            <p:xfrm>
              <a:off x="5938001" y="-849828"/>
              <a:ext cx="4947396" cy="757401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4947396" cy="7574013"/>
                    </a:xfrm>
                    <a:prstGeom prst="rect">
                      <a:avLst/>
                    </a:prstGeom>
                  </am3d:spPr>
                  <am3d:camera>
                    <am3d:pos x="0" y="0" z="764636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15297" d="1000000"/>
                    <am3d:preTrans dx="688648" dy="-17928470" dz="1120499"/>
                    <am3d:scale>
                      <am3d:sx n="1000000" d="1000000"/>
                      <am3d:sy n="1000000" d="1000000"/>
                      <am3d:sz n="1000000" d="1000000"/>
                    </am3d:scale>
                    <am3d:rot ax="1243903" ay="-1531555" az="-55580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948100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Ball Gown">
                <a:extLst>
                  <a:ext uri="{FF2B5EF4-FFF2-40B4-BE49-F238E27FC236}">
                    <a16:creationId xmlns:a16="http://schemas.microsoft.com/office/drawing/2014/main" id="{5AD6C09F-14F6-4BC7-A665-793817A07E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38001" y="-849828"/>
                <a:ext cx="4947396" cy="757401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B0E2B1C-A77C-4F31-88B4-696DE2706286}"/>
              </a:ext>
            </a:extLst>
          </p:cNvPr>
          <p:cNvSpPr txBox="1"/>
          <p:nvPr/>
        </p:nvSpPr>
        <p:spPr>
          <a:xfrm>
            <a:off x="1986791" y="2646382"/>
            <a:ext cx="24221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6">
                    <a:lumMod val="75000"/>
                  </a:schemeClr>
                </a:solidFill>
              </a:rPr>
              <a:t>dress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6B1D43-8D73-4754-B3DD-1428E97BBAF6}"/>
              </a:ext>
            </a:extLst>
          </p:cNvPr>
          <p:cNvSpPr/>
          <p:nvPr/>
        </p:nvSpPr>
        <p:spPr>
          <a:xfrm>
            <a:off x="-16429" y="16731"/>
            <a:ext cx="3786932" cy="3416833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34A5C9-F26F-4792-9283-C15BD1173A18}"/>
              </a:ext>
            </a:extLst>
          </p:cNvPr>
          <p:cNvSpPr/>
          <p:nvPr/>
        </p:nvSpPr>
        <p:spPr>
          <a:xfrm>
            <a:off x="0" y="3428999"/>
            <a:ext cx="3786932" cy="3416835"/>
          </a:xfrm>
          <a:prstGeom prst="rect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BE730D-344F-4AB2-92B4-F9E04A15432D}"/>
              </a:ext>
            </a:extLst>
          </p:cNvPr>
          <p:cNvSpPr/>
          <p:nvPr/>
        </p:nvSpPr>
        <p:spPr>
          <a:xfrm>
            <a:off x="3779851" y="-2"/>
            <a:ext cx="4312592" cy="3416833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BD612D-3ABF-4745-9837-719B3AED34B6}"/>
              </a:ext>
            </a:extLst>
          </p:cNvPr>
          <p:cNvSpPr/>
          <p:nvPr/>
        </p:nvSpPr>
        <p:spPr>
          <a:xfrm>
            <a:off x="8101790" y="12166"/>
            <a:ext cx="4090210" cy="341683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3E8ABC-1159-4641-8DF6-47A7F6E1B370}"/>
              </a:ext>
            </a:extLst>
          </p:cNvPr>
          <p:cNvSpPr/>
          <p:nvPr/>
        </p:nvSpPr>
        <p:spPr>
          <a:xfrm>
            <a:off x="8101790" y="3429001"/>
            <a:ext cx="4090210" cy="3416833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81B70D-ECAF-4FBA-8491-D94F8BA30945}"/>
              </a:ext>
            </a:extLst>
          </p:cNvPr>
          <p:cNvSpPr/>
          <p:nvPr/>
        </p:nvSpPr>
        <p:spPr>
          <a:xfrm>
            <a:off x="3779850" y="3428999"/>
            <a:ext cx="4321939" cy="341683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60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933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4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CC31B8-83E8-4A7F-B29B-B7D42F36E5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0E2B1C-A77C-4F31-88B4-696DE2706286}"/>
              </a:ext>
            </a:extLst>
          </p:cNvPr>
          <p:cNvSpPr txBox="1"/>
          <p:nvPr/>
        </p:nvSpPr>
        <p:spPr>
          <a:xfrm>
            <a:off x="1986791" y="2646382"/>
            <a:ext cx="29386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12726"/>
                </a:solidFill>
              </a:rPr>
              <a:t>T-shirt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6B1D43-8D73-4754-B3DD-1428E97BBAF6}"/>
              </a:ext>
            </a:extLst>
          </p:cNvPr>
          <p:cNvSpPr/>
          <p:nvPr/>
        </p:nvSpPr>
        <p:spPr>
          <a:xfrm>
            <a:off x="-16429" y="16731"/>
            <a:ext cx="3786932" cy="3416833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Uniform Jersey Player">
                <a:extLst>
                  <a:ext uri="{FF2B5EF4-FFF2-40B4-BE49-F238E27FC236}">
                    <a16:creationId xmlns:a16="http://schemas.microsoft.com/office/drawing/2014/main" id="{DC6BFE52-9D9A-4993-9B9E-92BD398577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81985310"/>
                  </p:ext>
                </p:extLst>
              </p:nvPr>
            </p:nvGraphicFramePr>
            <p:xfrm>
              <a:off x="5940819" y="1036699"/>
              <a:ext cx="4731345" cy="510971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4731345" cy="5109715"/>
                    </a:xfrm>
                    <a:prstGeom prst="rect">
                      <a:avLst/>
                    </a:prstGeom>
                  </am3d:spPr>
                  <am3d:camera>
                    <am3d:pos x="0" y="0" z="6808895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83913" d="1000000"/>
                    <am3d:preTrans dx="-13586" dy="-16569477" dz="119258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75618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Uniform Jersey Player">
                <a:extLst>
                  <a:ext uri="{FF2B5EF4-FFF2-40B4-BE49-F238E27FC236}">
                    <a16:creationId xmlns:a16="http://schemas.microsoft.com/office/drawing/2014/main" id="{DC6BFE52-9D9A-4993-9B9E-92BD398577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40819" y="1036699"/>
                <a:ext cx="4731345" cy="5109715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7F34A5C9-F26F-4792-9283-C15BD1173A18}"/>
              </a:ext>
            </a:extLst>
          </p:cNvPr>
          <p:cNvSpPr/>
          <p:nvPr/>
        </p:nvSpPr>
        <p:spPr>
          <a:xfrm>
            <a:off x="0" y="3428999"/>
            <a:ext cx="3786932" cy="341683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BE730D-344F-4AB2-92B4-F9E04A15432D}"/>
              </a:ext>
            </a:extLst>
          </p:cNvPr>
          <p:cNvSpPr/>
          <p:nvPr/>
        </p:nvSpPr>
        <p:spPr>
          <a:xfrm>
            <a:off x="3779851" y="-2"/>
            <a:ext cx="4312592" cy="34168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BD612D-3ABF-4745-9837-719B3AED34B6}"/>
              </a:ext>
            </a:extLst>
          </p:cNvPr>
          <p:cNvSpPr/>
          <p:nvPr/>
        </p:nvSpPr>
        <p:spPr>
          <a:xfrm>
            <a:off x="8101790" y="12166"/>
            <a:ext cx="4090210" cy="3416833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3E8ABC-1159-4641-8DF6-47A7F6E1B370}"/>
              </a:ext>
            </a:extLst>
          </p:cNvPr>
          <p:cNvSpPr/>
          <p:nvPr/>
        </p:nvSpPr>
        <p:spPr>
          <a:xfrm>
            <a:off x="8101790" y="3429001"/>
            <a:ext cx="4090210" cy="34168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81B70D-ECAF-4FBA-8491-D94F8BA30945}"/>
              </a:ext>
            </a:extLst>
          </p:cNvPr>
          <p:cNvSpPr/>
          <p:nvPr/>
        </p:nvSpPr>
        <p:spPr>
          <a:xfrm>
            <a:off x="3779850" y="3428999"/>
            <a:ext cx="4321939" cy="3416833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864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933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4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CC31B8-83E8-4A7F-B29B-B7D42F36E5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0E2B1C-A77C-4F31-88B4-696DE2706286}"/>
              </a:ext>
            </a:extLst>
          </p:cNvPr>
          <p:cNvSpPr txBox="1"/>
          <p:nvPr/>
        </p:nvSpPr>
        <p:spPr>
          <a:xfrm>
            <a:off x="1986791" y="2646382"/>
            <a:ext cx="26019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12726"/>
                </a:solidFill>
              </a:rPr>
              <a:t>boots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6B1D43-8D73-4754-B3DD-1428E97BBAF6}"/>
              </a:ext>
            </a:extLst>
          </p:cNvPr>
          <p:cNvSpPr/>
          <p:nvPr/>
        </p:nvSpPr>
        <p:spPr>
          <a:xfrm>
            <a:off x="-16429" y="16731"/>
            <a:ext cx="3786932" cy="341683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34A5C9-F26F-4792-9283-C15BD1173A18}"/>
              </a:ext>
            </a:extLst>
          </p:cNvPr>
          <p:cNvSpPr/>
          <p:nvPr/>
        </p:nvSpPr>
        <p:spPr>
          <a:xfrm>
            <a:off x="0" y="3428999"/>
            <a:ext cx="3786932" cy="3416835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Male Boxing Shoes Black Orange">
                <a:extLst>
                  <a:ext uri="{FF2B5EF4-FFF2-40B4-BE49-F238E27FC236}">
                    <a16:creationId xmlns:a16="http://schemas.microsoft.com/office/drawing/2014/main" id="{6001CE3A-E731-451D-A18C-4D6E242193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05196405"/>
                  </p:ext>
                </p:extLst>
              </p:nvPr>
            </p:nvGraphicFramePr>
            <p:xfrm rot="287593">
              <a:off x="4891452" y="874607"/>
              <a:ext cx="3697237" cy="4866986"/>
            </p:xfrm>
            <a:graphic>
              <a:graphicData uri="http://schemas.microsoft.com/office/drawing/2017/model3d">
                <am3d:model3d r:embed="rId5">
                  <am3d:spPr>
                    <a:xfrm rot="287593">
                      <a:off x="0" y="0"/>
                      <a:ext cx="3697237" cy="4866986"/>
                    </a:xfrm>
                    <a:prstGeom prst="rect">
                      <a:avLst/>
                    </a:prstGeom>
                  </am3d:spPr>
                  <am3d:camera>
                    <am3d:pos x="0" y="0" z="744773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48039" d="1000000"/>
                    <am3d:preTrans dx="58836" dy="-17730313" dz="-3005197"/>
                    <am3d:scale>
                      <am3d:sx n="1000000" d="1000000"/>
                      <am3d:sy n="1000000" d="1000000"/>
                      <am3d:sz n="1000000" d="1000000"/>
                    </am3d:scale>
                    <am3d:rot ax="773377" ay="-3010834" az="-598119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8278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Male Boxing Shoes Black Orange">
                <a:extLst>
                  <a:ext uri="{FF2B5EF4-FFF2-40B4-BE49-F238E27FC236}">
                    <a16:creationId xmlns:a16="http://schemas.microsoft.com/office/drawing/2014/main" id="{6001CE3A-E731-451D-A18C-4D6E242193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87593">
                <a:off x="4891452" y="874607"/>
                <a:ext cx="3697237" cy="4866986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EBE730D-344F-4AB2-92B4-F9E04A15432D}"/>
              </a:ext>
            </a:extLst>
          </p:cNvPr>
          <p:cNvSpPr/>
          <p:nvPr/>
        </p:nvSpPr>
        <p:spPr>
          <a:xfrm>
            <a:off x="3779851" y="-2"/>
            <a:ext cx="4312592" cy="34168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BD612D-3ABF-4745-9837-719B3AED34B6}"/>
              </a:ext>
            </a:extLst>
          </p:cNvPr>
          <p:cNvSpPr/>
          <p:nvPr/>
        </p:nvSpPr>
        <p:spPr>
          <a:xfrm>
            <a:off x="8085361" y="12166"/>
            <a:ext cx="4090210" cy="34168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3E8ABC-1159-4641-8DF6-47A7F6E1B370}"/>
              </a:ext>
            </a:extLst>
          </p:cNvPr>
          <p:cNvSpPr/>
          <p:nvPr/>
        </p:nvSpPr>
        <p:spPr>
          <a:xfrm>
            <a:off x="8101790" y="3429001"/>
            <a:ext cx="4090210" cy="34168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81B70D-ECAF-4FBA-8491-D94F8BA30945}"/>
              </a:ext>
            </a:extLst>
          </p:cNvPr>
          <p:cNvSpPr/>
          <p:nvPr/>
        </p:nvSpPr>
        <p:spPr>
          <a:xfrm>
            <a:off x="3779850" y="3428999"/>
            <a:ext cx="4321939" cy="3416833"/>
          </a:xfrm>
          <a:prstGeom prst="rect">
            <a:avLst/>
          </a:prstGeom>
          <a:solidFill>
            <a:srgbClr val="C12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5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933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4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CC31B8-83E8-4A7F-B29B-B7D42F36E5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0E2B1C-A77C-4F31-88B4-696DE2706286}"/>
              </a:ext>
            </a:extLst>
          </p:cNvPr>
          <p:cNvSpPr txBox="1"/>
          <p:nvPr/>
        </p:nvSpPr>
        <p:spPr>
          <a:xfrm>
            <a:off x="1986791" y="2646382"/>
            <a:ext cx="15874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12726"/>
                </a:solidFill>
              </a:rPr>
              <a:t>hat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6B1D43-8D73-4754-B3DD-1428E97BBAF6}"/>
              </a:ext>
            </a:extLst>
          </p:cNvPr>
          <p:cNvSpPr/>
          <p:nvPr/>
        </p:nvSpPr>
        <p:spPr>
          <a:xfrm>
            <a:off x="-16429" y="16731"/>
            <a:ext cx="3786932" cy="3416833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34A5C9-F26F-4792-9283-C15BD1173A18}"/>
              </a:ext>
            </a:extLst>
          </p:cNvPr>
          <p:cNvSpPr/>
          <p:nvPr/>
        </p:nvSpPr>
        <p:spPr>
          <a:xfrm>
            <a:off x="0" y="3428999"/>
            <a:ext cx="3786932" cy="341683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Holiday Knitted Hat">
                <a:extLst>
                  <a:ext uri="{FF2B5EF4-FFF2-40B4-BE49-F238E27FC236}">
                    <a16:creationId xmlns:a16="http://schemas.microsoft.com/office/drawing/2014/main" id="{BDCBBD62-CEB9-4196-B71D-7E5523944A4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0063740"/>
                  </p:ext>
                </p:extLst>
              </p:nvPr>
            </p:nvGraphicFramePr>
            <p:xfrm>
              <a:off x="6123801" y="814516"/>
              <a:ext cx="2455909" cy="449298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455909" cy="4492982"/>
                    </a:xfrm>
                    <a:prstGeom prst="rect">
                      <a:avLst/>
                    </a:prstGeom>
                  </am3d:spPr>
                  <am3d:camera>
                    <am3d:pos x="0" y="0" z="649473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83986" d="1000000"/>
                    <am3d:preTrans dx="37351" dy="-17826493" dz="-17399"/>
                    <am3d:scale>
                      <am3d:sx n="1000000" d="1000000"/>
                      <am3d:sy n="1000000" d="1000000"/>
                      <am3d:sz n="1000000" d="1000000"/>
                    </am3d:scale>
                    <am3d:rot ax="2687510" ay="4010989" az="254341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2925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Holiday Knitted Hat">
                <a:extLst>
                  <a:ext uri="{FF2B5EF4-FFF2-40B4-BE49-F238E27FC236}">
                    <a16:creationId xmlns:a16="http://schemas.microsoft.com/office/drawing/2014/main" id="{BDCBBD62-CEB9-4196-B71D-7E5523944A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23801" y="814516"/>
                <a:ext cx="2455909" cy="4492982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EBE730D-344F-4AB2-92B4-F9E04A15432D}"/>
              </a:ext>
            </a:extLst>
          </p:cNvPr>
          <p:cNvSpPr/>
          <p:nvPr/>
        </p:nvSpPr>
        <p:spPr>
          <a:xfrm>
            <a:off x="3779851" y="-2"/>
            <a:ext cx="4312592" cy="3416833"/>
          </a:xfrm>
          <a:prstGeom prst="rect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BD612D-3ABF-4745-9837-719B3AED34B6}"/>
              </a:ext>
            </a:extLst>
          </p:cNvPr>
          <p:cNvSpPr/>
          <p:nvPr/>
        </p:nvSpPr>
        <p:spPr>
          <a:xfrm>
            <a:off x="8085361" y="12166"/>
            <a:ext cx="4090210" cy="34168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3E8ABC-1159-4641-8DF6-47A7F6E1B370}"/>
              </a:ext>
            </a:extLst>
          </p:cNvPr>
          <p:cNvSpPr/>
          <p:nvPr/>
        </p:nvSpPr>
        <p:spPr>
          <a:xfrm>
            <a:off x="8101790" y="3429001"/>
            <a:ext cx="4090210" cy="3416833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81B70D-ECAF-4FBA-8491-D94F8BA30945}"/>
              </a:ext>
            </a:extLst>
          </p:cNvPr>
          <p:cNvSpPr/>
          <p:nvPr/>
        </p:nvSpPr>
        <p:spPr>
          <a:xfrm>
            <a:off x="3779850" y="3428999"/>
            <a:ext cx="4321939" cy="341683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353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933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4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8.Unit 5-Lesson 2-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4U7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LhT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uFO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4U7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LhT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uFO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LhTvFTahn1hYAAAAGIAAAAcAAAAdW5pdmVyc2FsL2xvY2FsX3NldHRpbmdzLnhtbLOxr8jNUShLLSrOzM+zVTLUM1BSSM1Lzk/JzEu3VQoNcdO1UFIoLknMS0nMyc9LtVXKy1dSsLfjssnJT07MCU4tKQEqLFYoyEmsTC0KSc0FMkpS/RJzgSrDw42V9O24AFBLAwQUAAIACAC4U7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4U7xUPMoRpUsAAABqAAAAGwAAAHVuaXZlcnNhbC91bml2ZXJzYWwucG5nLnhtbLOxr8jNUShLLSrOzM+zVTLUM1Cyt+PlsikoSi3LTC1XqACKGekZQICSQqWtkgkStzwzpSTDVsnCwBAhlpGamZ5RYqtkhiSoDzQSAFBLAQIAABQAAgAIAOOGAlPDxJh2RwMAAOEJAAAUAAAAAAAAAAEAAAAAAAAAAAB1bml2ZXJzYWwvcGxheWVyLnhtbFBLAQIAABQAAgAIALhTvFTKowNubAYAACgZAAAdAAAAAAAAAAEAAAAAAHkDAAB1bml2ZXJzYWwvY29tbW9uX21lc3NhZ2VzLmxuZ1BLAQIAABQAAgAIALhTvFQVHmAbowAAAH8BAAAuAAAAAAAAAAEAAAAAACAKAAB1bml2ZXJzYWwvcGxheWJhY2tfYW5kX25hdmlnYXRpb25fc2V0dGluZ3MueG1sUEsBAgAAFAACAAgAuFO8VKenV+h8BAAAbxcAACcAAAAAAAAAAQAAAAAADwsAAHVuaXZlcnNhbC9mbGFzaF9wdWJsaXNoaW5nX3NldHRpbmdzLnhtbFBLAQIAABQAAgAIALhTvFS86VOGdwMAAOgMAAAhAAAAAAAAAAEAAAAAANAPAAB1bml2ZXJzYWwvZmxhc2hfc2tpbl9zZXR0aW5ncy54bWxQSwECAAAUAAIACAC4U7xUF9vd2HcEAAD5FgAAJgAAAAAAAAABAAAAAACGEwAAdW5pdmVyc2FsL2h0bWxfcHVibGlzaGluZ19zZXR0aW5ncy54bWxQSwECAAAUAAIACAC4U7xUVHMZhbABAACBBgAAHwAAAAAAAAABAAAAAABBGAAAdW5pdmVyc2FsL2h0bWxfc2tpbl9zZXR0aW5ncy5qc1BLAQIAABQAAgAIALhTvFTahn1hYAAAAGIAAAAcAAAAAAAAAAEAAAAAAC4aAAB1bml2ZXJzYWwvbG9jYWxfc2V0dGluZ3MueG1sUEsBAgAAFAACAAgAuFO8VIPsCm8cBgAARxMAABcAAAAAAAAAAAAAAAAAyBoAAHVuaXZlcnNhbC91bml2ZXJzYWwucG5nUEsBAgAAFAACAAgAuFO8VDzKEaVLAAAAagAAABsAAAAAAAAAAQAAAAAAGSEAAHVuaXZlcnNhbC91bml2ZXJzYWwucG5nLnhtbFBLBQYAAAAACgAKAAYDAACdIQAAAAA="/>
  <p:tag name="ISPRING_LMS_API_VERSION" val="SCORM 2004 (2nd edition)"/>
  <p:tag name="ISPRING_ULTRA_SCORM_COURSE_ID" val="C5530A28-8CE3-4D29-A829-CC7FC3623829"/>
  <p:tag name="ISPRING_CMI5_LAUNCH_METHOD" val="any window"/>
  <p:tag name="ISPRINGCLOUDFOLDERID" val="1"/>
  <p:tag name="ISPRINGONLINEFOLDERID" val="1"/>
  <p:tag name="ISPRING_OUTPUT_FOLDER" val="[[&quot;\uFFFD\uFFFD|x{7070F873-55FB-4E49-8DA2-6F658BF36F6A}&quot;,&quot;C:\\Users\\Admin\\Desktop\\Slide Bai giang-WW3\\UNIT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58.Unit 5-Lesson 2-Period 3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E50722-54E8-485A-89FA-C6CAD762AEAE}:35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5DD399-04A5-4063-9335-30C7E4D73B7C}:29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ADC378-8E2B-42B0-9AD4-15C14EFFAA98}:35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99771D-3B56-4FD3-9EB1-7720DA040C5D}:35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A90CDE-D08B-4C4A-99D5-C6CDD979B045}: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5A7D11-63A8-4EC4-9E16-3B7EA20EFFF5}:34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BCEFF6-4DF8-4F9A-B948-D31FB9A903B2}:3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0ACE57-92F6-4717-8406-FCBE5E93E4C8}:34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ABF945-B743-4DF4-BD51-37409A9C995C}:3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B70BB6-B2C1-462B-9A3F-D443476D2161}:3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8F27FC-C999-43B0-8F28-A840EA61A030}:346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412425"/>
      </a:dk2>
      <a:lt2>
        <a:srgbClr val="E6E2E8"/>
      </a:lt2>
      <a:accent1>
        <a:srgbClr val="54B520"/>
      </a:accent1>
      <a:accent2>
        <a:srgbClr val="8AAE13"/>
      </a:accent2>
      <a:accent3>
        <a:srgbClr val="BA9E21"/>
      </a:accent3>
      <a:accent4>
        <a:srgbClr val="D56317"/>
      </a:accent4>
      <a:accent5>
        <a:srgbClr val="E7292C"/>
      </a:accent5>
      <a:accent6>
        <a:srgbClr val="D51769"/>
      </a:accent6>
      <a:hlink>
        <a:srgbClr val="C05542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4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345</Words>
  <Application>Microsoft Office PowerPoint</Application>
  <PresentationFormat>Widescreen</PresentationFormat>
  <Paragraphs>93</Paragraphs>
  <Slides>19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微软雅黑</vt:lpstr>
      <vt:lpstr>Arial</vt:lpstr>
      <vt:lpstr>Bebas Neue</vt:lpstr>
      <vt:lpstr>Calibri</vt:lpstr>
      <vt:lpstr>Calibri Light</vt:lpstr>
      <vt:lpstr>Cambria</vt:lpstr>
      <vt:lpstr>Comic Sans MS</vt:lpstr>
      <vt:lpstr>Kristen ITC</vt:lpstr>
      <vt:lpstr>Modern Love</vt:lpstr>
      <vt:lpstr>Nunito</vt:lpstr>
      <vt:lpstr>PT Sans</vt:lpstr>
      <vt:lpstr>Roboto</vt:lpstr>
      <vt:lpstr>The Hand</vt:lpstr>
      <vt:lpstr>Times New Roman</vt:lpstr>
      <vt:lpstr>2_Office Theme</vt:lpstr>
      <vt:lpstr>3_Office Theme</vt:lpstr>
      <vt:lpstr>SketchyVTI</vt:lpstr>
      <vt:lpstr>6_第一PPT，www.1ppt.com</vt:lpstr>
      <vt:lpstr>1_第一PPT，www.1ppt.com</vt:lpstr>
      <vt:lpstr>7_第一PPT，www.1ppt.com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complete.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58.Unit 5-Lesson 2-Period 3</dc:title>
  <dc:creator>CHAU HO;Chiêm Thủy</dc:creator>
  <cp:lastModifiedBy>Phong Bui</cp:lastModifiedBy>
  <cp:revision>53</cp:revision>
  <dcterms:created xsi:type="dcterms:W3CDTF">2020-12-24T08:14:23Z</dcterms:created>
  <dcterms:modified xsi:type="dcterms:W3CDTF">2025-12-15T12:05:06Z</dcterms:modified>
</cp:coreProperties>
</file>