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 id="2147483745" r:id="rId2"/>
    <p:sldMasterId id="2147483757" r:id="rId3"/>
    <p:sldMasterId id="2147483778" r:id="rId4"/>
    <p:sldMasterId id="2147483790" r:id="rId5"/>
    <p:sldMasterId id="2147483802" r:id="rId6"/>
    <p:sldMasterId id="2147483814" r:id="rId7"/>
    <p:sldMasterId id="2147483826" r:id="rId8"/>
    <p:sldMasterId id="2147483838" r:id="rId9"/>
    <p:sldMasterId id="2147483850" r:id="rId10"/>
    <p:sldMasterId id="2147483862" r:id="rId11"/>
    <p:sldMasterId id="2147483874" r:id="rId12"/>
    <p:sldMasterId id="2147483886" r:id="rId13"/>
  </p:sldMasterIdLst>
  <p:notesMasterIdLst>
    <p:notesMasterId r:id="rId63"/>
  </p:notesMasterIdLst>
  <p:sldIdLst>
    <p:sldId id="431" r:id="rId14"/>
    <p:sldId id="256" r:id="rId15"/>
    <p:sldId id="2642" r:id="rId16"/>
    <p:sldId id="344" r:id="rId17"/>
    <p:sldId id="343" r:id="rId18"/>
    <p:sldId id="346" r:id="rId19"/>
    <p:sldId id="348" r:id="rId20"/>
    <p:sldId id="360" r:id="rId21"/>
    <p:sldId id="347" r:id="rId22"/>
    <p:sldId id="567" r:id="rId23"/>
    <p:sldId id="257" r:id="rId24"/>
    <p:sldId id="569" r:id="rId25"/>
    <p:sldId id="274" r:id="rId26"/>
    <p:sldId id="260" r:id="rId27"/>
    <p:sldId id="380" r:id="rId28"/>
    <p:sldId id="263" r:id="rId29"/>
    <p:sldId id="303" r:id="rId30"/>
    <p:sldId id="264" r:id="rId31"/>
    <p:sldId id="270" r:id="rId32"/>
    <p:sldId id="269" r:id="rId33"/>
    <p:sldId id="268" r:id="rId34"/>
    <p:sldId id="258" r:id="rId35"/>
    <p:sldId id="259" r:id="rId36"/>
    <p:sldId id="381" r:id="rId37"/>
    <p:sldId id="570" r:id="rId38"/>
    <p:sldId id="571" r:id="rId39"/>
    <p:sldId id="2641" r:id="rId40"/>
    <p:sldId id="568" r:id="rId41"/>
    <p:sldId id="382" r:id="rId42"/>
    <p:sldId id="383" r:id="rId43"/>
    <p:sldId id="314" r:id="rId44"/>
    <p:sldId id="284" r:id="rId45"/>
    <p:sldId id="338" r:id="rId46"/>
    <p:sldId id="566" r:id="rId47"/>
    <p:sldId id="287" r:id="rId48"/>
    <p:sldId id="562" r:id="rId49"/>
    <p:sldId id="563" r:id="rId50"/>
    <p:sldId id="564" r:id="rId51"/>
    <p:sldId id="565" r:id="rId52"/>
    <p:sldId id="573" r:id="rId53"/>
    <p:sldId id="574" r:id="rId54"/>
    <p:sldId id="575" r:id="rId55"/>
    <p:sldId id="299" r:id="rId56"/>
    <p:sldId id="576" r:id="rId57"/>
    <p:sldId id="261" r:id="rId58"/>
    <p:sldId id="577" r:id="rId59"/>
    <p:sldId id="2640" r:id="rId60"/>
    <p:sldId id="300" r:id="rId61"/>
    <p:sldId id="4410" r:id="rId6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931D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0196" autoAdjust="0"/>
  </p:normalViewPr>
  <p:slideViewPr>
    <p:cSldViewPr>
      <p:cViewPr varScale="1">
        <p:scale>
          <a:sx n="54" d="100"/>
          <a:sy n="54" d="100"/>
        </p:scale>
        <p:origin x="1024"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5784C1-0983-4376-92F7-B78756F3CC5C}" type="datetimeFigureOut">
              <a:rPr lang="vi-VN" smtClean="0"/>
              <a:t>02/11/2025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53279D-9909-47D0-8636-366C30BE25B7}" type="slidenum">
              <a:rPr lang="vi-VN" smtClean="0"/>
              <a:t>‹#›</a:t>
            </a:fld>
            <a:endParaRPr lang="vi-VN"/>
          </a:p>
        </p:txBody>
      </p:sp>
    </p:spTree>
    <p:extLst>
      <p:ext uri="{BB962C8B-B14F-4D97-AF65-F5344CB8AC3E}">
        <p14:creationId xmlns:p14="http://schemas.microsoft.com/office/powerpoint/2010/main" val="2775195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số</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2 </a:t>
            </a:r>
            <a:r>
              <a:rPr lang="en-US" dirty="0" err="1"/>
              <a:t>em</a:t>
            </a:r>
            <a:r>
              <a:rPr lang="en-US" dirty="0"/>
              <a:t> </a:t>
            </a:r>
            <a:r>
              <a:rPr lang="en-US" dirty="0" err="1"/>
              <a:t>bé</a:t>
            </a:r>
            <a:r>
              <a:rPr lang="en-US" dirty="0"/>
              <a:t> </a:t>
            </a:r>
            <a:r>
              <a:rPr lang="en-US" dirty="0" err="1"/>
              <a:t>cầm</a:t>
            </a:r>
            <a:r>
              <a:rPr lang="en-US" dirty="0"/>
              <a:t> </a:t>
            </a:r>
            <a:r>
              <a:rPr lang="en-US" dirty="0" err="1"/>
              <a:t>mảnh</a:t>
            </a:r>
            <a:r>
              <a:rPr lang="en-US" dirty="0"/>
              <a:t> </a:t>
            </a:r>
            <a:r>
              <a:rPr lang="en-US" dirty="0" err="1"/>
              <a:t>ghép</a:t>
            </a:r>
            <a:r>
              <a:rPr lang="en-US" dirty="0"/>
              <a:t> </a:t>
            </a:r>
            <a:r>
              <a:rPr lang="en-US" dirty="0" err="1"/>
              <a:t>để</a:t>
            </a:r>
            <a:r>
              <a:rPr lang="en-US" dirty="0"/>
              <a:t> quay </a:t>
            </a:r>
            <a:r>
              <a:rPr lang="en-US" dirty="0" err="1"/>
              <a:t>về</a:t>
            </a:r>
            <a:r>
              <a:rPr lang="en-US" dirty="0"/>
              <a:t>.</a:t>
            </a:r>
            <a:br>
              <a:rPr lang="en-US" dirty="0"/>
            </a:br>
            <a:r>
              <a:rPr lang="en-US" dirty="0" err="1"/>
              <a:t>Cách</a:t>
            </a:r>
            <a:r>
              <a:rPr lang="en-US" dirty="0"/>
              <a:t> </a:t>
            </a:r>
            <a:r>
              <a:rPr lang="en-US" dirty="0" err="1"/>
              <a:t>thay</a:t>
            </a:r>
            <a:r>
              <a:rPr lang="en-US" dirty="0"/>
              <a:t> </a:t>
            </a:r>
            <a:r>
              <a:rPr lang="en-US" dirty="0" err="1"/>
              <a:t>ảnh</a:t>
            </a:r>
            <a:r>
              <a:rPr lang="en-US" dirty="0"/>
              <a:t> </a:t>
            </a:r>
            <a:r>
              <a:rPr lang="en-US" dirty="0" err="1"/>
              <a:t>phía</a:t>
            </a:r>
            <a:r>
              <a:rPr lang="en-US" dirty="0"/>
              <a:t> </a:t>
            </a:r>
            <a:r>
              <a:rPr lang="en-US" dirty="0" err="1"/>
              <a:t>sau</a:t>
            </a:r>
            <a:r>
              <a:rPr lang="en-US" dirty="0"/>
              <a:t>: </a:t>
            </a:r>
            <a:r>
              <a:rPr lang="en-US" dirty="0" err="1"/>
              <a:t>kéo</a:t>
            </a:r>
            <a:r>
              <a:rPr lang="en-US" dirty="0"/>
              <a:t> 1 </a:t>
            </a:r>
            <a:r>
              <a:rPr lang="en-US" dirty="0" err="1"/>
              <a:t>mảnh</a:t>
            </a:r>
            <a:r>
              <a:rPr lang="en-US" dirty="0"/>
              <a:t> </a:t>
            </a:r>
            <a:r>
              <a:rPr lang="en-US" dirty="0" err="1"/>
              <a:t>ghép</a:t>
            </a:r>
            <a:r>
              <a:rPr lang="en-US" dirty="0"/>
              <a:t> </a:t>
            </a:r>
            <a:r>
              <a:rPr lang="en-US" dirty="0" err="1"/>
              <a:t>ra</a:t>
            </a:r>
            <a:r>
              <a:rPr lang="en-US" dirty="0"/>
              <a:t> </a:t>
            </a:r>
            <a:r>
              <a:rPr lang="en-US" dirty="0" err="1"/>
              <a:t>để</a:t>
            </a:r>
            <a:r>
              <a:rPr lang="en-US" dirty="0"/>
              <a:t> </a:t>
            </a:r>
            <a:r>
              <a:rPr lang="en-US" dirty="0" err="1"/>
              <a:t>lộ</a:t>
            </a:r>
            <a:r>
              <a:rPr lang="en-US" dirty="0"/>
              <a:t> </a:t>
            </a:r>
            <a:r>
              <a:rPr lang="en-US" dirty="0" err="1"/>
              <a:t>ảnh</a:t>
            </a:r>
            <a:r>
              <a:rPr lang="en-US" dirty="0"/>
              <a:t> </a:t>
            </a:r>
            <a:r>
              <a:rPr lang="en-US" dirty="0" err="1"/>
              <a:t>đằng</a:t>
            </a:r>
            <a:r>
              <a:rPr lang="en-US" dirty="0"/>
              <a:t> </a:t>
            </a:r>
            <a:r>
              <a:rPr lang="en-US" dirty="0" err="1"/>
              <a:t>sau</a:t>
            </a:r>
            <a:r>
              <a:rPr lang="en-US" dirty="0"/>
              <a:t>, </a:t>
            </a:r>
            <a:r>
              <a:rPr lang="en-US" dirty="0" err="1"/>
              <a:t>bấm</a:t>
            </a:r>
            <a:r>
              <a:rPr lang="en-US" dirty="0"/>
              <a:t> </a:t>
            </a:r>
            <a:r>
              <a:rPr lang="en-US" dirty="0" err="1"/>
              <a:t>chuột</a:t>
            </a:r>
            <a:r>
              <a:rPr lang="en-US" dirty="0"/>
              <a:t> </a:t>
            </a:r>
            <a:r>
              <a:rPr lang="en-US" dirty="0" err="1"/>
              <a:t>phải</a:t>
            </a:r>
            <a:r>
              <a:rPr lang="en-US" dirty="0"/>
              <a:t> </a:t>
            </a:r>
            <a:r>
              <a:rPr lang="en-US" dirty="0" err="1"/>
              <a:t>vào</a:t>
            </a:r>
            <a:r>
              <a:rPr lang="en-US" dirty="0"/>
              <a:t> </a:t>
            </a:r>
            <a:r>
              <a:rPr lang="en-US" dirty="0" err="1"/>
              <a:t>ảnh</a:t>
            </a:r>
            <a:r>
              <a:rPr lang="en-US" dirty="0"/>
              <a:t> </a:t>
            </a:r>
            <a:r>
              <a:rPr lang="en-US" dirty="0" err="1"/>
              <a:t>chọn</a:t>
            </a:r>
            <a:r>
              <a:rPr lang="en-US" dirty="0"/>
              <a:t> change picture, </a:t>
            </a:r>
            <a:r>
              <a:rPr lang="en-US" dirty="0" err="1"/>
              <a:t>chọn</a:t>
            </a:r>
            <a:r>
              <a:rPr lang="en-US" dirty="0"/>
              <a:t> </a:t>
            </a:r>
            <a:r>
              <a:rPr lang="en-US" dirty="0" err="1"/>
              <a:t>ảnh</a:t>
            </a:r>
            <a:r>
              <a:rPr lang="en-US" dirty="0"/>
              <a:t> </a:t>
            </a:r>
            <a:r>
              <a:rPr lang="en-US" dirty="0" err="1"/>
              <a:t>mới</a:t>
            </a:r>
            <a:r>
              <a:rPr lang="en-US" dirty="0"/>
              <a:t> </a:t>
            </a:r>
            <a:r>
              <a:rPr lang="en-US" dirty="0" err="1"/>
              <a:t>vào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AA5B8-F39B-4B87-837B-F5F3FE1501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290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ZALO 0972115126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3.xml"/><Relationship Id="rId4" Type="http://schemas.openxmlformats.org/officeDocument/2006/relationships/image" Target="../media/image45.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3.xml"/><Relationship Id="rId4" Type="http://schemas.openxmlformats.org/officeDocument/2006/relationships/image" Target="../media/image45.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3.xml"/><Relationship Id="rId9"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3.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26.png"/></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9.png"/><Relationship Id="rId4" Type="http://schemas.openxmlformats.org/officeDocument/2006/relationships/image" Target="../media/image28.jp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8ED0D902-E3FD-41D4-B99A-597D73F1A13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787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2819B0F0-6FB0-4512-B550-AF40F1A0DDF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04025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226329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042207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212578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2367495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045687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430682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115152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712011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263811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493653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AC313C44-666D-497D-9BA3-E1180D68CD3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95467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5454637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pic>
        <p:nvPicPr>
          <p:cNvPr id="7" name="Picture 6">
            <a:extLst>
              <a:ext uri="{FF2B5EF4-FFF2-40B4-BE49-F238E27FC236}">
                <a16:creationId xmlns:a16="http://schemas.microsoft.com/office/drawing/2014/main" id="{E89DE99C-602F-AB96-8882-2F37568BC9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6533" y="8552535"/>
            <a:ext cx="1961823" cy="1964594"/>
          </a:xfrm>
          <a:prstGeom prst="rect">
            <a:avLst/>
          </a:prstGeom>
        </p:spPr>
      </p:pic>
    </p:spTree>
    <p:extLst>
      <p:ext uri="{BB962C8B-B14F-4D97-AF65-F5344CB8AC3E}">
        <p14:creationId xmlns:p14="http://schemas.microsoft.com/office/powerpoint/2010/main" val="23786748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9158147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3667280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6160574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6223052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3264538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3942969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8151848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33348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288849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5763366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6997416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C616C-8299-4076-8D87-B2DE53346399}"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3689626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C616C-8299-4076-8D87-B2DE53346399}"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4661450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EC616C-8299-4076-8D87-B2DE53346399}" type="datetimeFigureOut">
              <a:rPr lang="en-US" smtClean="0"/>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1211440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C616C-8299-4076-8D87-B2DE53346399}" type="datetimeFigureOut">
              <a:rPr lang="en-US" smtClean="0"/>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4195707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616C-8299-4076-8D87-B2DE53346399}" type="datetimeFigureOut">
              <a:rPr lang="en-US" smtClean="0"/>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4756771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237380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3623526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942424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078417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6833960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38518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84921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12119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03884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17501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70104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34562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72008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1840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5971102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86263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20660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40083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1984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71867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57761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33151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45138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9753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79977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187079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8625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69002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12879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187210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45042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75855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98476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2CD2D8B6-A4AC-42E0-BA92-63F5808EFAB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8564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656884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3662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1905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11/2/2025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092673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255264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140691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1552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11/2/2025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747927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907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805861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3D5E828-E5B7-4D4D-9B80-7E0F84246B1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7453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843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11/2/2025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712460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924401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2102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581296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4366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332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8710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716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11/2/2025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715597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2E889393-D349-44D7-AD3D-BABF296EAA0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43883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11/2/2025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265722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11/2/2025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197470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Tree>
    <p:extLst>
      <p:ext uri="{BB962C8B-B14F-4D97-AF65-F5344CB8AC3E}">
        <p14:creationId xmlns:p14="http://schemas.microsoft.com/office/powerpoint/2010/main" val="12635543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69703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2195558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14225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74763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437492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299646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13296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D15B5BE1-1900-417B-AE8E-E6037FDDFC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64753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78521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4213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384440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082864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02/11/2025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214284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02/11/2025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081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02/11/2025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3104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02/11/2025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6218264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02/11/2025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0121736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02/11/2025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17515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2C1BC497-F838-49E0-8278-72BCFF454F9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9637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02/11/2025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072310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02/11/2025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2433452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02/11/2025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856687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02/11/2025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427709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02/11/2025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8428010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4511653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6482839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pic>
        <p:nvPicPr>
          <p:cNvPr id="7" name="Picture 6">
            <a:extLst>
              <a:ext uri="{FF2B5EF4-FFF2-40B4-BE49-F238E27FC236}">
                <a16:creationId xmlns:a16="http://schemas.microsoft.com/office/drawing/2014/main" id="{E89DE99C-602F-AB96-8882-2F37568BC9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6533" y="8552535"/>
            <a:ext cx="1961823" cy="1964594"/>
          </a:xfrm>
          <a:prstGeom prst="rect">
            <a:avLst/>
          </a:prstGeom>
        </p:spPr>
      </p:pic>
    </p:spTree>
    <p:extLst>
      <p:ext uri="{BB962C8B-B14F-4D97-AF65-F5344CB8AC3E}">
        <p14:creationId xmlns:p14="http://schemas.microsoft.com/office/powerpoint/2010/main" val="13617848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312731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72370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ACC6F88C-A493-4071-8513-6FE15AE74A2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46775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2945257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1491876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7840931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978213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1271204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0944451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4932499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6047210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pic>
        <p:nvPicPr>
          <p:cNvPr id="7" name="Picture 6">
            <a:extLst>
              <a:ext uri="{FF2B5EF4-FFF2-40B4-BE49-F238E27FC236}">
                <a16:creationId xmlns:a16="http://schemas.microsoft.com/office/drawing/2014/main" id="{E89DE99C-602F-AB96-8882-2F37568BC9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6533" y="8552535"/>
            <a:ext cx="1961823" cy="1964594"/>
          </a:xfrm>
          <a:prstGeom prst="rect">
            <a:avLst/>
          </a:prstGeom>
        </p:spPr>
      </p:pic>
    </p:spTree>
    <p:extLst>
      <p:ext uri="{BB962C8B-B14F-4D97-AF65-F5344CB8AC3E}">
        <p14:creationId xmlns:p14="http://schemas.microsoft.com/office/powerpoint/2010/main" val="36081340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804018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23384FC0-1499-44A9-97CF-09119C7CF36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66888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5930880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6278042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7533509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41314864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4936798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3439652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2330559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9651451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4053721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pic>
        <p:nvPicPr>
          <p:cNvPr id="7" name="Picture 6">
            <a:extLst>
              <a:ext uri="{FF2B5EF4-FFF2-40B4-BE49-F238E27FC236}">
                <a16:creationId xmlns:a16="http://schemas.microsoft.com/office/drawing/2014/main" id="{E89DE99C-602F-AB96-8882-2F37568BC9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6533" y="8552535"/>
            <a:ext cx="1961823" cy="1964594"/>
          </a:xfrm>
          <a:prstGeom prst="rect">
            <a:avLst/>
          </a:prstGeom>
        </p:spPr>
      </p:pic>
    </p:spTree>
    <p:extLst>
      <p:ext uri="{BB962C8B-B14F-4D97-AF65-F5344CB8AC3E}">
        <p14:creationId xmlns:p14="http://schemas.microsoft.com/office/powerpoint/2010/main" val="3264588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14F74ED5-F850-4853-B39F-47DCA0B681F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21267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4721537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5308511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0303455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8689500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8559923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1093068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7468741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8972957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496740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78398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42.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2.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1.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solidFill>
                <a:srgbClr val="000000"/>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pic>
        <p:nvPicPr>
          <p:cNvPr id="7" name="Picture 6">
            <a:extLst>
              <a:ext uri="{FF2B5EF4-FFF2-40B4-BE49-F238E27FC236}">
                <a16:creationId xmlns:a16="http://schemas.microsoft.com/office/drawing/2014/main" id="{322F1352-8DC4-F945-4C25-B2681B113EB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9">
            <a:extLst>
              <a:ext uri="{FF2B5EF4-FFF2-40B4-BE49-F238E27FC236}">
                <a16:creationId xmlns:a16="http://schemas.microsoft.com/office/drawing/2014/main" id="{7528B9EA-06D6-D3ED-3F97-1AEDD761B9CF}"/>
              </a:ext>
            </a:extLst>
          </p:cNvPr>
          <p:cNvSpPr/>
          <p:nvPr userDrawn="1"/>
        </p:nvSpPr>
        <p:spPr>
          <a:xfrm>
            <a:off x="241559" y="214908"/>
            <a:ext cx="11635270" cy="6367088"/>
          </a:xfrm>
          <a:prstGeom prst="roundRect">
            <a:avLst/>
          </a:prstGeom>
          <a:solidFill>
            <a:schemeClr val="bg1">
              <a:alpha val="83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round pink circle with white text and a black background&#10;&#10;AI-generated content may be incorrect.">
            <a:extLst>
              <a:ext uri="{FF2B5EF4-FFF2-40B4-BE49-F238E27FC236}">
                <a16:creationId xmlns:a16="http://schemas.microsoft.com/office/drawing/2014/main" id="{5C65DD77-C29B-A808-370D-2CC9A16747E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76400" y="2458"/>
            <a:ext cx="1314152" cy="1314152"/>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D4687163-3DEE-7A6D-9345-870226B156E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344400" y="5105400"/>
            <a:ext cx="1314152" cy="1314152"/>
          </a:xfrm>
          <a:prstGeom prst="rect">
            <a:avLst/>
          </a:prstGeom>
        </p:spPr>
      </p:pic>
    </p:spTree>
    <p:extLst>
      <p:ext uri="{BB962C8B-B14F-4D97-AF65-F5344CB8AC3E}">
        <p14:creationId xmlns:p14="http://schemas.microsoft.com/office/powerpoint/2010/main" val="161742507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9ED80FF9-DDF7-3DF1-A8FF-9E5151097D9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Picture 8">
            <a:extLst>
              <a:ext uri="{FF2B5EF4-FFF2-40B4-BE49-F238E27FC236}">
                <a16:creationId xmlns:a16="http://schemas.microsoft.com/office/drawing/2014/main" id="{C86B4412-7597-CD6B-C3EF-D908F330679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16533" y="8552535"/>
            <a:ext cx="1961823" cy="1964594"/>
          </a:xfrm>
          <a:prstGeom prst="rect">
            <a:avLst/>
          </a:prstGeom>
        </p:spPr>
      </p:pic>
    </p:spTree>
    <p:extLst>
      <p:ext uri="{BB962C8B-B14F-4D97-AF65-F5344CB8AC3E}">
        <p14:creationId xmlns:p14="http://schemas.microsoft.com/office/powerpoint/2010/main" val="89312370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C616C-8299-4076-8D87-B2DE53346399}" type="datetimeFigureOut">
              <a:rPr lang="en-US" smtClean="0"/>
              <a:t>11/2/2025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C64DD-8407-4FEB-8D26-3F636BF0C7DB}" type="slidenum">
              <a:rPr lang="en-US" smtClean="0"/>
              <a:t>‹#›</a:t>
            </a:fld>
            <a:endParaRPr lang="en-US"/>
          </a:p>
        </p:txBody>
      </p:sp>
    </p:spTree>
    <p:extLst>
      <p:ext uri="{BB962C8B-B14F-4D97-AF65-F5344CB8AC3E}">
        <p14:creationId xmlns:p14="http://schemas.microsoft.com/office/powerpoint/2010/main" val="313772478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03008552"/>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71757877"/>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
        <p:nvSpPr>
          <p:cNvPr id="7" name="Title Placeholder 1">
            <a:extLst>
              <a:ext uri="{FF2B5EF4-FFF2-40B4-BE49-F238E27FC236}">
                <a16:creationId xmlns:a16="http://schemas.microsoft.com/office/drawing/2014/main" id="{70984795-AF47-98CD-4843-AA7840AAD607}"/>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vi-VN"/>
          </a:p>
        </p:txBody>
      </p:sp>
      <p:sp>
        <p:nvSpPr>
          <p:cNvPr id="8" name="Text Placeholder 2">
            <a:extLst>
              <a:ext uri="{FF2B5EF4-FFF2-40B4-BE49-F238E27FC236}">
                <a16:creationId xmlns:a16="http://schemas.microsoft.com/office/drawing/2014/main" id="{48A73768-7FA3-04E5-CF64-4D9A1780024E}"/>
              </a:ext>
            </a:extLst>
          </p:cNvPr>
          <p:cNvSpPr txBox="1">
            <a:spLocks/>
          </p:cNvSpPr>
          <p:nvPr userDrawn="1"/>
        </p:nvSpPr>
        <p:spPr>
          <a:xfrm>
            <a:off x="609600" y="1600201"/>
            <a:ext cx="109728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Slide Number Placeholder 5">
            <a:extLst>
              <a:ext uri="{FF2B5EF4-FFF2-40B4-BE49-F238E27FC236}">
                <a16:creationId xmlns:a16="http://schemas.microsoft.com/office/drawing/2014/main" id="{4FBBF72E-B768-A42A-E999-C4BF8005F5E3}"/>
              </a:ext>
            </a:extLst>
          </p:cNvPr>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vi-V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pic>
        <p:nvPicPr>
          <p:cNvPr id="10" name="Picture 9">
            <a:extLst>
              <a:ext uri="{FF2B5EF4-FFF2-40B4-BE49-F238E27FC236}">
                <a16:creationId xmlns:a16="http://schemas.microsoft.com/office/drawing/2014/main" id="{3D7FA0D5-7245-8C6A-90D9-F601C778C2A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9">
            <a:extLst>
              <a:ext uri="{FF2B5EF4-FFF2-40B4-BE49-F238E27FC236}">
                <a16:creationId xmlns:a16="http://schemas.microsoft.com/office/drawing/2014/main" id="{1D25D528-E150-BB00-E16A-D9DD4A09DDD5}"/>
              </a:ext>
            </a:extLst>
          </p:cNvPr>
          <p:cNvSpPr/>
          <p:nvPr userDrawn="1"/>
        </p:nvSpPr>
        <p:spPr>
          <a:xfrm>
            <a:off x="241559" y="214908"/>
            <a:ext cx="11635270" cy="6367088"/>
          </a:xfrm>
          <a:prstGeom prst="roundRect">
            <a:avLst/>
          </a:prstGeom>
          <a:solidFill>
            <a:schemeClr val="bg1">
              <a:alpha val="83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round pink circle with white text and a black background&#10;&#10;AI-generated content may be incorrect.">
            <a:extLst>
              <a:ext uri="{FF2B5EF4-FFF2-40B4-BE49-F238E27FC236}">
                <a16:creationId xmlns:a16="http://schemas.microsoft.com/office/drawing/2014/main" id="{8B0A608A-33E3-8AA9-BE2B-C7D90C5A611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6400" y="2458"/>
            <a:ext cx="1314152" cy="1314152"/>
          </a:xfrm>
          <a:prstGeom prst="rect">
            <a:avLst/>
          </a:prstGeom>
        </p:spPr>
      </p:pic>
      <p:pic>
        <p:nvPicPr>
          <p:cNvPr id="13" name="Picture 12" descr="A round pink circle with white text and a black background&#10;&#10;AI-generated content may be incorrect.">
            <a:extLst>
              <a:ext uri="{FF2B5EF4-FFF2-40B4-BE49-F238E27FC236}">
                <a16:creationId xmlns:a16="http://schemas.microsoft.com/office/drawing/2014/main" id="{00CA8659-5B44-8138-280C-DF5A4538C6B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344400" y="5105400"/>
            <a:ext cx="1314152" cy="1314152"/>
          </a:xfrm>
          <a:prstGeom prst="rect">
            <a:avLst/>
          </a:prstGeom>
        </p:spPr>
      </p:pic>
    </p:spTree>
    <p:extLst>
      <p:ext uri="{BB962C8B-B14F-4D97-AF65-F5344CB8AC3E}">
        <p14:creationId xmlns:p14="http://schemas.microsoft.com/office/powerpoint/2010/main" val="385751031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11/2/2025</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7" name="Title Placeholder 1">
            <a:extLst>
              <a:ext uri="{FF2B5EF4-FFF2-40B4-BE49-F238E27FC236}">
                <a16:creationId xmlns:a16="http://schemas.microsoft.com/office/drawing/2014/main" id="{6DB04DAB-67F5-12C6-D25A-9C9C4B37E711}"/>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vi-VN"/>
          </a:p>
        </p:txBody>
      </p:sp>
      <p:sp>
        <p:nvSpPr>
          <p:cNvPr id="8" name="Text Placeholder 2">
            <a:extLst>
              <a:ext uri="{FF2B5EF4-FFF2-40B4-BE49-F238E27FC236}">
                <a16:creationId xmlns:a16="http://schemas.microsoft.com/office/drawing/2014/main" id="{7A0E9A7D-9EB7-BA4A-76F3-03484C623AEA}"/>
              </a:ext>
            </a:extLst>
          </p:cNvPr>
          <p:cNvSpPr txBox="1">
            <a:spLocks/>
          </p:cNvSpPr>
          <p:nvPr userDrawn="1"/>
        </p:nvSpPr>
        <p:spPr>
          <a:xfrm>
            <a:off x="609600" y="1600201"/>
            <a:ext cx="109728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Slide Number Placeholder 5">
            <a:extLst>
              <a:ext uri="{FF2B5EF4-FFF2-40B4-BE49-F238E27FC236}">
                <a16:creationId xmlns:a16="http://schemas.microsoft.com/office/drawing/2014/main" id="{38668059-2FDA-8CB3-6FD6-25E38E968B7B}"/>
              </a:ext>
            </a:extLst>
          </p:cNvPr>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vi-V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pic>
        <p:nvPicPr>
          <p:cNvPr id="10" name="Picture 9">
            <a:extLst>
              <a:ext uri="{FF2B5EF4-FFF2-40B4-BE49-F238E27FC236}">
                <a16:creationId xmlns:a16="http://schemas.microsoft.com/office/drawing/2014/main" id="{0D9B36E2-001D-7C85-02CA-65B2FC31578A}"/>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9">
            <a:extLst>
              <a:ext uri="{FF2B5EF4-FFF2-40B4-BE49-F238E27FC236}">
                <a16:creationId xmlns:a16="http://schemas.microsoft.com/office/drawing/2014/main" id="{450DC08E-E46A-0C77-131B-818685155814}"/>
              </a:ext>
            </a:extLst>
          </p:cNvPr>
          <p:cNvSpPr/>
          <p:nvPr userDrawn="1"/>
        </p:nvSpPr>
        <p:spPr>
          <a:xfrm>
            <a:off x="241559" y="214908"/>
            <a:ext cx="11635270" cy="6367088"/>
          </a:xfrm>
          <a:prstGeom prst="roundRect">
            <a:avLst/>
          </a:prstGeom>
          <a:solidFill>
            <a:schemeClr val="bg1">
              <a:alpha val="83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round pink circle with white text and a black background&#10;&#10;AI-generated content may be incorrect.">
            <a:extLst>
              <a:ext uri="{FF2B5EF4-FFF2-40B4-BE49-F238E27FC236}">
                <a16:creationId xmlns:a16="http://schemas.microsoft.com/office/drawing/2014/main" id="{01885016-91C3-A915-97F4-C90BA4FB984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676400" y="2458"/>
            <a:ext cx="1314152" cy="1314152"/>
          </a:xfrm>
          <a:prstGeom prst="rect">
            <a:avLst/>
          </a:prstGeom>
        </p:spPr>
      </p:pic>
      <p:pic>
        <p:nvPicPr>
          <p:cNvPr id="13" name="Picture 12" descr="A round pink circle with white text and a black background&#10;&#10;AI-generated content may be incorrect.">
            <a:extLst>
              <a:ext uri="{FF2B5EF4-FFF2-40B4-BE49-F238E27FC236}">
                <a16:creationId xmlns:a16="http://schemas.microsoft.com/office/drawing/2014/main" id="{6666552F-8C7A-871E-B8AB-877EF602B5E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2344400" y="5105400"/>
            <a:ext cx="1314152" cy="1314152"/>
          </a:xfrm>
          <a:prstGeom prst="rect">
            <a:avLst/>
          </a:prstGeom>
        </p:spPr>
      </p:pic>
    </p:spTree>
    <p:extLst>
      <p:ext uri="{BB962C8B-B14F-4D97-AF65-F5344CB8AC3E}">
        <p14:creationId xmlns:p14="http://schemas.microsoft.com/office/powerpoint/2010/main" val="49623676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11/2/2025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
        <p:nvSpPr>
          <p:cNvPr id="7" name="Title Placeholder 1">
            <a:extLst>
              <a:ext uri="{FF2B5EF4-FFF2-40B4-BE49-F238E27FC236}">
                <a16:creationId xmlns:a16="http://schemas.microsoft.com/office/drawing/2014/main" id="{FF2DBA30-CFAC-156A-96E3-A1A5D769F78D}"/>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Click to edit Master title style</a:t>
            </a:r>
            <a:endParaRPr lang="vi-VN"/>
          </a:p>
        </p:txBody>
      </p:sp>
      <p:sp>
        <p:nvSpPr>
          <p:cNvPr id="8" name="Text Placeholder 2">
            <a:extLst>
              <a:ext uri="{FF2B5EF4-FFF2-40B4-BE49-F238E27FC236}">
                <a16:creationId xmlns:a16="http://schemas.microsoft.com/office/drawing/2014/main" id="{CA6888A9-392F-A583-58BD-2DA0E051DBD2}"/>
              </a:ext>
            </a:extLst>
          </p:cNvPr>
          <p:cNvSpPr txBox="1">
            <a:spLocks/>
          </p:cNvSpPr>
          <p:nvPr userDrawn="1"/>
        </p:nvSpPr>
        <p:spPr>
          <a:xfrm>
            <a:off x="609600" y="1600201"/>
            <a:ext cx="10972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Slide Number Placeholder 5">
            <a:extLst>
              <a:ext uri="{FF2B5EF4-FFF2-40B4-BE49-F238E27FC236}">
                <a16:creationId xmlns:a16="http://schemas.microsoft.com/office/drawing/2014/main" id="{EC049D78-752C-07DE-8FB2-CD25ED6A4CEA}"/>
              </a:ext>
            </a:extLst>
          </p:cNvPr>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vi-V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pic>
        <p:nvPicPr>
          <p:cNvPr id="10" name="Picture 9">
            <a:extLst>
              <a:ext uri="{FF2B5EF4-FFF2-40B4-BE49-F238E27FC236}">
                <a16:creationId xmlns:a16="http://schemas.microsoft.com/office/drawing/2014/main" id="{C0B72933-E51F-E774-D71B-DF4D2F522DD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9">
            <a:extLst>
              <a:ext uri="{FF2B5EF4-FFF2-40B4-BE49-F238E27FC236}">
                <a16:creationId xmlns:a16="http://schemas.microsoft.com/office/drawing/2014/main" id="{A28A4CB3-3D1F-B350-D1E0-1C39172A0296}"/>
              </a:ext>
            </a:extLst>
          </p:cNvPr>
          <p:cNvSpPr/>
          <p:nvPr userDrawn="1"/>
        </p:nvSpPr>
        <p:spPr>
          <a:xfrm>
            <a:off x="241559" y="214908"/>
            <a:ext cx="11635270" cy="6367088"/>
          </a:xfrm>
          <a:prstGeom prst="roundRect">
            <a:avLst/>
          </a:prstGeom>
          <a:solidFill>
            <a:schemeClr val="bg1">
              <a:alpha val="83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round pink circle with white text and a black background&#10;&#10;AI-generated content may be incorrect.">
            <a:extLst>
              <a:ext uri="{FF2B5EF4-FFF2-40B4-BE49-F238E27FC236}">
                <a16:creationId xmlns:a16="http://schemas.microsoft.com/office/drawing/2014/main" id="{30729B46-D487-2297-CBAF-4431BE58C9B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76400" y="2458"/>
            <a:ext cx="1314152" cy="1314152"/>
          </a:xfrm>
          <a:prstGeom prst="rect">
            <a:avLst/>
          </a:prstGeom>
        </p:spPr>
      </p:pic>
      <p:pic>
        <p:nvPicPr>
          <p:cNvPr id="13" name="Picture 12" descr="A round pink circle with white text and a black background&#10;&#10;AI-generated content may be incorrect.">
            <a:extLst>
              <a:ext uri="{FF2B5EF4-FFF2-40B4-BE49-F238E27FC236}">
                <a16:creationId xmlns:a16="http://schemas.microsoft.com/office/drawing/2014/main" id="{FD60DA68-7BD6-475E-2F3D-F7AC297293C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344400" y="5105400"/>
            <a:ext cx="1314152" cy="1314152"/>
          </a:xfrm>
          <a:prstGeom prst="rect">
            <a:avLst/>
          </a:prstGeom>
        </p:spPr>
      </p:pic>
    </p:spTree>
    <p:extLst>
      <p:ext uri="{BB962C8B-B14F-4D97-AF65-F5344CB8AC3E}">
        <p14:creationId xmlns:p14="http://schemas.microsoft.com/office/powerpoint/2010/main" val="134239381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02/11/2025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
        <p:nvSpPr>
          <p:cNvPr id="7" name="Title Placeholder 1">
            <a:extLst>
              <a:ext uri="{FF2B5EF4-FFF2-40B4-BE49-F238E27FC236}">
                <a16:creationId xmlns:a16="http://schemas.microsoft.com/office/drawing/2014/main" id="{2071424E-E2AD-5958-BE53-4F9FB93ADBB5}"/>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vi-VN"/>
          </a:p>
        </p:txBody>
      </p:sp>
      <p:sp>
        <p:nvSpPr>
          <p:cNvPr id="8" name="Text Placeholder 2">
            <a:extLst>
              <a:ext uri="{FF2B5EF4-FFF2-40B4-BE49-F238E27FC236}">
                <a16:creationId xmlns:a16="http://schemas.microsoft.com/office/drawing/2014/main" id="{1A2F38FF-4D03-FD56-7A32-19C8BE3FAC63}"/>
              </a:ext>
            </a:extLst>
          </p:cNvPr>
          <p:cNvSpPr txBox="1">
            <a:spLocks/>
          </p:cNvSpPr>
          <p:nvPr userDrawn="1"/>
        </p:nvSpPr>
        <p:spPr>
          <a:xfrm>
            <a:off x="609600" y="1600201"/>
            <a:ext cx="109728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Slide Number Placeholder 5">
            <a:extLst>
              <a:ext uri="{FF2B5EF4-FFF2-40B4-BE49-F238E27FC236}">
                <a16:creationId xmlns:a16="http://schemas.microsoft.com/office/drawing/2014/main" id="{2C90E43E-6154-7B68-DE36-3208470C3B54}"/>
              </a:ext>
            </a:extLst>
          </p:cNvPr>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vi-V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pic>
        <p:nvPicPr>
          <p:cNvPr id="10" name="Picture 9">
            <a:extLst>
              <a:ext uri="{FF2B5EF4-FFF2-40B4-BE49-F238E27FC236}">
                <a16:creationId xmlns:a16="http://schemas.microsoft.com/office/drawing/2014/main" id="{7CC1689F-6A10-5A33-43A3-41037A6057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9">
            <a:extLst>
              <a:ext uri="{FF2B5EF4-FFF2-40B4-BE49-F238E27FC236}">
                <a16:creationId xmlns:a16="http://schemas.microsoft.com/office/drawing/2014/main" id="{A1208F1F-9B69-275A-52F3-9FAE1AF7DDCF}"/>
              </a:ext>
            </a:extLst>
          </p:cNvPr>
          <p:cNvSpPr/>
          <p:nvPr userDrawn="1"/>
        </p:nvSpPr>
        <p:spPr>
          <a:xfrm>
            <a:off x="241559" y="214908"/>
            <a:ext cx="11635270" cy="6367088"/>
          </a:xfrm>
          <a:prstGeom prst="roundRect">
            <a:avLst/>
          </a:prstGeom>
          <a:solidFill>
            <a:schemeClr val="bg1">
              <a:alpha val="83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round pink circle with white text and a black background&#10;&#10;AI-generated content may be incorrect.">
            <a:extLst>
              <a:ext uri="{FF2B5EF4-FFF2-40B4-BE49-F238E27FC236}">
                <a16:creationId xmlns:a16="http://schemas.microsoft.com/office/drawing/2014/main" id="{2E238356-F871-1FC8-8079-1D9F99C6317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76400" y="2458"/>
            <a:ext cx="1314152" cy="1314152"/>
          </a:xfrm>
          <a:prstGeom prst="rect">
            <a:avLst/>
          </a:prstGeom>
        </p:spPr>
      </p:pic>
      <p:pic>
        <p:nvPicPr>
          <p:cNvPr id="14" name="Picture 13" descr="A round pink circle with white text and a black background&#10;&#10;AI-generated content may be incorrect.">
            <a:extLst>
              <a:ext uri="{FF2B5EF4-FFF2-40B4-BE49-F238E27FC236}">
                <a16:creationId xmlns:a16="http://schemas.microsoft.com/office/drawing/2014/main" id="{1CA27100-C7B2-F8B2-DBC9-B44BE6F7C2C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344400" y="5105400"/>
            <a:ext cx="1314152" cy="1314152"/>
          </a:xfrm>
          <a:prstGeom prst="rect">
            <a:avLst/>
          </a:prstGeom>
        </p:spPr>
      </p:pic>
    </p:spTree>
    <p:extLst>
      <p:ext uri="{BB962C8B-B14F-4D97-AF65-F5344CB8AC3E}">
        <p14:creationId xmlns:p14="http://schemas.microsoft.com/office/powerpoint/2010/main" val="322815256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39830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76461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51213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11/2/2025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1787945443"/>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5.xml"/><Relationship Id="rId5" Type="http://schemas.openxmlformats.org/officeDocument/2006/relationships/image" Target="../media/image73.png"/><Relationship Id="rId4"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82.xml"/><Relationship Id="rId5" Type="http://schemas.openxmlformats.org/officeDocument/2006/relationships/image" Target="../media/image77.png"/><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7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8.png"/><Relationship Id="rId5" Type="http://schemas.openxmlformats.org/officeDocument/2006/relationships/slideLayout" Target="../slideLayouts/slideLayout82.xml"/><Relationship Id="rId4" Type="http://schemas.microsoft.com/office/2007/relationships/media" Target="../media/media4.mp3"/></Relationships>
</file>

<file path=ppt/slides/_rels/slide1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70.png"/><Relationship Id="rId1" Type="http://schemas.openxmlformats.org/officeDocument/2006/relationships/slideLayout" Target="../slideLayouts/slideLayout9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jpeg"/><Relationship Id="rId1" Type="http://schemas.openxmlformats.org/officeDocument/2006/relationships/slideLayout" Target="../slideLayouts/slideLayout3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3.xml"/><Relationship Id="rId5" Type="http://schemas.openxmlformats.org/officeDocument/2006/relationships/image" Target="../media/image95.jpeg"/><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slideLayout" Target="../slideLayouts/slideLayout137.xml"/><Relationship Id="rId7" Type="http://schemas.openxmlformats.org/officeDocument/2006/relationships/image" Target="../media/image5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2.png"/><Relationship Id="rId4" Type="http://schemas.openxmlformats.org/officeDocument/2006/relationships/image" Target="../media/image48.pn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9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xml"/><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xm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xml"/><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1.xml"/><Relationship Id="rId5" Type="http://schemas.openxmlformats.org/officeDocument/2006/relationships/image" Target="../media/image103.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svg"/><Relationship Id="rId18" Type="http://schemas.openxmlformats.org/officeDocument/2006/relationships/image" Target="../media/image61.png"/><Relationship Id="rId3" Type="http://schemas.openxmlformats.org/officeDocument/2006/relationships/image" Target="../media/image53.png"/><Relationship Id="rId21" Type="http://schemas.openxmlformats.org/officeDocument/2006/relationships/image" Target="../media/image63.png"/><Relationship Id="rId7" Type="http://schemas.openxmlformats.org/officeDocument/2006/relationships/slide" Target="slide4.xml"/><Relationship Id="rId12" Type="http://schemas.openxmlformats.org/officeDocument/2006/relationships/image" Target="../media/image57.png"/><Relationship Id="rId17" Type="http://schemas.openxmlformats.org/officeDocument/2006/relationships/slide" Target="slide8.xml"/><Relationship Id="rId2" Type="http://schemas.openxmlformats.org/officeDocument/2006/relationships/notesSlide" Target="../notesSlides/notesSlide1.xml"/><Relationship Id="rId16" Type="http://schemas.openxmlformats.org/officeDocument/2006/relationships/image" Target="../media/image60.svg"/><Relationship Id="rId20" Type="http://schemas.openxmlformats.org/officeDocument/2006/relationships/slide" Target="slide9.xml"/><Relationship Id="rId1" Type="http://schemas.openxmlformats.org/officeDocument/2006/relationships/slideLayout" Target="../slideLayouts/slideLayout137.xml"/><Relationship Id="rId6" Type="http://schemas.openxmlformats.org/officeDocument/2006/relationships/image" Target="../media/image54.PNG"/><Relationship Id="rId11" Type="http://schemas.openxmlformats.org/officeDocument/2006/relationships/slide" Target="slide6.xml"/><Relationship Id="rId5" Type="http://schemas.openxmlformats.org/officeDocument/2006/relationships/image" Target="../media/image50.png"/><Relationship Id="rId15" Type="http://schemas.openxmlformats.org/officeDocument/2006/relationships/image" Target="../media/image59.png"/><Relationship Id="rId10" Type="http://schemas.openxmlformats.org/officeDocument/2006/relationships/image" Target="../media/image56.png"/><Relationship Id="rId19" Type="http://schemas.openxmlformats.org/officeDocument/2006/relationships/image" Target="../media/image62.svg"/><Relationship Id="rId4" Type="http://schemas.openxmlformats.org/officeDocument/2006/relationships/slide" Target="slide10.xml"/><Relationship Id="rId9" Type="http://schemas.openxmlformats.org/officeDocument/2006/relationships/slide" Target="slide5.xml"/><Relationship Id="rId14" Type="http://schemas.openxmlformats.org/officeDocument/2006/relationships/slide" Target="slide7.xml"/><Relationship Id="rId22" Type="http://schemas.openxmlformats.org/officeDocument/2006/relationships/image" Target="../media/image64.svg"/></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 Target="slide2.xml"/><Relationship Id="rId1" Type="http://schemas.openxmlformats.org/officeDocument/2006/relationships/slideLayout" Target="../slideLayouts/slideLayout49.xml"/><Relationship Id="rId5" Type="http://schemas.openxmlformats.org/officeDocument/2006/relationships/image" Target="../media/image2.png"/><Relationship Id="rId4" Type="http://schemas.openxmlformats.org/officeDocument/2006/relationships/image" Target="../media/image66.jpeg"/></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46.jpeg"/><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2.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20.xml"/><Relationship Id="rId6" Type="http://schemas.openxmlformats.org/officeDocument/2006/relationships/image" Target="../media/image114.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16.png"/><Relationship Id="rId4" Type="http://schemas.openxmlformats.org/officeDocument/2006/relationships/image" Target="../media/image113.png"/><Relationship Id="rId9" Type="http://schemas.microsoft.com/office/2007/relationships/hdphoto" Target="../media/hdphoto3.wdp"/></Relationships>
</file>

<file path=ppt/slides/_rels/slide4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2.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20.xml"/><Relationship Id="rId6" Type="http://schemas.openxmlformats.org/officeDocument/2006/relationships/image" Target="../media/image113.png"/><Relationship Id="rId5" Type="http://schemas.microsoft.com/office/2007/relationships/hdphoto" Target="../media/hdphoto2.wdp"/><Relationship Id="rId4" Type="http://schemas.openxmlformats.org/officeDocument/2006/relationships/image" Target="../media/image114.png"/><Relationship Id="rId9" Type="http://schemas.microsoft.com/office/2007/relationships/hdphoto" Target="../media/hdphoto4.wdp"/></Relationships>
</file>

<file path=ppt/slides/_rels/slide43.xml.rels><?xml version="1.0" encoding="UTF-8" standalone="yes"?>
<Relationships xmlns="http://schemas.openxmlformats.org/package/2006/relationships"><Relationship Id="rId8" Type="http://schemas.openxmlformats.org/officeDocument/2006/relationships/slide" Target="slide46.xml"/><Relationship Id="rId13" Type="http://schemas.microsoft.com/office/2007/relationships/hdphoto" Target="../media/hdphoto4.wdp"/><Relationship Id="rId18" Type="http://schemas.openxmlformats.org/officeDocument/2006/relationships/image" Target="../media/image122.png"/><Relationship Id="rId3" Type="http://schemas.openxmlformats.org/officeDocument/2006/relationships/image" Target="../media/image117.png"/><Relationship Id="rId21" Type="http://schemas.microsoft.com/office/2007/relationships/hdphoto" Target="../media/hdphoto9.wdp"/><Relationship Id="rId7" Type="http://schemas.openxmlformats.org/officeDocument/2006/relationships/slide" Target="slide45.xml"/><Relationship Id="rId12" Type="http://schemas.openxmlformats.org/officeDocument/2006/relationships/image" Target="../media/image119.png"/><Relationship Id="rId17" Type="http://schemas.microsoft.com/office/2007/relationships/hdphoto" Target="../media/hdphoto7.wdp"/><Relationship Id="rId25" Type="http://schemas.openxmlformats.org/officeDocument/2006/relationships/slide" Target="slide48.xml"/><Relationship Id="rId2" Type="http://schemas.openxmlformats.org/officeDocument/2006/relationships/notesSlide" Target="../notesSlides/notesSlide13.xml"/><Relationship Id="rId16" Type="http://schemas.openxmlformats.org/officeDocument/2006/relationships/image" Target="../media/image121.png"/><Relationship Id="rId20" Type="http://schemas.openxmlformats.org/officeDocument/2006/relationships/image" Target="../media/image123.png"/><Relationship Id="rId1" Type="http://schemas.openxmlformats.org/officeDocument/2006/relationships/slideLayout" Target="../slideLayouts/slideLayout121.xml"/><Relationship Id="rId6" Type="http://schemas.openxmlformats.org/officeDocument/2006/relationships/slide" Target="slide44.xml"/><Relationship Id="rId11" Type="http://schemas.microsoft.com/office/2007/relationships/hdphoto" Target="../media/hdphoto5.wdp"/><Relationship Id="rId24" Type="http://schemas.openxmlformats.org/officeDocument/2006/relationships/image" Target="../media/image125.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118.png"/><Relationship Id="rId19" Type="http://schemas.microsoft.com/office/2007/relationships/hdphoto" Target="../media/hdphoto8.wdp"/><Relationship Id="rId4" Type="http://schemas.openxmlformats.org/officeDocument/2006/relationships/image" Target="../media/image114.png"/><Relationship Id="rId9" Type="http://schemas.openxmlformats.org/officeDocument/2006/relationships/slide" Target="slide47.xml"/><Relationship Id="rId14" Type="http://schemas.openxmlformats.org/officeDocument/2006/relationships/image" Target="../media/image120.png"/><Relationship Id="rId22" Type="http://schemas.openxmlformats.org/officeDocument/2006/relationships/image" Target="../media/image124.png"/></Relationships>
</file>

<file path=ppt/slides/_rels/slide4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4.png"/><Relationship Id="rId7" Type="http://schemas.microsoft.com/office/2007/relationships/hdphoto" Target="../media/hdphoto11.wdp"/><Relationship Id="rId2" Type="http://schemas.openxmlformats.org/officeDocument/2006/relationships/image" Target="../media/image117.png"/><Relationship Id="rId1" Type="http://schemas.openxmlformats.org/officeDocument/2006/relationships/slideLayout" Target="../slideLayouts/slideLayout121.xml"/><Relationship Id="rId6" Type="http://schemas.openxmlformats.org/officeDocument/2006/relationships/image" Target="../media/image126.png"/><Relationship Id="rId5" Type="http://schemas.openxmlformats.org/officeDocument/2006/relationships/slide" Target="slide43.xml"/><Relationship Id="rId4" Type="http://schemas.microsoft.com/office/2007/relationships/hdphoto" Target="../media/hdphoto2.wdp"/><Relationship Id="rId9" Type="http://schemas.microsoft.com/office/2007/relationships/hdphoto" Target="../media/hdphoto12.wdp"/></Relationships>
</file>

<file path=ppt/slides/_rels/slide45.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4.png"/><Relationship Id="rId7" Type="http://schemas.microsoft.com/office/2007/relationships/hdphoto" Target="../media/hdphoto11.wdp"/><Relationship Id="rId2" Type="http://schemas.openxmlformats.org/officeDocument/2006/relationships/image" Target="../media/image117.png"/><Relationship Id="rId1" Type="http://schemas.openxmlformats.org/officeDocument/2006/relationships/slideLayout" Target="../slideLayouts/slideLayout121.xml"/><Relationship Id="rId6" Type="http://schemas.openxmlformats.org/officeDocument/2006/relationships/image" Target="../media/image126.png"/><Relationship Id="rId5" Type="http://schemas.openxmlformats.org/officeDocument/2006/relationships/slide" Target="slide43.xml"/><Relationship Id="rId4" Type="http://schemas.microsoft.com/office/2007/relationships/hdphoto" Target="../media/hdphoto2.wdp"/><Relationship Id="rId9" Type="http://schemas.microsoft.com/office/2007/relationships/hdphoto" Target="../media/hdphoto12.wdp"/></Relationships>
</file>

<file path=ppt/slides/_rels/slide46.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4.png"/><Relationship Id="rId7" Type="http://schemas.microsoft.com/office/2007/relationships/hdphoto" Target="../media/hdphoto11.wdp"/><Relationship Id="rId2" Type="http://schemas.openxmlformats.org/officeDocument/2006/relationships/image" Target="../media/image117.png"/><Relationship Id="rId1" Type="http://schemas.openxmlformats.org/officeDocument/2006/relationships/slideLayout" Target="../slideLayouts/slideLayout121.xml"/><Relationship Id="rId6" Type="http://schemas.openxmlformats.org/officeDocument/2006/relationships/image" Target="../media/image126.png"/><Relationship Id="rId5" Type="http://schemas.openxmlformats.org/officeDocument/2006/relationships/slide" Target="slide43.xml"/><Relationship Id="rId4" Type="http://schemas.microsoft.com/office/2007/relationships/hdphoto" Target="../media/hdphoto2.wdp"/><Relationship Id="rId9" Type="http://schemas.microsoft.com/office/2007/relationships/hdphoto" Target="../media/hdphoto12.wdp"/></Relationships>
</file>

<file path=ppt/slides/_rels/slide4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4.png"/><Relationship Id="rId7" Type="http://schemas.microsoft.com/office/2007/relationships/hdphoto" Target="../media/hdphoto11.wdp"/><Relationship Id="rId2" Type="http://schemas.openxmlformats.org/officeDocument/2006/relationships/image" Target="../media/image117.png"/><Relationship Id="rId1" Type="http://schemas.openxmlformats.org/officeDocument/2006/relationships/slideLayout" Target="../slideLayouts/slideLayout121.xml"/><Relationship Id="rId6" Type="http://schemas.openxmlformats.org/officeDocument/2006/relationships/image" Target="../media/image126.png"/><Relationship Id="rId5" Type="http://schemas.openxmlformats.org/officeDocument/2006/relationships/slide" Target="slide43.xml"/><Relationship Id="rId4" Type="http://schemas.microsoft.com/office/2007/relationships/hdphoto" Target="../media/hdphoto2.wdp"/><Relationship Id="rId9" Type="http://schemas.microsoft.com/office/2007/relationships/hdphoto" Target="../media/hdphoto12.wdp"/></Relationships>
</file>

<file path=ppt/slides/_rels/slide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png"/><Relationship Id="rId1" Type="http://schemas.openxmlformats.org/officeDocument/2006/relationships/slideLayout" Target="../slideLayouts/slideLayout110.xml"/><Relationship Id="rId4" Type="http://schemas.openxmlformats.org/officeDocument/2006/relationships/image" Target="../media/image129.png"/></Relationships>
</file>

<file path=ppt/slides/_rels/slide49.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43.xml"/></Relationships>
</file>

<file path=ppt/slides/_rels/slide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 Target="slide2.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 Target="slide2.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 Target="slide2.xml"/><Relationship Id="rId1" Type="http://schemas.openxmlformats.org/officeDocument/2006/relationships/slideLayout" Target="../slideLayouts/slideLayout49.xml"/><Relationship Id="rId4" Type="http://schemas.openxmlformats.org/officeDocument/2006/relationships/image" Target="../media/image67.gif"/></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44.xml"/><Relationship Id="rId5" Type="http://schemas.openxmlformats.org/officeDocument/2006/relationships/image" Target="../media/image68.png"/><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 Target="slide2.xml"/><Relationship Id="rId1" Type="http://schemas.openxmlformats.org/officeDocument/2006/relationships/slideLayout" Target="../slideLayouts/slideLayout49.xml"/><Relationship Id="rId4" Type="http://schemas.openxmlformats.org/officeDocument/2006/relationships/image" Target="../media/image6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5" name="Picture 4" descr="A green and red text with white border&#10;&#10;AI-generated content may be incorrect.">
            <a:extLst>
              <a:ext uri="{FF2B5EF4-FFF2-40B4-BE49-F238E27FC236}">
                <a16:creationId xmlns:a16="http://schemas.microsoft.com/office/drawing/2014/main" id="{9A11D192-D7E8-3600-D013-B63A779E8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066800"/>
            <a:ext cx="5770424" cy="1661925"/>
          </a:xfrm>
          <a:prstGeom prst="rect">
            <a:avLst/>
          </a:prstGeom>
        </p:spPr>
      </p:pic>
    </p:spTree>
    <p:extLst>
      <p:ext uri="{BB962C8B-B14F-4D97-AF65-F5344CB8AC3E}">
        <p14:creationId xmlns:p14="http://schemas.microsoft.com/office/powerpoint/2010/main" val="329092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926" t="22002" r="29209" b="15073"/>
          <a:stretch/>
        </p:blipFill>
        <p:spPr>
          <a:xfrm>
            <a:off x="1951567" y="0"/>
            <a:ext cx="8288866" cy="6539241"/>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31566" t="18406" r="47643" b="23082"/>
          <a:stretch/>
        </p:blipFill>
        <p:spPr>
          <a:xfrm>
            <a:off x="7636760" y="1685047"/>
            <a:ext cx="812974" cy="1286934"/>
          </a:xfrm>
          <a:prstGeom prst="rect">
            <a:avLst/>
          </a:prstGeom>
        </p:spPr>
      </p:pic>
      <p:pic>
        <p:nvPicPr>
          <p:cNvPr id="4" name="Picture 3">
            <a:extLst>
              <a:ext uri="{FF2B5EF4-FFF2-40B4-BE49-F238E27FC236}">
                <a16:creationId xmlns:a16="http://schemas.microsoft.com/office/drawing/2014/main" id="{3873749B-B337-7955-E437-F9EC9AA6B3EB}"/>
              </a:ext>
            </a:extLst>
          </p:cNvPr>
          <p:cNvPicPr>
            <a:picLocks noChangeAspect="1"/>
          </p:cNvPicPr>
          <p:nvPr/>
        </p:nvPicPr>
        <p:blipFill>
          <a:blip r:embed="rId5"/>
          <a:stretch>
            <a:fillRect/>
          </a:stretch>
        </p:blipFill>
        <p:spPr>
          <a:xfrm>
            <a:off x="4114800" y="1371600"/>
            <a:ext cx="3542083" cy="1518036"/>
          </a:xfrm>
          <a:prstGeom prst="rect">
            <a:avLst/>
          </a:prstGeom>
        </p:spPr>
      </p:pic>
      <p:sp>
        <p:nvSpPr>
          <p:cNvPr id="5" name="文本框 7">
            <a:extLst>
              <a:ext uri="{FF2B5EF4-FFF2-40B4-BE49-F238E27FC236}">
                <a16:creationId xmlns:a16="http://schemas.microsoft.com/office/drawing/2014/main" id="{180BE520-5208-A907-2BE5-327AC3410967}"/>
              </a:ext>
            </a:extLst>
          </p:cNvPr>
          <p:cNvSpPr txBox="1"/>
          <p:nvPr/>
        </p:nvSpPr>
        <p:spPr>
          <a:xfrm>
            <a:off x="2590800" y="3200400"/>
            <a:ext cx="6908800" cy="1278235"/>
          </a:xfrm>
          <a:prstGeom prst="rect">
            <a:avLst/>
          </a:prstGeom>
          <a:noFill/>
        </p:spPr>
        <p:txBody>
          <a:bodyPr wrap="square" rtlCol="0">
            <a:spAutoFit/>
          </a:bodyPr>
          <a:lstStyle/>
          <a:p>
            <a:pPr algn="ctr">
              <a:lnSpc>
                <a:spcPct val="120000"/>
              </a:lnSpc>
            </a:pPr>
            <a:r>
              <a:rPr lang="en-US" sz="7200" b="1" dirty="0" err="1">
                <a:solidFill>
                  <a:srgbClr val="FF0000"/>
                </a:solidFill>
                <a:latin typeface="Arial-Rounded" pitchFamily="34" charset="0"/>
                <a:ea typeface="Arial-Rounded" pitchFamily="34" charset="0"/>
                <a:cs typeface="Arial-Rounded" pitchFamily="34" charset="0"/>
              </a:rPr>
              <a:t>Bài</a:t>
            </a:r>
            <a:r>
              <a:rPr lang="en-US" sz="7200" b="1" dirty="0">
                <a:solidFill>
                  <a:srgbClr val="FF0000"/>
                </a:solidFill>
                <a:latin typeface="Arial-Rounded" pitchFamily="34" charset="0"/>
                <a:ea typeface="Arial-Rounded" pitchFamily="34" charset="0"/>
                <a:cs typeface="Arial-Rounded" pitchFamily="34" charset="0"/>
              </a:rPr>
              <a:t> 66: </a:t>
            </a:r>
            <a:r>
              <a:rPr lang="en-US" sz="7200" b="1" dirty="0" err="1">
                <a:solidFill>
                  <a:srgbClr val="FF0000"/>
                </a:solidFill>
                <a:latin typeface="Arial-Rounded" pitchFamily="34" charset="0"/>
                <a:ea typeface="Arial-Rounded" pitchFamily="34" charset="0"/>
                <a:cs typeface="Arial-Rounded" pitchFamily="34" charset="0"/>
              </a:rPr>
              <a:t>uôi</a:t>
            </a:r>
            <a:r>
              <a:rPr lang="en-US" sz="7200" b="1" dirty="0">
                <a:solidFill>
                  <a:srgbClr val="FF0000"/>
                </a:solidFill>
                <a:latin typeface="Arial-Rounded" pitchFamily="34" charset="0"/>
                <a:ea typeface="Arial-Rounded" pitchFamily="34" charset="0"/>
                <a:cs typeface="Arial-Rounded" pitchFamily="34" charset="0"/>
              </a:rPr>
              <a:t>  </a:t>
            </a:r>
            <a:r>
              <a:rPr lang="en-US" sz="7200" b="1" dirty="0" err="1">
                <a:solidFill>
                  <a:srgbClr val="FF0000"/>
                </a:solidFill>
                <a:latin typeface="Arial-Rounded" pitchFamily="34" charset="0"/>
                <a:ea typeface="Arial-Rounded" pitchFamily="34" charset="0"/>
                <a:cs typeface="Arial-Rounded" pitchFamily="34" charset="0"/>
              </a:rPr>
              <a:t>uôm</a:t>
            </a:r>
            <a:endParaRPr lang="en-US" sz="7200" b="1"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38103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6" presetClass="entr" presetSubtype="0" fill="hold" grpId="0"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r="29095" b="18789"/>
          <a:stretch/>
        </p:blipFill>
        <p:spPr>
          <a:xfrm>
            <a:off x="0" y="0"/>
            <a:ext cx="12192000" cy="6858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60943" b="19940"/>
          <a:stretch/>
        </p:blipFill>
        <p:spPr>
          <a:xfrm>
            <a:off x="1642534" y="2918707"/>
            <a:ext cx="3200400" cy="391160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0438" t="10625" r="50084" b="8717"/>
          <a:stretch/>
        </p:blipFill>
        <p:spPr>
          <a:xfrm>
            <a:off x="7950199" y="2918706"/>
            <a:ext cx="3403601" cy="3911603"/>
          </a:xfrm>
          <a:prstGeom prst="rect">
            <a:avLst/>
          </a:prstGeom>
        </p:spPr>
      </p:pic>
      <p:pic>
        <p:nvPicPr>
          <p:cNvPr id="2" name="Picture 1">
            <a:extLst>
              <a:ext uri="{FF2B5EF4-FFF2-40B4-BE49-F238E27FC236}">
                <a16:creationId xmlns:a16="http://schemas.microsoft.com/office/drawing/2014/main" id="{1A6CEB21-85B1-EFF7-E4B4-F4656ED2AFE3}"/>
              </a:ext>
            </a:extLst>
          </p:cNvPr>
          <p:cNvPicPr>
            <a:picLocks noChangeAspect="1"/>
          </p:cNvPicPr>
          <p:nvPr/>
        </p:nvPicPr>
        <p:blipFill>
          <a:blip r:embed="rId5"/>
          <a:stretch>
            <a:fillRect/>
          </a:stretch>
        </p:blipFill>
        <p:spPr>
          <a:xfrm>
            <a:off x="1981200" y="1295400"/>
            <a:ext cx="8293209" cy="2087955"/>
          </a:xfrm>
          <a:prstGeom prst="rect">
            <a:avLst/>
          </a:prstGeom>
        </p:spPr>
      </p:pic>
    </p:spTree>
    <p:extLst>
      <p:ext uri="{BB962C8B-B14F-4D97-AF65-F5344CB8AC3E}">
        <p14:creationId xmlns:p14="http://schemas.microsoft.com/office/powerpoint/2010/main" val="28424325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xverse2Fmedia2Fd18a1460-69b9-45ab-ae11-66231014ed8a_seed0">
            <a:hlinkClick r:id="" action="ppaction://media"/>
            <a:extLst>
              <a:ext uri="{FF2B5EF4-FFF2-40B4-BE49-F238E27FC236}">
                <a16:creationId xmlns:a16="http://schemas.microsoft.com/office/drawing/2014/main" id="{F6DB2C50-8EC8-3345-A548-5A658ABBCA0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0"/>
            <a:ext cx="12192003" cy="6858000"/>
          </a:xfrm>
          <a:prstGeom prst="rect">
            <a:avLst/>
          </a:prstGeom>
        </p:spPr>
      </p:pic>
      <p:pic>
        <p:nvPicPr>
          <p:cNvPr id="9" name="Thuyền buồm xuôi theo chiều gió.mp3">
            <a:hlinkClick r:id="" action="ppaction://media"/>
          </p:cNvPr>
          <p:cNvPicPr>
            <a:picLocks noChangeAspect="1"/>
          </p:cNvPicPr>
          <p:nvPr>
            <a:audioFile r:link="rId3"/>
            <p:extLst>
              <p:ext uri="{DAA4B4D4-6D71-4841-9C94-3DE7FCFB9230}">
                <p14:media xmlns:p14="http://schemas.microsoft.com/office/powerpoint/2010/main" r:embed="rId4">
                  <p14:trim st="1482"/>
                </p14:media>
              </p:ext>
            </p:extLst>
          </p:nvPr>
        </p:nvPicPr>
        <p:blipFill>
          <a:blip r:embed="rId7"/>
          <a:stretch>
            <a:fillRect/>
          </a:stretch>
        </p:blipFill>
        <p:spPr>
          <a:xfrm>
            <a:off x="-1143000" y="838200"/>
            <a:ext cx="609600" cy="609600"/>
          </a:xfrm>
          <a:prstGeom prst="rect">
            <a:avLst/>
          </a:prstGeom>
        </p:spPr>
      </p:pic>
    </p:spTree>
    <p:extLst>
      <p:ext uri="{BB962C8B-B14F-4D97-AF65-F5344CB8AC3E}">
        <p14:creationId xmlns:p14="http://schemas.microsoft.com/office/powerpoint/2010/main" val="89530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7" fill="hold"/>
                                        <p:tgtEl>
                                          <p:spTgt spid="2"/>
                                        </p:tgtEl>
                                      </p:cBhvr>
                                    </p:cmd>
                                  </p:childTnLst>
                                </p:cTn>
                              </p:par>
                              <p:par>
                                <p:cTn id="7" presetID="1" presetClass="mediacall" presetSubtype="0" fill="hold" nodeType="withEffect">
                                  <p:stCondLst>
                                    <p:cond delay="0"/>
                                  </p:stCondLst>
                                  <p:childTnLst>
                                    <p:cmd type="call" cmd="playFrom(0.0)">
                                      <p:cBhvr>
                                        <p:cTn id="8" dur="67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71600" y="4800600"/>
            <a:ext cx="10054225" cy="923330"/>
          </a:xfrm>
          <a:prstGeom prst="rect">
            <a:avLst/>
          </a:prstGeom>
        </p:spPr>
        <p:txBody>
          <a:bodyPr wrap="square">
            <a:spAutoFit/>
          </a:bodyPr>
          <a:lstStyle/>
          <a:p>
            <a:pPr lvl="0"/>
            <a:r>
              <a:rPr lang="en-US" sz="5400" b="1" dirty="0" err="1">
                <a:latin typeface="Arial-Rounded" panose="020B0500000000000000" pitchFamily="34" charset="0"/>
                <a:ea typeface="Arial-Rounded" panose="020B0500000000000000" pitchFamily="34" charset="0"/>
                <a:cs typeface="Arial-Rounded" panose="020B0500000000000000" pitchFamily="34" charset="0"/>
              </a:rPr>
              <a:t>Thuyền</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buồm</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xuôi</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chiều</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gió</a:t>
            </a:r>
            <a:endParaRPr lang="en-US" sz="5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958226" y="4819667"/>
            <a:ext cx="1502334" cy="923330"/>
          </a:xfrm>
          <a:prstGeom prst="rect">
            <a:avLst/>
          </a:prstGeom>
        </p:spPr>
        <p:txBody>
          <a:bodyPr wrap="none">
            <a:spAutoFit/>
          </a:bodyPr>
          <a:lstStyle/>
          <a:p>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uồm</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5715000" y="4800600"/>
            <a:ext cx="1066318" cy="923330"/>
          </a:xfrm>
          <a:prstGeom prst="rect">
            <a:avLst/>
          </a:prstGeom>
        </p:spPr>
        <p:txBody>
          <a:bodyPr wrap="none">
            <a:spAutoFit/>
          </a:bodyPr>
          <a:lstStyle/>
          <a:p>
            <a:pPr lvl="0"/>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uôi</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290F4C83-E333-64DF-92CB-4186E36DE1EA}"/>
              </a:ext>
            </a:extLst>
          </p:cNvPr>
          <p:cNvPicPr>
            <a:picLocks noChangeAspect="1"/>
          </p:cNvPicPr>
          <p:nvPr/>
        </p:nvPicPr>
        <p:blipFill>
          <a:blip r:embed="rId2"/>
          <a:stretch>
            <a:fillRect/>
          </a:stretch>
        </p:blipFill>
        <p:spPr>
          <a:xfrm>
            <a:off x="1600200" y="914400"/>
            <a:ext cx="9137984" cy="3733800"/>
          </a:xfrm>
          <a:prstGeom prst="rect">
            <a:avLst/>
          </a:prstGeom>
        </p:spPr>
      </p:pic>
      <p:grpSp>
        <p:nvGrpSpPr>
          <p:cNvPr id="16" name="Group 15">
            <a:extLst>
              <a:ext uri="{FF2B5EF4-FFF2-40B4-BE49-F238E27FC236}">
                <a16:creationId xmlns:a16="http://schemas.microsoft.com/office/drawing/2014/main" id="{77A238D3-1FAA-C72D-C394-149B28D2C9FA}"/>
              </a:ext>
            </a:extLst>
          </p:cNvPr>
          <p:cNvGrpSpPr/>
          <p:nvPr/>
        </p:nvGrpSpPr>
        <p:grpSpPr>
          <a:xfrm>
            <a:off x="304800" y="533400"/>
            <a:ext cx="3448696" cy="941185"/>
            <a:chOff x="63500" y="1429216"/>
            <a:chExt cx="2592937" cy="705889"/>
          </a:xfrm>
        </p:grpSpPr>
        <p:sp>
          <p:nvSpPr>
            <p:cNvPr id="17" name="Rounded Rectangle 3">
              <a:extLst>
                <a:ext uri="{FF2B5EF4-FFF2-40B4-BE49-F238E27FC236}">
                  <a16:creationId xmlns:a16="http://schemas.microsoft.com/office/drawing/2014/main" id="{F9653625-A5A3-6F66-FAC0-EC9E59CFBF94}"/>
                </a:ext>
              </a:extLst>
            </p:cNvPr>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18" name="Oval 17">
              <a:extLst>
                <a:ext uri="{FF2B5EF4-FFF2-40B4-BE49-F238E27FC236}">
                  <a16:creationId xmlns:a16="http://schemas.microsoft.com/office/drawing/2014/main" id="{D2A844F1-D978-5363-E822-7D79DD65F388}"/>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27558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x</a:t>
            </a:r>
          </a:p>
        </p:txBody>
      </p:sp>
      <p:sp>
        <p:nvSpPr>
          <p:cNvPr id="9" name="Title 1"/>
          <p:cNvSpPr txBox="1">
            <a:spLocks/>
          </p:cNvSpPr>
          <p:nvPr/>
        </p:nvSpPr>
        <p:spPr>
          <a:xfrm>
            <a:off x="6136325" y="2881984"/>
            <a:ext cx="2123468" cy="1270916"/>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uôi</a:t>
            </a:r>
          </a:p>
        </p:txBody>
      </p:sp>
      <p:sp>
        <p:nvSpPr>
          <p:cNvPr id="10" name="Title 1"/>
          <p:cNvSpPr txBox="1">
            <a:spLocks/>
          </p:cNvSpPr>
          <p:nvPr/>
        </p:nvSpPr>
        <p:spPr>
          <a:xfrm>
            <a:off x="3940820" y="4336556"/>
            <a:ext cx="4295089" cy="1302245"/>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x</a:t>
            </a:r>
            <a:r>
              <a:rPr lang="en-US" sz="8800">
                <a:solidFill>
                  <a:srgbClr val="FF0000"/>
                </a:solidFill>
                <a:latin typeface="Arial-Rounded" pitchFamily="34" charset="0"/>
                <a:ea typeface="Arial-Rounded" pitchFamily="34" charset="0"/>
                <a:cs typeface="Arial-Rounded" pitchFamily="34" charset="0"/>
              </a:rPr>
              <a:t>uôi</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3502868" y="12954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uôi</a:t>
            </a:r>
          </a:p>
        </p:txBody>
      </p:sp>
      <p:sp>
        <p:nvSpPr>
          <p:cNvPr id="26" name="Title 1"/>
          <p:cNvSpPr txBox="1">
            <a:spLocks/>
          </p:cNvSpPr>
          <p:nvPr/>
        </p:nvSpPr>
        <p:spPr>
          <a:xfrm>
            <a:off x="6477001" y="12954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uôm</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0083E6"/>
          </a:solidFill>
        </p:spPr>
        <p:txBody>
          <a:bodyPr wrap="square" rtlCol="0">
            <a:spAutoFit/>
          </a:bodyPr>
          <a:lstStyle/>
          <a:p>
            <a:pPr algn="ctr"/>
            <a:r>
              <a:rPr lang="en-US" sz="8000">
                <a:solidFill>
                  <a:prstClr val="white"/>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48137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uôi</a:t>
            </a:r>
          </a:p>
        </p:txBody>
      </p:sp>
      <p:sp>
        <p:nvSpPr>
          <p:cNvPr id="7" name="TextBox 6"/>
          <p:cNvSpPr txBox="1"/>
          <p:nvPr/>
        </p:nvSpPr>
        <p:spPr>
          <a:xfrm>
            <a:off x="6588634" y="3480566"/>
            <a:ext cx="3088767"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uôm</a:t>
            </a:r>
          </a:p>
        </p:txBody>
      </p:sp>
      <p:sp>
        <p:nvSpPr>
          <p:cNvPr id="9" name="TextBox 8"/>
          <p:cNvSpPr txBox="1"/>
          <p:nvPr/>
        </p:nvSpPr>
        <p:spPr>
          <a:xfrm>
            <a:off x="2849389" y="3481376"/>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uô</a:t>
            </a:r>
          </a:p>
        </p:txBody>
      </p:sp>
      <p:sp>
        <p:nvSpPr>
          <p:cNvPr id="10" name="TextBox 9"/>
          <p:cNvSpPr txBox="1"/>
          <p:nvPr/>
        </p:nvSpPr>
        <p:spPr>
          <a:xfrm>
            <a:off x="6245770" y="348137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uô</a:t>
            </a:r>
          </a:p>
        </p:txBody>
      </p:sp>
      <p:sp>
        <p:nvSpPr>
          <p:cNvPr id="12" name="TextBox 11"/>
          <p:cNvSpPr txBox="1"/>
          <p:nvPr/>
        </p:nvSpPr>
        <p:spPr>
          <a:xfrm>
            <a:off x="3679934" y="3481376"/>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i</a:t>
            </a:r>
          </a:p>
        </p:txBody>
      </p:sp>
      <p:sp>
        <p:nvSpPr>
          <p:cNvPr id="8" name="TextBox 7"/>
          <p:cNvSpPr txBox="1"/>
          <p:nvPr/>
        </p:nvSpPr>
        <p:spPr>
          <a:xfrm>
            <a:off x="7648902" y="3481376"/>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m</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923145" y="46937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2060"/>
                </a:solidFill>
                <a:latin typeface="Arial-Rounded" pitchFamily="34" charset="0"/>
                <a:ea typeface="Arial-Rounded" pitchFamily="34" charset="0"/>
                <a:cs typeface="Arial-Rounded" pitchFamily="34" charset="0"/>
              </a:rPr>
              <a:t>m</a:t>
            </a:r>
            <a:r>
              <a:rPr lang="en-US" sz="6600" dirty="0" err="1">
                <a:solidFill>
                  <a:srgbClr val="FF0000"/>
                </a:solidFill>
                <a:latin typeface="Arial-Rounded" pitchFamily="34" charset="0"/>
                <a:ea typeface="Arial-Rounded" pitchFamily="34" charset="0"/>
                <a:cs typeface="Arial-Rounded" pitchFamily="34" charset="0"/>
              </a:rPr>
              <a:t>uối</a:t>
            </a:r>
            <a:endParaRPr lang="en-US" sz="6600" dirty="0">
              <a:solidFill>
                <a:srgbClr val="FF000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4944617" y="4715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2060"/>
                </a:solidFill>
                <a:latin typeface="Arial-Rounded" pitchFamily="34" charset="0"/>
                <a:ea typeface="Arial-Rounded" pitchFamily="34" charset="0"/>
                <a:cs typeface="Arial-Rounded" pitchFamily="34" charset="0"/>
              </a:rPr>
              <a:t>m</a:t>
            </a:r>
            <a:r>
              <a:rPr lang="en-US" sz="6600" dirty="0" err="1">
                <a:solidFill>
                  <a:srgbClr val="FF0000"/>
                </a:solidFill>
                <a:latin typeface="Arial-Rounded" pitchFamily="34" charset="0"/>
                <a:ea typeface="Arial-Rounded" pitchFamily="34" charset="0"/>
                <a:cs typeface="Arial-Rounded" pitchFamily="34" charset="0"/>
              </a:rPr>
              <a:t>uỗi</a:t>
            </a:r>
            <a:endParaRPr lang="en-US" sz="6600" dirty="0">
              <a:solidFill>
                <a:srgbClr val="FF000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7913086" y="4711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2060"/>
                </a:solidFill>
                <a:latin typeface="Arial-Rounded" pitchFamily="34" charset="0"/>
                <a:ea typeface="Arial-Rounded" pitchFamily="34" charset="0"/>
                <a:cs typeface="Arial-Rounded" pitchFamily="34" charset="0"/>
              </a:rPr>
              <a:t>t</a:t>
            </a:r>
            <a:r>
              <a:rPr lang="en-US" sz="6600" dirty="0" err="1">
                <a:solidFill>
                  <a:srgbClr val="FF0000"/>
                </a:solidFill>
                <a:latin typeface="Arial-Rounded" pitchFamily="34" charset="0"/>
                <a:ea typeface="Arial-Rounded" pitchFamily="34" charset="0"/>
                <a:cs typeface="Arial-Rounded" pitchFamily="34" charset="0"/>
              </a:rPr>
              <a:t>uổi</a:t>
            </a:r>
            <a:endParaRPr lang="en-US" sz="6600" dirty="0">
              <a:solidFill>
                <a:srgbClr val="FF000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304801" y="569846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2060"/>
                </a:solidFill>
                <a:latin typeface="Arial-Rounded" pitchFamily="34" charset="0"/>
                <a:ea typeface="Arial-Rounded" pitchFamily="34" charset="0"/>
                <a:cs typeface="Arial-Rounded" pitchFamily="34" charset="0"/>
              </a:rPr>
              <a:t>b</a:t>
            </a:r>
            <a:r>
              <a:rPr lang="en-US" sz="6600" dirty="0" err="1">
                <a:solidFill>
                  <a:srgbClr val="FF0000"/>
                </a:solidFill>
                <a:latin typeface="Arial-Rounded" pitchFamily="34" charset="0"/>
                <a:ea typeface="Arial-Rounded" pitchFamily="34" charset="0"/>
                <a:cs typeface="Arial-Rounded" pitchFamily="34" charset="0"/>
              </a:rPr>
              <a:t>uồm</a:t>
            </a:r>
            <a:endParaRPr lang="en-US" sz="6600" dirty="0">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2976310" y="569846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2060"/>
                </a:solidFill>
                <a:latin typeface="Arial-Rounded" pitchFamily="34" charset="0"/>
                <a:ea typeface="Arial-Rounded" pitchFamily="34" charset="0"/>
                <a:cs typeface="Arial-Rounded" pitchFamily="34" charset="0"/>
              </a:rPr>
              <a:t>m</a:t>
            </a:r>
            <a:r>
              <a:rPr lang="en-US" sz="6600" dirty="0" err="1">
                <a:solidFill>
                  <a:srgbClr val="FF0000"/>
                </a:solidFill>
                <a:latin typeface="Arial-Rounded" pitchFamily="34" charset="0"/>
                <a:ea typeface="Arial-Rounded" pitchFamily="34" charset="0"/>
                <a:cs typeface="Arial-Rounded" pitchFamily="34" charset="0"/>
              </a:rPr>
              <a:t>uỗm</a:t>
            </a:r>
            <a:endParaRPr lang="en-US" sz="6600" dirty="0">
              <a:solidFill>
                <a:srgbClr val="FF000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5897081" y="5698462"/>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2060"/>
                </a:solidFill>
                <a:latin typeface="Arial-Rounded" pitchFamily="34" charset="0"/>
                <a:ea typeface="Arial-Rounded" pitchFamily="34" charset="0"/>
                <a:cs typeface="Arial-Rounded" pitchFamily="34" charset="0"/>
              </a:rPr>
              <a:t>nh</a:t>
            </a:r>
            <a:r>
              <a:rPr lang="en-US" sz="6600" dirty="0" err="1">
                <a:solidFill>
                  <a:srgbClr val="FF0000"/>
                </a:solidFill>
                <a:latin typeface="Arial-Rounded" pitchFamily="34" charset="0"/>
                <a:ea typeface="Arial-Rounded" pitchFamily="34" charset="0"/>
                <a:cs typeface="Arial-Rounded" pitchFamily="34" charset="0"/>
              </a:rPr>
              <a:t>uốm</a:t>
            </a:r>
            <a:endParaRPr lang="en-US" sz="6600" dirty="0">
              <a:solidFill>
                <a:srgbClr val="FF000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8984664" y="5705842"/>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2060"/>
                </a:solidFill>
                <a:latin typeface="Arial-Rounded" pitchFamily="34" charset="0"/>
                <a:ea typeface="Arial-Rounded" pitchFamily="34" charset="0"/>
                <a:cs typeface="Arial-Rounded" pitchFamily="34" charset="0"/>
              </a:rPr>
              <a:t>nh</a:t>
            </a:r>
            <a:r>
              <a:rPr lang="en-US" sz="6600" dirty="0" err="1">
                <a:solidFill>
                  <a:srgbClr val="FF0000"/>
                </a:solidFill>
                <a:latin typeface="Arial-Rounded" pitchFamily="34" charset="0"/>
                <a:ea typeface="Arial-Rounded" pitchFamily="34" charset="0"/>
                <a:cs typeface="Arial-Rounded" pitchFamily="34" charset="0"/>
              </a:rPr>
              <a:t>uộm</a:t>
            </a:r>
            <a:endParaRPr lang="en-US" sz="6600" dirty="0">
              <a:solidFill>
                <a:srgbClr val="FF000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3939512" y="1447800"/>
            <a:ext cx="2123468" cy="1270916"/>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x</a:t>
            </a:r>
          </a:p>
        </p:txBody>
      </p:sp>
      <p:sp>
        <p:nvSpPr>
          <p:cNvPr id="29" name="Title 1"/>
          <p:cNvSpPr txBox="1">
            <a:spLocks/>
          </p:cNvSpPr>
          <p:nvPr/>
        </p:nvSpPr>
        <p:spPr>
          <a:xfrm>
            <a:off x="6136325" y="1447800"/>
            <a:ext cx="2123468" cy="1270916"/>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uôi</a:t>
            </a:r>
          </a:p>
        </p:txBody>
      </p:sp>
      <p:sp>
        <p:nvSpPr>
          <p:cNvPr id="30" name="Title 1"/>
          <p:cNvSpPr txBox="1">
            <a:spLocks/>
          </p:cNvSpPr>
          <p:nvPr/>
        </p:nvSpPr>
        <p:spPr>
          <a:xfrm>
            <a:off x="3940820" y="2902372"/>
            <a:ext cx="4295089" cy="1302245"/>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x</a:t>
            </a:r>
            <a:r>
              <a:rPr lang="en-US" sz="8800">
                <a:solidFill>
                  <a:srgbClr val="FF0000"/>
                </a:solidFill>
                <a:latin typeface="Arial-Rounded" pitchFamily="34" charset="0"/>
                <a:ea typeface="Arial-Rounded" pitchFamily="34" charset="0"/>
                <a:cs typeface="Arial-Rounded" pitchFamily="34" charset="0"/>
              </a:rPr>
              <a:t>uôi</a:t>
            </a:r>
          </a:p>
        </p:txBody>
      </p:sp>
      <p:sp>
        <p:nvSpPr>
          <p:cNvPr id="31" name="Title 1"/>
          <p:cNvSpPr txBox="1">
            <a:spLocks/>
          </p:cNvSpPr>
          <p:nvPr/>
        </p:nvSpPr>
        <p:spPr>
          <a:xfrm>
            <a:off x="3655268" y="2286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uôi</a:t>
            </a:r>
          </a:p>
        </p:txBody>
      </p:sp>
      <p:sp>
        <p:nvSpPr>
          <p:cNvPr id="32" name="Title 1"/>
          <p:cNvSpPr txBox="1">
            <a:spLocks/>
          </p:cNvSpPr>
          <p:nvPr/>
        </p:nvSpPr>
        <p:spPr>
          <a:xfrm>
            <a:off x="6248401" y="228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uôm</a:t>
            </a:r>
          </a:p>
        </p:txBody>
      </p:sp>
    </p:spTree>
    <p:extLst>
      <p:ext uri="{BB962C8B-B14F-4D97-AF65-F5344CB8AC3E}">
        <p14:creationId xmlns:p14="http://schemas.microsoft.com/office/powerpoint/2010/main" val="344571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80135" b="62439"/>
          <a:stretch/>
        </p:blipFill>
        <p:spPr>
          <a:xfrm>
            <a:off x="10082723" y="2955266"/>
            <a:ext cx="1618609" cy="1831524"/>
          </a:xfrm>
          <a:prstGeom prst="rect">
            <a:avLst/>
          </a:prstGeom>
        </p:spPr>
      </p:pic>
      <p:grpSp>
        <p:nvGrpSpPr>
          <p:cNvPr id="5" name="Group 4"/>
          <p:cNvGrpSpPr/>
          <p:nvPr/>
        </p:nvGrpSpPr>
        <p:grpSpPr>
          <a:xfrm>
            <a:off x="103078" y="489395"/>
            <a:ext cx="1831836" cy="4131493"/>
            <a:chOff x="103078" y="489395"/>
            <a:chExt cx="1831836" cy="4131493"/>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78788" b="59746"/>
            <a:stretch/>
          </p:blipFill>
          <p:spPr>
            <a:xfrm>
              <a:off x="103078" y="489395"/>
              <a:ext cx="1715778" cy="183152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50757" b="19491"/>
            <a:stretch/>
          </p:blipFill>
          <p:spPr>
            <a:xfrm rot="20275495">
              <a:off x="231885" y="3054684"/>
              <a:ext cx="1703029" cy="1566204"/>
            </a:xfrm>
            <a:prstGeom prst="rect">
              <a:avLst/>
            </a:prstGeom>
          </p:spPr>
        </p:pic>
      </p:gr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r="63300" b="60045"/>
          <a:stretch/>
        </p:blipFill>
        <p:spPr>
          <a:xfrm>
            <a:off x="1921934" y="224756"/>
            <a:ext cx="7727510" cy="4732213"/>
          </a:xfrm>
          <a:prstGeom prst="rect">
            <a:avLst/>
          </a:prstGeom>
        </p:spPr>
      </p:pic>
      <p:sp>
        <p:nvSpPr>
          <p:cNvPr id="11" name="TextBox 10"/>
          <p:cNvSpPr txBox="1"/>
          <p:nvPr/>
        </p:nvSpPr>
        <p:spPr>
          <a:xfrm>
            <a:off x="2438400" y="533400"/>
            <a:ext cx="6795885" cy="2585323"/>
          </a:xfrm>
          <a:prstGeom prst="rect">
            <a:avLst/>
          </a:prstGeom>
          <a:noFill/>
        </p:spPr>
        <p:txBody>
          <a:bodyPr wrap="square" rtlCol="0">
            <a:spAutoFit/>
          </a:bodyPr>
          <a:lstStyle/>
          <a:p>
            <a:pPr lvl="0" algn="ctr">
              <a:defRPr/>
            </a:pPr>
            <a:r>
              <a:rPr lang="en-US" sz="5400" b="1" kern="0" dirty="0" err="1">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Từ</a:t>
            </a:r>
            <a:r>
              <a:rPr lang="en-US" sz="5400" b="1" kern="0" dirty="0">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các</a:t>
            </a:r>
            <a:r>
              <a:rPr lang="en-US" sz="5400" b="1" kern="0" dirty="0">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âm</a:t>
            </a:r>
            <a:r>
              <a:rPr lang="en-US" sz="5400" b="1" kern="0" dirty="0">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đã</a:t>
            </a:r>
            <a:r>
              <a:rPr lang="en-US" sz="5400" b="1" kern="0" dirty="0">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học</a:t>
            </a:r>
            <a:r>
              <a:rPr lang="en-US" sz="5400" b="1" kern="0" dirty="0">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hãy</a:t>
            </a:r>
            <a:r>
              <a:rPr lang="en-US" sz="5400" b="1" kern="0" dirty="0">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ghép</a:t>
            </a:r>
            <a:r>
              <a:rPr lang="en-US" sz="5400" b="1" kern="0" dirty="0">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tiếng</a:t>
            </a:r>
            <a:r>
              <a:rPr lang="en-US" sz="5400" b="1" kern="0" dirty="0">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từ</a:t>
            </a:r>
            <a:r>
              <a:rPr lang="en-US" sz="5400" b="1" kern="0" dirty="0">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mới</a:t>
            </a:r>
            <a:r>
              <a:rPr lang="en-US" sz="5400" b="1" kern="0" dirty="0">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với</a:t>
            </a:r>
            <a:r>
              <a:rPr lang="en-US" sz="5400" b="1" kern="0" dirty="0">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vần</a:t>
            </a:r>
            <a:r>
              <a:rPr lang="en-US" sz="5400" b="1" kern="0" dirty="0">
                <a:ln w="10541" cmpd="sng">
                  <a:solidFill>
                    <a:srgbClr val="4F81BD">
                      <a:shade val="88000"/>
                      <a:satMod val="110000"/>
                    </a:srgbClr>
                  </a:solidFill>
                  <a:prstDash val="solid"/>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uôi</a:t>
            </a:r>
            <a:r>
              <a:rPr lang="en-US" sz="5400" b="1" kern="0" dirty="0">
                <a:ln w="10541" cmpd="sng">
                  <a:solidFill>
                    <a:srgbClr val="4F81BD">
                      <a:shade val="88000"/>
                      <a:satMod val="110000"/>
                    </a:srgbClr>
                  </a:solidFill>
                  <a:prstDash val="solid"/>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uôm</a:t>
            </a:r>
            <a:r>
              <a:rPr lang="en-US" sz="5400" b="1" kern="0" dirty="0">
                <a:ln w="10541" cmpd="sng">
                  <a:solidFill>
                    <a:srgbClr val="4F81BD">
                      <a:shade val="88000"/>
                      <a:satMod val="110000"/>
                    </a:srgbClr>
                  </a:solidFill>
                  <a:prstDash val="solid"/>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endParaRPr lang="vi-VN" sz="5400" b="1" kern="0" dirty="0">
              <a:ln w="10541" cmpd="sng">
                <a:solidFill>
                  <a:srgbClr val="4F81BD">
                    <a:shade val="88000"/>
                    <a:satMod val="110000"/>
                  </a:srgbClr>
                </a:solidFill>
                <a:prstDash val="solid"/>
              </a:ln>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r="57239" b="20090"/>
          <a:stretch/>
        </p:blipFill>
        <p:spPr>
          <a:xfrm>
            <a:off x="3973822" y="2955266"/>
            <a:ext cx="3623734" cy="3809200"/>
          </a:xfrm>
          <a:prstGeom prst="rect">
            <a:avLst/>
          </a:prstGeom>
        </p:spPr>
      </p:pic>
    </p:spTree>
    <p:extLst>
      <p:ext uri="{BB962C8B-B14F-4D97-AF65-F5344CB8AC3E}">
        <p14:creationId xmlns:p14="http://schemas.microsoft.com/office/powerpoint/2010/main" val="23098478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7115" y="623412"/>
            <a:ext cx="6738785" cy="769441"/>
          </a:xfrm>
          <a:prstGeom prst="rect">
            <a:avLst/>
          </a:prstGeom>
          <a:noFill/>
        </p:spPr>
        <p:txBody>
          <a:bodyPr wrap="square" rtlCol="0">
            <a:spAutoFit/>
          </a:bodyPr>
          <a:lstStyle/>
          <a:p>
            <a:pPr algn="ctr"/>
            <a:r>
              <a:rPr lang="en-US" sz="4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Mình</a:t>
            </a:r>
            <a:r>
              <a:rPr lang="en-US" sz="44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cùng</a:t>
            </a:r>
            <a:r>
              <a:rPr lang="en-US" sz="44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thi</a:t>
            </a:r>
            <a:r>
              <a:rPr lang="en-US" sz="44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tài</a:t>
            </a:r>
            <a:r>
              <a:rPr lang="en-US" sz="44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nào</a:t>
            </a:r>
            <a:r>
              <a:rPr lang="en-US" sz="44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endParaRPr lang="vi-VN" sz="44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4" descr="E:\ASMO\vector-illustration-cute-cartoon-boy-600w-253540042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895"/>
          <a:stretch/>
        </p:blipFill>
        <p:spPr bwMode="auto">
          <a:xfrm>
            <a:off x="8986651" y="428920"/>
            <a:ext cx="2682868" cy="192786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453912" y="1549965"/>
            <a:ext cx="465984" cy="646331"/>
            <a:chOff x="7283850" y="1600200"/>
            <a:chExt cx="792163" cy="615202"/>
          </a:xfrm>
        </p:grpSpPr>
        <p:sp>
          <p:nvSpPr>
            <p:cNvPr id="5" name="Rectangle 11"/>
            <p:cNvSpPr>
              <a:spLocks noChangeArrowheads="1"/>
            </p:cNvSpPr>
            <p:nvPr/>
          </p:nvSpPr>
          <p:spPr bwMode="auto">
            <a:xfrm>
              <a:off x="7283850" y="1600200"/>
              <a:ext cx="792163" cy="615202"/>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pPr>
              <a:endParaRPr lang="vi-VN" sz="3600" b="1">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p:cNvCxnSpPr/>
            <p:nvPr/>
          </p:nvCxnSpPr>
          <p:spPr>
            <a:xfrm>
              <a:off x="7544032" y="1847056"/>
              <a:ext cx="228600" cy="762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9366095" y="1202336"/>
            <a:ext cx="1994305" cy="1138773"/>
          </a:xfrm>
          <a:prstGeom prst="rect">
            <a:avLst/>
          </a:prstGeom>
          <a:solidFill>
            <a:srgbClr val="FFC000"/>
          </a:solidFill>
        </p:spPr>
        <p:txBody>
          <a:bodyPr wrap="square" rtlCol="0">
            <a:spAutoFit/>
          </a:bodyPr>
          <a:lstStyle/>
          <a:p>
            <a:pPr algn="ctr"/>
            <a:r>
              <a:rPr lang="vi-VN"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Tạo tiếng từ có vần </a:t>
            </a:r>
          </a:p>
          <a:p>
            <a:pPr algn="ctr"/>
            <a:r>
              <a:rPr lang="en-US"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u</a:t>
            </a:r>
            <a:r>
              <a:rPr lang="vi-VN"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ôi</a:t>
            </a:r>
            <a:r>
              <a:rPr lang="en-US"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uôm </a:t>
            </a:r>
          </a:p>
          <a:p>
            <a:endParaRPr lang="vi-VN"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11"/>
          <p:cNvSpPr>
            <a:spLocks noChangeArrowheads="1"/>
          </p:cNvSpPr>
          <p:nvPr/>
        </p:nvSpPr>
        <p:spPr bwMode="auto">
          <a:xfrm>
            <a:off x="3527140" y="1587345"/>
            <a:ext cx="416235" cy="646112"/>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spcBef>
                <a:spcPct val="50000"/>
              </a:spcBef>
            </a:pPr>
            <a:endParaRPr lang="vi-VN" sz="3600" b="1">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19928" r="50000" b="60143"/>
          <a:stretch/>
        </p:blipFill>
        <p:spPr bwMode="auto">
          <a:xfrm>
            <a:off x="3404918" y="1683230"/>
            <a:ext cx="551656" cy="38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1"/>
          <p:cNvSpPr>
            <a:spLocks noChangeArrowheads="1"/>
          </p:cNvSpPr>
          <p:nvPr/>
        </p:nvSpPr>
        <p:spPr bwMode="auto">
          <a:xfrm>
            <a:off x="4454320" y="1579429"/>
            <a:ext cx="475457" cy="646112"/>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spcBef>
                <a:spcPct val="50000"/>
              </a:spcBef>
            </a:pPr>
            <a:endParaRPr lang="vi-VN" sz="3600" b="1">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4617" t="43679" b="33237"/>
          <a:stretch/>
        </p:blipFill>
        <p:spPr bwMode="auto">
          <a:xfrm>
            <a:off x="4370029" y="1753435"/>
            <a:ext cx="667657" cy="444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noChangeArrowheads="1"/>
          </p:cNvSpPr>
          <p:nvPr/>
        </p:nvSpPr>
        <p:spPr bwMode="auto">
          <a:xfrm>
            <a:off x="5535432" y="1569636"/>
            <a:ext cx="472281" cy="646112"/>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spcBef>
                <a:spcPct val="50000"/>
              </a:spcBef>
            </a:pPr>
            <a:endParaRPr lang="vi-VN" sz="3600" b="1">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53C98235-547F-44C2-9A12-288E1BCB98A0}"/>
              </a:ext>
            </a:extLst>
          </p:cNvPr>
          <p:cNvCxnSpPr/>
          <p:nvPr/>
        </p:nvCxnSpPr>
        <p:spPr>
          <a:xfrm flipH="1">
            <a:off x="5702296" y="1819144"/>
            <a:ext cx="100012" cy="1524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14" name="Rectangle 11"/>
          <p:cNvSpPr>
            <a:spLocks noChangeArrowheads="1"/>
          </p:cNvSpPr>
          <p:nvPr/>
        </p:nvSpPr>
        <p:spPr bwMode="auto">
          <a:xfrm>
            <a:off x="6526377" y="1545813"/>
            <a:ext cx="468346" cy="646112"/>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spcBef>
                <a:spcPct val="50000"/>
              </a:spcBef>
            </a:pPr>
            <a:endParaRPr lang="vi-VN" sz="3600" b="1">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flipH="1" flipV="1">
            <a:off x="6695463" y="1824030"/>
            <a:ext cx="65087" cy="161047"/>
          </a:xfrm>
          <a:prstGeom prst="ellipse">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6641" y="2554141"/>
            <a:ext cx="2017677" cy="162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3857" y="2597988"/>
            <a:ext cx="2051138" cy="1581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8172" y="2597988"/>
            <a:ext cx="1994305" cy="151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1656641" y="4315026"/>
            <a:ext cx="1994305"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c</a:t>
            </a:r>
            <a:r>
              <a:rPr lang="vi-VN"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uội </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p:cNvSpPr/>
          <p:nvPr/>
        </p:nvSpPr>
        <p:spPr>
          <a:xfrm>
            <a:off x="4726732" y="4316799"/>
            <a:ext cx="2051138"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m</a:t>
            </a:r>
            <a:r>
              <a:rPr lang="vi-VN"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uỗi</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7948172" y="4311869"/>
            <a:ext cx="1994305"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m</a:t>
            </a:r>
            <a:r>
              <a:rPr lang="vi-VN"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uối</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p:cNvSpPr/>
          <p:nvPr/>
        </p:nvSpPr>
        <p:spPr>
          <a:xfrm>
            <a:off x="1656641" y="5444674"/>
            <a:ext cx="1994305"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r>
              <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c</a:t>
            </a:r>
            <a:r>
              <a:rPr lang="vi-VN"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uỗm</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p:cNvSpPr/>
          <p:nvPr/>
        </p:nvSpPr>
        <p:spPr>
          <a:xfrm>
            <a:off x="4729193" y="5444674"/>
            <a:ext cx="2046217"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r>
              <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l</a:t>
            </a:r>
            <a:r>
              <a:rPr lang="vi-VN"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uộm </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p:cNvSpPr/>
          <p:nvPr/>
        </p:nvSpPr>
        <p:spPr>
          <a:xfrm>
            <a:off x="7956735" y="5429513"/>
            <a:ext cx="1985742"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r>
              <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c</a:t>
            </a:r>
            <a:r>
              <a:rPr lang="vi-VN"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huối</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8347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7170"/>
                                        </p:tgtEl>
                                        <p:attrNameLst>
                                          <p:attrName>style.visibility</p:attrName>
                                        </p:attrNameLst>
                                      </p:cBhvr>
                                      <p:to>
                                        <p:strVal val="visible"/>
                                      </p:to>
                                    </p:set>
                                    <p:animEffect transition="in" filter="wheel(1)">
                                      <p:cBhvr>
                                        <p:cTn id="45" dur="2000"/>
                                        <p:tgtEl>
                                          <p:spTgt spid="7170"/>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heel(1)">
                                      <p:cBhvr>
                                        <p:cTn id="50" dur="20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7172"/>
                                        </p:tgtEl>
                                        <p:attrNameLst>
                                          <p:attrName>style.visibility</p:attrName>
                                        </p:attrNameLst>
                                      </p:cBhvr>
                                      <p:to>
                                        <p:strVal val="visible"/>
                                      </p:to>
                                    </p:set>
                                    <p:animEffect transition="in" filter="wheel(1)">
                                      <p:cBhvr>
                                        <p:cTn id="55" dur="2000"/>
                                        <p:tgtEl>
                                          <p:spTgt spid="7172"/>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heel(1)">
                                      <p:cBhvr>
                                        <p:cTn id="60" dur="20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7173"/>
                                        </p:tgtEl>
                                        <p:attrNameLst>
                                          <p:attrName>style.visibility</p:attrName>
                                        </p:attrNameLst>
                                      </p:cBhvr>
                                      <p:to>
                                        <p:strVal val="visible"/>
                                      </p:to>
                                    </p:set>
                                    <p:animEffect transition="in" filter="wheel(1)">
                                      <p:cBhvr>
                                        <p:cTn id="65" dur="2000"/>
                                        <p:tgtEl>
                                          <p:spTgt spid="7173"/>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heel(1)">
                                      <p:cBhvr>
                                        <p:cTn id="70" dur="20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heel(1)">
                                      <p:cBhvr>
                                        <p:cTn id="75" dur="2000"/>
                                        <p:tgtEl>
                                          <p:spTgt spid="23"/>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wheel(1)">
                                      <p:cBhvr>
                                        <p:cTn id="80" dur="20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heel(1)">
                                      <p:cBhvr>
                                        <p:cTn id="8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5" grpId="0" animBg="1"/>
      <p:bldP spid="19" grpId="0" animBg="1"/>
      <p:bldP spid="21" grpId="0" animBg="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4" y="1275827"/>
            <a:ext cx="2628900" cy="1743075"/>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0832" y="1118852"/>
            <a:ext cx="2819400" cy="16057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8624" y="4495800"/>
            <a:ext cx="2619375" cy="17430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descr="Tranh phong cảnh Biển đẹp thuyền buồm Amia TSD 4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9100" y="3173487"/>
            <a:ext cx="2628900" cy="1743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38450" y="353649"/>
            <a:ext cx="6515100" cy="707886"/>
          </a:xfrm>
          <a:prstGeom prst="rect">
            <a:avLst/>
          </a:prstGeom>
          <a:noFill/>
        </p:spPr>
        <p:txBody>
          <a:bodyPr wrap="square" rtlCol="0">
            <a:spAutoFit/>
          </a:bodyPr>
          <a:lstStyle/>
          <a:p>
            <a:pPr algn="ctr"/>
            <a:r>
              <a:rPr lang="en-US" sz="4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Mình</a:t>
            </a:r>
            <a:r>
              <a:rPr lang="en-US" sz="4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cùng</a:t>
            </a:r>
            <a:r>
              <a:rPr lang="en-US" sz="4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endParaRPr lang="vi-VN" sz="4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p:cNvCxnSpPr/>
          <p:nvPr/>
        </p:nvCxnSpPr>
        <p:spPr bwMode="auto">
          <a:xfrm flipH="1" flipV="1">
            <a:off x="2676543" y="3018902"/>
            <a:ext cx="3165336" cy="2619899"/>
          </a:xfrm>
          <a:prstGeom prst="line">
            <a:avLst/>
          </a:prstGeom>
          <a:solidFill>
            <a:schemeClr val="accent1"/>
          </a:solidFill>
          <a:ln w="2857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p:cNvSpPr/>
          <p:nvPr/>
        </p:nvSpPr>
        <p:spPr>
          <a:xfrm>
            <a:off x="4573790" y="5673115"/>
            <a:ext cx="2247731" cy="769441"/>
          </a:xfrm>
          <a:prstGeom prst="rect">
            <a:avLst/>
          </a:prstGeom>
          <a:solidFill>
            <a:schemeClr val="accent5">
              <a:lumMod val="20000"/>
              <a:lumOff val="80000"/>
            </a:schemeClr>
          </a:solidFill>
        </p:spPr>
        <p:txBody>
          <a:bodyPr wrap="none">
            <a:spAutoFit/>
          </a:bodyPr>
          <a:lstStyle/>
          <a:p>
            <a:r>
              <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b</a:t>
            </a:r>
            <a:r>
              <a:rPr lang="vi-VN"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ãi muối</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5068872" y="3330419"/>
            <a:ext cx="2452916" cy="769441"/>
          </a:xfrm>
          <a:prstGeom prst="rect">
            <a:avLst/>
          </a:prstGeom>
          <a:solidFill>
            <a:schemeClr val="accent5">
              <a:lumMod val="20000"/>
              <a:lumOff val="80000"/>
            </a:schemeClr>
          </a:solidFill>
        </p:spPr>
        <p:txBody>
          <a:bodyPr wrap="none">
            <a:spAutoFit/>
          </a:bodyPr>
          <a:lstStyle/>
          <a:p>
            <a:r>
              <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c</a:t>
            </a:r>
            <a:r>
              <a:rPr lang="vi-VN"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on muỗi</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p:cNvCxnSpPr/>
          <p:nvPr/>
        </p:nvCxnSpPr>
        <p:spPr bwMode="auto">
          <a:xfrm flipV="1">
            <a:off x="6600283" y="2622779"/>
            <a:ext cx="2930249" cy="707642"/>
          </a:xfrm>
          <a:prstGeom prst="line">
            <a:avLst/>
          </a:prstGeom>
          <a:solidFill>
            <a:schemeClr val="accent1"/>
          </a:solidFill>
          <a:ln w="2857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a:endCxn id="11" idx="2"/>
          </p:cNvCxnSpPr>
          <p:nvPr/>
        </p:nvCxnSpPr>
        <p:spPr bwMode="auto">
          <a:xfrm flipV="1">
            <a:off x="3198824" y="2193949"/>
            <a:ext cx="2761731" cy="2509838"/>
          </a:xfrm>
          <a:prstGeom prst="line">
            <a:avLst/>
          </a:prstGeom>
          <a:solidFill>
            <a:schemeClr val="accent1"/>
          </a:solidFill>
          <a:ln w="2857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10"/>
          <p:cNvSpPr/>
          <p:nvPr/>
        </p:nvSpPr>
        <p:spPr>
          <a:xfrm>
            <a:off x="4596367" y="1424508"/>
            <a:ext cx="2728376" cy="769441"/>
          </a:xfrm>
          <a:prstGeom prst="rect">
            <a:avLst/>
          </a:prstGeom>
          <a:solidFill>
            <a:schemeClr val="accent5">
              <a:lumMod val="20000"/>
              <a:lumOff val="80000"/>
            </a:schemeClr>
          </a:solidFill>
        </p:spPr>
        <p:txBody>
          <a:bodyPr wrap="none">
            <a:spAutoFit/>
          </a:bodyPr>
          <a:lstStyle/>
          <a:p>
            <a:pPr lvl="0"/>
            <a:r>
              <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n</a:t>
            </a:r>
            <a:r>
              <a:rPr lang="vi-VN"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huộm vải</a:t>
            </a: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7324743" y="5664308"/>
            <a:ext cx="2965877" cy="769441"/>
          </a:xfrm>
          <a:prstGeom prst="rect">
            <a:avLst/>
          </a:prstGeom>
          <a:solidFill>
            <a:schemeClr val="accent5">
              <a:lumMod val="20000"/>
              <a:lumOff val="80000"/>
            </a:schemeClr>
          </a:solidFill>
        </p:spPr>
        <p:txBody>
          <a:bodyPr wrap="none">
            <a:spAutoFit/>
          </a:bodyPr>
          <a:lstStyle/>
          <a:p>
            <a:pPr lvl="0"/>
            <a:r>
              <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c</a:t>
            </a:r>
            <a:r>
              <a:rPr lang="vi-VN"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ánh buồm</a:t>
            </a: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Straight Connector 20"/>
          <p:cNvCxnSpPr>
            <a:stCxn id="14" idx="0"/>
          </p:cNvCxnSpPr>
          <p:nvPr/>
        </p:nvCxnSpPr>
        <p:spPr bwMode="auto">
          <a:xfrm flipV="1">
            <a:off x="8807682" y="4876801"/>
            <a:ext cx="260118" cy="787507"/>
          </a:xfrm>
          <a:prstGeom prst="line">
            <a:avLst/>
          </a:prstGeom>
          <a:solidFill>
            <a:schemeClr val="accent1"/>
          </a:solidFill>
          <a:ln w="2857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0551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heel(1)">
                                      <p:cBhvr>
                                        <p:cTn id="7" dur="20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197"/>
                                        </p:tgtEl>
                                        <p:attrNameLst>
                                          <p:attrName>style.visibility</p:attrName>
                                        </p:attrNameLst>
                                      </p:cBhvr>
                                      <p:to>
                                        <p:strVal val="visible"/>
                                      </p:to>
                                    </p:set>
                                    <p:animEffect transition="in" filter="wheel(1)">
                                      <p:cBhvr>
                                        <p:cTn id="12" dur="2000"/>
                                        <p:tgtEl>
                                          <p:spTgt spid="819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wheel(1)">
                                      <p:cBhvr>
                                        <p:cTn id="17" dur="2000"/>
                                        <p:tgtEl>
                                          <p:spTgt spid="819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8199"/>
                                        </p:tgtEl>
                                        <p:attrNameLst>
                                          <p:attrName>style.visibility</p:attrName>
                                        </p:attrNameLst>
                                      </p:cBhvr>
                                      <p:to>
                                        <p:strVal val="visible"/>
                                      </p:to>
                                    </p:set>
                                    <p:animEffect transition="in" filter="wheel(1)">
                                      <p:cBhvr>
                                        <p:cTn id="22" dur="2000"/>
                                        <p:tgtEl>
                                          <p:spTgt spid="819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1)">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2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heel(1)">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80">
                                          <p:stCondLst>
                                            <p:cond delay="0"/>
                                          </p:stCondLst>
                                        </p:cTn>
                                        <p:tgtEl>
                                          <p:spTgt spid="8"/>
                                        </p:tgtEl>
                                      </p:cBhvr>
                                    </p:animEffect>
                                    <p:anim calcmode="lin" valueType="num">
                                      <p:cBhvr>
                                        <p:cTn id="4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3" dur="26">
                                          <p:stCondLst>
                                            <p:cond delay="650"/>
                                          </p:stCondLst>
                                        </p:cTn>
                                        <p:tgtEl>
                                          <p:spTgt spid="8"/>
                                        </p:tgtEl>
                                      </p:cBhvr>
                                      <p:to x="100000" y="60000"/>
                                    </p:animScale>
                                    <p:animScale>
                                      <p:cBhvr>
                                        <p:cTn id="54" dur="166" decel="50000">
                                          <p:stCondLst>
                                            <p:cond delay="676"/>
                                          </p:stCondLst>
                                        </p:cTn>
                                        <p:tgtEl>
                                          <p:spTgt spid="8"/>
                                        </p:tgtEl>
                                      </p:cBhvr>
                                      <p:to x="100000" y="100000"/>
                                    </p:animScale>
                                    <p:animScale>
                                      <p:cBhvr>
                                        <p:cTn id="55" dur="26">
                                          <p:stCondLst>
                                            <p:cond delay="1312"/>
                                          </p:stCondLst>
                                        </p:cTn>
                                        <p:tgtEl>
                                          <p:spTgt spid="8"/>
                                        </p:tgtEl>
                                      </p:cBhvr>
                                      <p:to x="100000" y="80000"/>
                                    </p:animScale>
                                    <p:animScale>
                                      <p:cBhvr>
                                        <p:cTn id="56" dur="166" decel="50000">
                                          <p:stCondLst>
                                            <p:cond delay="1338"/>
                                          </p:stCondLst>
                                        </p:cTn>
                                        <p:tgtEl>
                                          <p:spTgt spid="8"/>
                                        </p:tgtEl>
                                      </p:cBhvr>
                                      <p:to x="100000" y="100000"/>
                                    </p:animScale>
                                    <p:animScale>
                                      <p:cBhvr>
                                        <p:cTn id="57" dur="26">
                                          <p:stCondLst>
                                            <p:cond delay="1642"/>
                                          </p:stCondLst>
                                        </p:cTn>
                                        <p:tgtEl>
                                          <p:spTgt spid="8"/>
                                        </p:tgtEl>
                                      </p:cBhvr>
                                      <p:to x="100000" y="90000"/>
                                    </p:animScale>
                                    <p:animScale>
                                      <p:cBhvr>
                                        <p:cTn id="58" dur="166" decel="50000">
                                          <p:stCondLst>
                                            <p:cond delay="1668"/>
                                          </p:stCondLst>
                                        </p:cTn>
                                        <p:tgtEl>
                                          <p:spTgt spid="8"/>
                                        </p:tgtEl>
                                      </p:cBhvr>
                                      <p:to x="100000" y="100000"/>
                                    </p:animScale>
                                    <p:animScale>
                                      <p:cBhvr>
                                        <p:cTn id="59" dur="26">
                                          <p:stCondLst>
                                            <p:cond delay="1808"/>
                                          </p:stCondLst>
                                        </p:cTn>
                                        <p:tgtEl>
                                          <p:spTgt spid="8"/>
                                        </p:tgtEl>
                                      </p:cBhvr>
                                      <p:to x="100000" y="95000"/>
                                    </p:animScale>
                                    <p:animScale>
                                      <p:cBhvr>
                                        <p:cTn id="60" dur="166" decel="50000">
                                          <p:stCondLst>
                                            <p:cond delay="1834"/>
                                          </p:stCondLst>
                                        </p:cTn>
                                        <p:tgtEl>
                                          <p:spTgt spid="8"/>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heel(1)">
                                      <p:cBhvr>
                                        <p:cTn id="65" dur="20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down)">
                                      <p:cBhvr>
                                        <p:cTn id="70" dur="580">
                                          <p:stCondLst>
                                            <p:cond delay="0"/>
                                          </p:stCondLst>
                                        </p:cTn>
                                        <p:tgtEl>
                                          <p:spTgt spid="13"/>
                                        </p:tgtEl>
                                      </p:cBhvr>
                                    </p:animEffect>
                                    <p:anim calcmode="lin" valueType="num">
                                      <p:cBhvr>
                                        <p:cTn id="7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6" dur="26">
                                          <p:stCondLst>
                                            <p:cond delay="650"/>
                                          </p:stCondLst>
                                        </p:cTn>
                                        <p:tgtEl>
                                          <p:spTgt spid="13"/>
                                        </p:tgtEl>
                                      </p:cBhvr>
                                      <p:to x="100000" y="60000"/>
                                    </p:animScale>
                                    <p:animScale>
                                      <p:cBhvr>
                                        <p:cTn id="77" dur="166" decel="50000">
                                          <p:stCondLst>
                                            <p:cond delay="676"/>
                                          </p:stCondLst>
                                        </p:cTn>
                                        <p:tgtEl>
                                          <p:spTgt spid="13"/>
                                        </p:tgtEl>
                                      </p:cBhvr>
                                      <p:to x="100000" y="100000"/>
                                    </p:animScale>
                                    <p:animScale>
                                      <p:cBhvr>
                                        <p:cTn id="78" dur="26">
                                          <p:stCondLst>
                                            <p:cond delay="1312"/>
                                          </p:stCondLst>
                                        </p:cTn>
                                        <p:tgtEl>
                                          <p:spTgt spid="13"/>
                                        </p:tgtEl>
                                      </p:cBhvr>
                                      <p:to x="100000" y="80000"/>
                                    </p:animScale>
                                    <p:animScale>
                                      <p:cBhvr>
                                        <p:cTn id="79" dur="166" decel="50000">
                                          <p:stCondLst>
                                            <p:cond delay="1338"/>
                                          </p:stCondLst>
                                        </p:cTn>
                                        <p:tgtEl>
                                          <p:spTgt spid="13"/>
                                        </p:tgtEl>
                                      </p:cBhvr>
                                      <p:to x="100000" y="100000"/>
                                    </p:animScale>
                                    <p:animScale>
                                      <p:cBhvr>
                                        <p:cTn id="80" dur="26">
                                          <p:stCondLst>
                                            <p:cond delay="1642"/>
                                          </p:stCondLst>
                                        </p:cTn>
                                        <p:tgtEl>
                                          <p:spTgt spid="13"/>
                                        </p:tgtEl>
                                      </p:cBhvr>
                                      <p:to x="100000" y="90000"/>
                                    </p:animScale>
                                    <p:animScale>
                                      <p:cBhvr>
                                        <p:cTn id="81" dur="166" decel="50000">
                                          <p:stCondLst>
                                            <p:cond delay="1668"/>
                                          </p:stCondLst>
                                        </p:cTn>
                                        <p:tgtEl>
                                          <p:spTgt spid="13"/>
                                        </p:tgtEl>
                                      </p:cBhvr>
                                      <p:to x="100000" y="100000"/>
                                    </p:animScale>
                                    <p:animScale>
                                      <p:cBhvr>
                                        <p:cTn id="82" dur="26">
                                          <p:stCondLst>
                                            <p:cond delay="1808"/>
                                          </p:stCondLst>
                                        </p:cTn>
                                        <p:tgtEl>
                                          <p:spTgt spid="13"/>
                                        </p:tgtEl>
                                      </p:cBhvr>
                                      <p:to x="100000" y="95000"/>
                                    </p:animScale>
                                    <p:animScale>
                                      <p:cBhvr>
                                        <p:cTn id="83" dur="166" decel="50000">
                                          <p:stCondLst>
                                            <p:cond delay="1834"/>
                                          </p:stCondLst>
                                        </p:cTn>
                                        <p:tgtEl>
                                          <p:spTgt spid="13"/>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26" presetClass="entr" presetSubtype="0" fill="hold" nodeType="click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wipe(down)">
                                      <p:cBhvr>
                                        <p:cTn id="88" dur="580">
                                          <p:stCondLst>
                                            <p:cond delay="0"/>
                                          </p:stCondLst>
                                        </p:cTn>
                                        <p:tgtEl>
                                          <p:spTgt spid="21"/>
                                        </p:tgtEl>
                                      </p:cBhvr>
                                    </p:animEffect>
                                    <p:anim calcmode="lin" valueType="num">
                                      <p:cBhvr>
                                        <p:cTn id="8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4" dur="26">
                                          <p:stCondLst>
                                            <p:cond delay="650"/>
                                          </p:stCondLst>
                                        </p:cTn>
                                        <p:tgtEl>
                                          <p:spTgt spid="21"/>
                                        </p:tgtEl>
                                      </p:cBhvr>
                                      <p:to x="100000" y="60000"/>
                                    </p:animScale>
                                    <p:animScale>
                                      <p:cBhvr>
                                        <p:cTn id="95" dur="166" decel="50000">
                                          <p:stCondLst>
                                            <p:cond delay="676"/>
                                          </p:stCondLst>
                                        </p:cTn>
                                        <p:tgtEl>
                                          <p:spTgt spid="21"/>
                                        </p:tgtEl>
                                      </p:cBhvr>
                                      <p:to x="100000" y="100000"/>
                                    </p:animScale>
                                    <p:animScale>
                                      <p:cBhvr>
                                        <p:cTn id="96" dur="26">
                                          <p:stCondLst>
                                            <p:cond delay="1312"/>
                                          </p:stCondLst>
                                        </p:cTn>
                                        <p:tgtEl>
                                          <p:spTgt spid="21"/>
                                        </p:tgtEl>
                                      </p:cBhvr>
                                      <p:to x="100000" y="80000"/>
                                    </p:animScale>
                                    <p:animScale>
                                      <p:cBhvr>
                                        <p:cTn id="97" dur="166" decel="50000">
                                          <p:stCondLst>
                                            <p:cond delay="1338"/>
                                          </p:stCondLst>
                                        </p:cTn>
                                        <p:tgtEl>
                                          <p:spTgt spid="21"/>
                                        </p:tgtEl>
                                      </p:cBhvr>
                                      <p:to x="100000" y="100000"/>
                                    </p:animScale>
                                    <p:animScale>
                                      <p:cBhvr>
                                        <p:cTn id="98" dur="26">
                                          <p:stCondLst>
                                            <p:cond delay="1642"/>
                                          </p:stCondLst>
                                        </p:cTn>
                                        <p:tgtEl>
                                          <p:spTgt spid="21"/>
                                        </p:tgtEl>
                                      </p:cBhvr>
                                      <p:to x="100000" y="90000"/>
                                    </p:animScale>
                                    <p:animScale>
                                      <p:cBhvr>
                                        <p:cTn id="99" dur="166" decel="50000">
                                          <p:stCondLst>
                                            <p:cond delay="1668"/>
                                          </p:stCondLst>
                                        </p:cTn>
                                        <p:tgtEl>
                                          <p:spTgt spid="21"/>
                                        </p:tgtEl>
                                      </p:cBhvr>
                                      <p:to x="100000" y="100000"/>
                                    </p:animScale>
                                    <p:animScale>
                                      <p:cBhvr>
                                        <p:cTn id="100" dur="26">
                                          <p:stCondLst>
                                            <p:cond delay="1808"/>
                                          </p:stCondLst>
                                        </p:cTn>
                                        <p:tgtEl>
                                          <p:spTgt spid="21"/>
                                        </p:tgtEl>
                                      </p:cBhvr>
                                      <p:to x="100000" y="95000"/>
                                    </p:animScale>
                                    <p:animScale>
                                      <p:cBhvr>
                                        <p:cTn id="101"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1"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3294992" h="10287000">
                <a:moveTo>
                  <a:pt x="0" y="0"/>
                </a:moveTo>
                <a:lnTo>
                  <a:pt x="13294992" y="0"/>
                </a:lnTo>
                <a:lnTo>
                  <a:pt x="13294992"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 name="Freeform 3">
            <a:extLst>
              <a:ext uri="{FF2B5EF4-FFF2-40B4-BE49-F238E27FC236}">
                <a16:creationId xmlns:a16="http://schemas.microsoft.com/office/drawing/2014/main" id="{24563CD7-7A0F-D2D2-9372-C0F72F67E6D4}"/>
              </a:ext>
            </a:extLst>
          </p:cNvPr>
          <p:cNvSpPr/>
          <p:nvPr/>
        </p:nvSpPr>
        <p:spPr>
          <a:xfrm>
            <a:off x="3606801" y="2794000"/>
            <a:ext cx="4699407" cy="4064000"/>
          </a:xfrm>
          <a:custGeom>
            <a:avLst/>
            <a:gdLst/>
            <a:ahLst/>
            <a:cxnLst/>
            <a:rect l="l" t="t" r="r" b="b"/>
            <a:pathLst>
              <a:path w="8801711" h="8229600">
                <a:moveTo>
                  <a:pt x="0" y="0"/>
                </a:moveTo>
                <a:lnTo>
                  <a:pt x="8801711" y="0"/>
                </a:lnTo>
                <a:lnTo>
                  <a:pt x="8801711" y="8229600"/>
                </a:lnTo>
                <a:lnTo>
                  <a:pt x="0" y="822960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pic>
        <p:nvPicPr>
          <p:cNvPr id="7" name="Picture 6">
            <a:extLst>
              <a:ext uri="{FF2B5EF4-FFF2-40B4-BE49-F238E27FC236}">
                <a16:creationId xmlns:a16="http://schemas.microsoft.com/office/drawing/2014/main" id="{B698978F-D989-7629-9431-D953A6C3D5FD}"/>
              </a:ext>
            </a:extLst>
          </p:cNvPr>
          <p:cNvPicPr>
            <a:picLocks noChangeAspect="1"/>
          </p:cNvPicPr>
          <p:nvPr/>
        </p:nvPicPr>
        <p:blipFill>
          <a:blip r:embed="rId7"/>
          <a:stretch>
            <a:fillRect/>
          </a:stretch>
        </p:blipFill>
        <p:spPr>
          <a:xfrm>
            <a:off x="0" y="838200"/>
            <a:ext cx="11937003" cy="1479424"/>
          </a:xfrm>
          <a:prstGeom prst="rect">
            <a:avLst/>
          </a:prstGeom>
        </p:spPr>
      </p:pic>
      <p:pic>
        <p:nvPicPr>
          <p:cNvPr id="8" name="Picture 2">
            <a:extLst>
              <a:ext uri="{FF2B5EF4-FFF2-40B4-BE49-F238E27FC236}">
                <a16:creationId xmlns:a16="http://schemas.microsoft.com/office/drawing/2014/main" id="{0E66A869-FBAA-C5AD-C3FE-F8554D7E3FEC}"/>
              </a:ext>
            </a:extLst>
          </p:cNvPr>
          <p:cNvPicPr>
            <a:picLocks noChangeAspect="1"/>
          </p:cNvPicPr>
          <p:nvPr/>
        </p:nvPicPr>
        <p:blipFill>
          <a:blip r:embed="rId8"/>
          <a:srcRect/>
          <a:stretch>
            <a:fillRect/>
          </a:stretch>
        </p:blipFill>
        <p:spPr>
          <a:xfrm>
            <a:off x="7569200" y="2159000"/>
            <a:ext cx="5294376" cy="5486400"/>
          </a:xfrm>
          <a:prstGeom prst="rect">
            <a:avLst/>
          </a:prstGeom>
        </p:spPr>
      </p:pic>
      <p:pic>
        <p:nvPicPr>
          <p:cNvPr id="9" name="Picture 2">
            <a:extLst>
              <a:ext uri="{FF2B5EF4-FFF2-40B4-BE49-F238E27FC236}">
                <a16:creationId xmlns:a16="http://schemas.microsoft.com/office/drawing/2014/main" id="{0B3D198B-7F12-BA70-987E-9AC62B38525A}"/>
              </a:ext>
            </a:extLst>
          </p:cNvPr>
          <p:cNvPicPr>
            <a:picLocks noChangeAspect="1"/>
          </p:cNvPicPr>
          <p:nvPr/>
        </p:nvPicPr>
        <p:blipFill>
          <a:blip r:embed="rId8"/>
          <a:srcRect/>
          <a:stretch>
            <a:fillRect/>
          </a:stretch>
        </p:blipFill>
        <p:spPr>
          <a:xfrm>
            <a:off x="4927600" y="2362200"/>
            <a:ext cx="5294376" cy="5486400"/>
          </a:xfrm>
          <a:prstGeom prst="rect">
            <a:avLst/>
          </a:prstGeom>
        </p:spPr>
      </p:pic>
      <p:pic>
        <p:nvPicPr>
          <p:cNvPr id="10" name="Picture 2">
            <a:extLst>
              <a:ext uri="{FF2B5EF4-FFF2-40B4-BE49-F238E27FC236}">
                <a16:creationId xmlns:a16="http://schemas.microsoft.com/office/drawing/2014/main" id="{B54F0B77-69C5-7B97-B5FA-42EFC4D2DDAE}"/>
              </a:ext>
            </a:extLst>
          </p:cNvPr>
          <p:cNvPicPr>
            <a:picLocks noChangeAspect="1"/>
          </p:cNvPicPr>
          <p:nvPr/>
        </p:nvPicPr>
        <p:blipFill>
          <a:blip r:embed="rId8"/>
          <a:srcRect/>
          <a:stretch>
            <a:fillRect/>
          </a:stretch>
        </p:blipFill>
        <p:spPr>
          <a:xfrm>
            <a:off x="-965200" y="2362200"/>
            <a:ext cx="5294376" cy="5486400"/>
          </a:xfrm>
          <a:prstGeom prst="rect">
            <a:avLst/>
          </a:prstGeom>
        </p:spPr>
      </p:pic>
      <p:pic>
        <p:nvPicPr>
          <p:cNvPr id="11" name="nhạc hay">
            <a:hlinkClick r:id="" action="ppaction://media"/>
            <a:extLst>
              <a:ext uri="{FF2B5EF4-FFF2-40B4-BE49-F238E27FC236}">
                <a16:creationId xmlns:a16="http://schemas.microsoft.com/office/drawing/2014/main" id="{E2605110-1692-CDC6-81FC-1B556FD5522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65666" y="258234"/>
            <a:ext cx="270933" cy="270933"/>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DC5BEDE5-2DE4-1093-0FBA-A759E48C16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52600" y="838200"/>
            <a:ext cx="1314152" cy="13141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6427" fill="hold"/>
                                        <p:tgtEl>
                                          <p:spTgt spid="11"/>
                                        </p:tgtEl>
                                      </p:cBhvr>
                                    </p:cmd>
                                  </p:childTnLst>
                                </p:cTn>
                              </p:par>
                            </p:childTnLst>
                          </p:cTn>
                        </p:par>
                      </p:childTnLst>
                    </p:cTn>
                  </p:par>
                  <p:par>
                    <p:cTn id="19" fill="hold">
                      <p:stCondLst>
                        <p:cond delay="indefinite"/>
                      </p:stCondLst>
                      <p:childTnLst>
                        <p:par>
                          <p:cTn id="20" fill="hold">
                            <p:stCondLst>
                              <p:cond delay="0"/>
                            </p:stCondLst>
                            <p:childTnLst>
                              <p:par>
                                <p:cTn id="21" presetID="32" presetClass="emph" presetSubtype="0" repeatCount="indefinite" fill="hold" nodeType="clickEffect">
                                  <p:stCondLst>
                                    <p:cond delay="0"/>
                                  </p:stCondLst>
                                  <p:childTnLst>
                                    <p:animRot by="120000">
                                      <p:cBhvr>
                                        <p:cTn id="22" dur="100" fill="hold">
                                          <p:stCondLst>
                                            <p:cond delay="0"/>
                                          </p:stCondLst>
                                        </p:cTn>
                                        <p:tgtEl>
                                          <p:spTgt spid="7"/>
                                        </p:tgtEl>
                                        <p:attrNameLst>
                                          <p:attrName>r</p:attrName>
                                        </p:attrNameLst>
                                      </p:cBhvr>
                                    </p:animRot>
                                    <p:animRot by="-240000">
                                      <p:cBhvr>
                                        <p:cTn id="23" dur="200" fill="hold">
                                          <p:stCondLst>
                                            <p:cond delay="200"/>
                                          </p:stCondLst>
                                        </p:cTn>
                                        <p:tgtEl>
                                          <p:spTgt spid="7"/>
                                        </p:tgtEl>
                                        <p:attrNameLst>
                                          <p:attrName>r</p:attrName>
                                        </p:attrNameLst>
                                      </p:cBhvr>
                                    </p:animRot>
                                    <p:animRot by="240000">
                                      <p:cBhvr>
                                        <p:cTn id="24" dur="200" fill="hold">
                                          <p:stCondLst>
                                            <p:cond delay="400"/>
                                          </p:stCondLst>
                                        </p:cTn>
                                        <p:tgtEl>
                                          <p:spTgt spid="7"/>
                                        </p:tgtEl>
                                        <p:attrNameLst>
                                          <p:attrName>r</p:attrName>
                                        </p:attrNameLst>
                                      </p:cBhvr>
                                    </p:animRot>
                                    <p:animRot by="-240000">
                                      <p:cBhvr>
                                        <p:cTn id="25" dur="200" fill="hold">
                                          <p:stCondLst>
                                            <p:cond delay="600"/>
                                          </p:stCondLst>
                                        </p:cTn>
                                        <p:tgtEl>
                                          <p:spTgt spid="7"/>
                                        </p:tgtEl>
                                        <p:attrNameLst>
                                          <p:attrName>r</p:attrName>
                                        </p:attrNameLst>
                                      </p:cBhvr>
                                    </p:animRot>
                                    <p:animRot by="120000">
                                      <p:cBhvr>
                                        <p:cTn id="2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1"/>
                </p:tgtEl>
              </p:cMediaNode>
            </p:audio>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18128" y="613711"/>
            <a:ext cx="5234125" cy="769441"/>
          </a:xfrm>
          <a:prstGeom prst="rect">
            <a:avLst/>
          </a:prstGeom>
          <a:noFill/>
        </p:spPr>
        <p:txBody>
          <a:bodyPr wrap="none">
            <a:spAutoFit/>
          </a:bodyPr>
          <a:lstStyle/>
          <a:p>
            <a:r>
              <a:rPr lang="en-US" sz="4400" b="1" dirty="0" err="1">
                <a:solidFill>
                  <a:srgbClr val="FF006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Nối</a:t>
            </a:r>
            <a:r>
              <a:rPr lang="en-US" sz="4400" b="1" dirty="0">
                <a:solidFill>
                  <a:srgbClr val="FF006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6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chữ</a:t>
            </a:r>
            <a:r>
              <a:rPr lang="en-US" sz="4400" b="1" dirty="0">
                <a:solidFill>
                  <a:srgbClr val="FF006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6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với</a:t>
            </a:r>
            <a:r>
              <a:rPr lang="en-US" sz="4400" b="1" dirty="0">
                <a:solidFill>
                  <a:srgbClr val="FF006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6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hình</a:t>
            </a:r>
            <a:r>
              <a:rPr lang="en-US" sz="4400" b="1" dirty="0">
                <a:solidFill>
                  <a:srgbClr val="FF006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6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nào</a:t>
            </a:r>
            <a:r>
              <a:rPr lang="en-US" sz="4400" b="1" dirty="0">
                <a:solidFill>
                  <a:srgbClr val="FF006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vi-VN" sz="4400" b="1" dirty="0">
              <a:solidFill>
                <a:srgbClr val="FF006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757" t="57292" r="65336" b="32792"/>
          <a:stretch/>
        </p:blipFill>
        <p:spPr>
          <a:xfrm>
            <a:off x="2057400" y="1600946"/>
            <a:ext cx="2437409" cy="18280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2481" t="56898" r="38612" b="33186"/>
          <a:stretch/>
        </p:blipFill>
        <p:spPr>
          <a:xfrm>
            <a:off x="4945070" y="1577803"/>
            <a:ext cx="2437409" cy="182805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9340" t="56551" r="11753" b="33533"/>
          <a:stretch/>
        </p:blipFill>
        <p:spPr>
          <a:xfrm>
            <a:off x="7832740" y="1590330"/>
            <a:ext cx="2437409" cy="18280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Rounded Rectangle 5"/>
          <p:cNvSpPr/>
          <p:nvPr/>
        </p:nvSpPr>
        <p:spPr bwMode="auto">
          <a:xfrm>
            <a:off x="1789327" y="5719512"/>
            <a:ext cx="2909729" cy="761598"/>
          </a:xfrm>
          <a:prstGeom prst="roundRect">
            <a:avLst/>
          </a:prstGeom>
          <a:solidFill>
            <a:schemeClr val="accent6">
              <a:lumMod val="20000"/>
              <a:lumOff val="80000"/>
            </a:schemeClr>
          </a:solidFill>
          <a:ln w="28575" cap="flat" cmpd="sng" algn="ctr">
            <a:solidFill>
              <a:srgbClr val="00CC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buổi</a:t>
            </a:r>
            <a:r>
              <a:rPr lang="en-US" sz="4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sáng</a:t>
            </a:r>
            <a:endParaRPr lang="vi-VN" sz="4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bwMode="auto">
          <a:xfrm>
            <a:off x="5043770" y="5717602"/>
            <a:ext cx="2536757" cy="839708"/>
          </a:xfrm>
          <a:prstGeom prst="roundRect">
            <a:avLst/>
          </a:prstGeom>
          <a:solidFill>
            <a:schemeClr val="accent6">
              <a:lumMod val="20000"/>
              <a:lumOff val="80000"/>
            </a:schemeClr>
          </a:solidFill>
          <a:ln w="28575" cap="flat" cmpd="sng" algn="ctr">
            <a:solidFill>
              <a:srgbClr val="00CC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con </a:t>
            </a:r>
            <a:r>
              <a:rPr lang="en-US" sz="4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suối</a:t>
            </a:r>
            <a:endParaRPr lang="vi-VN" sz="4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bwMode="auto">
          <a:xfrm>
            <a:off x="7742879" y="5717602"/>
            <a:ext cx="2961848" cy="839708"/>
          </a:xfrm>
          <a:prstGeom prst="roundRect">
            <a:avLst/>
          </a:prstGeom>
          <a:solidFill>
            <a:schemeClr val="accent6">
              <a:lumMod val="20000"/>
              <a:lumOff val="80000"/>
            </a:schemeClr>
          </a:solidFill>
          <a:ln w="28575" cap="flat" cmpd="sng" algn="ctr">
            <a:solidFill>
              <a:srgbClr val="00CC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quả</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muỗm</a:t>
            </a:r>
            <a:endParaRPr lang="vi-VN"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9" name="Straight Connector 8"/>
          <p:cNvCxnSpPr/>
          <p:nvPr/>
        </p:nvCxnSpPr>
        <p:spPr bwMode="auto">
          <a:xfrm flipH="1" flipV="1">
            <a:off x="3107723" y="3460934"/>
            <a:ext cx="2887670" cy="2256669"/>
          </a:xfrm>
          <a:prstGeom prst="line">
            <a:avLst/>
          </a:prstGeom>
          <a:solidFill>
            <a:schemeClr val="accent1"/>
          </a:solidFill>
          <a:ln w="2857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flipV="1">
            <a:off x="3181107" y="3439194"/>
            <a:ext cx="3035898" cy="2280318"/>
          </a:xfrm>
          <a:prstGeom prst="line">
            <a:avLst/>
          </a:prstGeom>
          <a:solidFill>
            <a:schemeClr val="accent1"/>
          </a:solidFill>
          <a:ln w="2857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V="1">
            <a:off x="8922324" y="3418384"/>
            <a:ext cx="129121" cy="2299218"/>
          </a:xfrm>
          <a:prstGeom prst="line">
            <a:avLst/>
          </a:prstGeom>
          <a:solidFill>
            <a:schemeClr val="accent1"/>
          </a:solidFill>
          <a:ln w="2857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2057400" cy="1034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Division 12"/>
          <p:cNvSpPr/>
          <p:nvPr/>
        </p:nvSpPr>
        <p:spPr>
          <a:xfrm>
            <a:off x="2057401" y="6351570"/>
            <a:ext cx="1161286" cy="45719"/>
          </a:xfrm>
          <a:prstGeom prst="mathDivid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Division 13"/>
          <p:cNvSpPr/>
          <p:nvPr/>
        </p:nvSpPr>
        <p:spPr>
          <a:xfrm>
            <a:off x="6245190" y="6351570"/>
            <a:ext cx="1137289" cy="45719"/>
          </a:xfrm>
          <a:prstGeom prst="mathDivid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Division 14"/>
          <p:cNvSpPr/>
          <p:nvPr/>
        </p:nvSpPr>
        <p:spPr>
          <a:xfrm>
            <a:off x="8883265" y="6328711"/>
            <a:ext cx="1708535" cy="68578"/>
          </a:xfrm>
          <a:prstGeom prst="mathDivid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8894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3AE5158-FA38-CBE7-3A8B-46A34F4685A4}"/>
              </a:ext>
            </a:extLst>
          </p:cNvPr>
          <p:cNvSpPr txBox="1">
            <a:spLocks/>
          </p:cNvSpPr>
          <p:nvPr/>
        </p:nvSpPr>
        <p:spPr>
          <a:xfrm>
            <a:off x="3005123"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buổi sáng</a:t>
            </a:r>
          </a:p>
        </p:txBody>
      </p:sp>
      <p:sp>
        <p:nvSpPr>
          <p:cNvPr id="16" name="Title 1">
            <a:extLst>
              <a:ext uri="{FF2B5EF4-FFF2-40B4-BE49-F238E27FC236}">
                <a16:creationId xmlns:a16="http://schemas.microsoft.com/office/drawing/2014/main" id="{88BCCFF7-F289-B6EE-F05D-A3856AE52AE6}"/>
              </a:ext>
            </a:extLst>
          </p:cNvPr>
          <p:cNvSpPr txBox="1">
            <a:spLocks/>
          </p:cNvSpPr>
          <p:nvPr/>
        </p:nvSpPr>
        <p:spPr>
          <a:xfrm>
            <a:off x="-464259" y="58967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con suối</a:t>
            </a:r>
          </a:p>
        </p:txBody>
      </p:sp>
      <p:sp>
        <p:nvSpPr>
          <p:cNvPr id="17" name="Title 1">
            <a:extLst>
              <a:ext uri="{FF2B5EF4-FFF2-40B4-BE49-F238E27FC236}">
                <a16:creationId xmlns:a16="http://schemas.microsoft.com/office/drawing/2014/main" id="{14A38469-5CA5-5F26-CF22-6E18213AEE57}"/>
              </a:ext>
            </a:extLst>
          </p:cNvPr>
          <p:cNvSpPr txBox="1">
            <a:spLocks/>
          </p:cNvSpPr>
          <p:nvPr/>
        </p:nvSpPr>
        <p:spPr>
          <a:xfrm>
            <a:off x="7131953"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quả muỗm</a:t>
            </a:r>
          </a:p>
        </p:txBody>
      </p:sp>
      <p:sp>
        <p:nvSpPr>
          <p:cNvPr id="21" name="Title 1">
            <a:extLst>
              <a:ext uri="{FF2B5EF4-FFF2-40B4-BE49-F238E27FC236}">
                <a16:creationId xmlns:a16="http://schemas.microsoft.com/office/drawing/2014/main" id="{C9EEE7C4-BE17-93D5-3F30-932EB3209104}"/>
              </a:ext>
            </a:extLst>
          </p:cNvPr>
          <p:cNvSpPr txBox="1">
            <a:spLocks/>
          </p:cNvSpPr>
          <p:nvPr/>
        </p:nvSpPr>
        <p:spPr>
          <a:xfrm>
            <a:off x="1908063" y="413707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muối</a:t>
            </a:r>
          </a:p>
        </p:txBody>
      </p:sp>
      <p:sp>
        <p:nvSpPr>
          <p:cNvPr id="22" name="Title 1">
            <a:extLst>
              <a:ext uri="{FF2B5EF4-FFF2-40B4-BE49-F238E27FC236}">
                <a16:creationId xmlns:a16="http://schemas.microsoft.com/office/drawing/2014/main" id="{241A48AE-5168-5114-48C4-598D67B39B4D}"/>
              </a:ext>
            </a:extLst>
          </p:cNvPr>
          <p:cNvSpPr txBox="1">
            <a:spLocks/>
          </p:cNvSpPr>
          <p:nvPr/>
        </p:nvSpPr>
        <p:spPr>
          <a:xfrm>
            <a:off x="4929536" y="415858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muỗi</a:t>
            </a:r>
          </a:p>
        </p:txBody>
      </p:sp>
      <p:sp>
        <p:nvSpPr>
          <p:cNvPr id="23" name="Title 1">
            <a:extLst>
              <a:ext uri="{FF2B5EF4-FFF2-40B4-BE49-F238E27FC236}">
                <a16:creationId xmlns:a16="http://schemas.microsoft.com/office/drawing/2014/main" id="{D3C791AE-6EE8-2376-0CDF-A61A486A242E}"/>
              </a:ext>
            </a:extLst>
          </p:cNvPr>
          <p:cNvSpPr txBox="1">
            <a:spLocks/>
          </p:cNvSpPr>
          <p:nvPr/>
        </p:nvSpPr>
        <p:spPr>
          <a:xfrm>
            <a:off x="7898004" y="415483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tuổi</a:t>
            </a:r>
          </a:p>
        </p:txBody>
      </p:sp>
      <p:sp>
        <p:nvSpPr>
          <p:cNvPr id="24" name="Title 1">
            <a:extLst>
              <a:ext uri="{FF2B5EF4-FFF2-40B4-BE49-F238E27FC236}">
                <a16:creationId xmlns:a16="http://schemas.microsoft.com/office/drawing/2014/main" id="{73188D77-F1ED-BCC4-A7B6-A35E519FE53D}"/>
              </a:ext>
            </a:extLst>
          </p:cNvPr>
          <p:cNvSpPr txBox="1">
            <a:spLocks/>
          </p:cNvSpPr>
          <p:nvPr/>
        </p:nvSpPr>
        <p:spPr>
          <a:xfrm>
            <a:off x="289719" y="504332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buồm</a:t>
            </a:r>
          </a:p>
        </p:txBody>
      </p:sp>
      <p:sp>
        <p:nvSpPr>
          <p:cNvPr id="25" name="Title 1">
            <a:extLst>
              <a:ext uri="{FF2B5EF4-FFF2-40B4-BE49-F238E27FC236}">
                <a16:creationId xmlns:a16="http://schemas.microsoft.com/office/drawing/2014/main" id="{DD258EB3-64F3-A04C-411A-DA1C9599D880}"/>
              </a:ext>
            </a:extLst>
          </p:cNvPr>
          <p:cNvSpPr txBox="1">
            <a:spLocks/>
          </p:cNvSpPr>
          <p:nvPr/>
        </p:nvSpPr>
        <p:spPr>
          <a:xfrm>
            <a:off x="2961228" y="504332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muỗm</a:t>
            </a:r>
          </a:p>
        </p:txBody>
      </p:sp>
      <p:sp>
        <p:nvSpPr>
          <p:cNvPr id="26" name="Title 1">
            <a:extLst>
              <a:ext uri="{FF2B5EF4-FFF2-40B4-BE49-F238E27FC236}">
                <a16:creationId xmlns:a16="http://schemas.microsoft.com/office/drawing/2014/main" id="{13D58C6A-4814-FDF9-8F08-EB430AEFE27B}"/>
              </a:ext>
            </a:extLst>
          </p:cNvPr>
          <p:cNvSpPr txBox="1">
            <a:spLocks/>
          </p:cNvSpPr>
          <p:nvPr/>
        </p:nvSpPr>
        <p:spPr>
          <a:xfrm>
            <a:off x="5881999" y="5043329"/>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nhuốm</a:t>
            </a:r>
          </a:p>
        </p:txBody>
      </p:sp>
      <p:sp>
        <p:nvSpPr>
          <p:cNvPr id="27" name="Title 1">
            <a:extLst>
              <a:ext uri="{FF2B5EF4-FFF2-40B4-BE49-F238E27FC236}">
                <a16:creationId xmlns:a16="http://schemas.microsoft.com/office/drawing/2014/main" id="{3233FF10-E0EB-1204-E2C7-AF3F4F7EBE95}"/>
              </a:ext>
            </a:extLst>
          </p:cNvPr>
          <p:cNvSpPr txBox="1">
            <a:spLocks/>
          </p:cNvSpPr>
          <p:nvPr/>
        </p:nvSpPr>
        <p:spPr>
          <a:xfrm>
            <a:off x="8969582" y="5050709"/>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nhuộm</a:t>
            </a:r>
          </a:p>
        </p:txBody>
      </p:sp>
      <p:pic>
        <p:nvPicPr>
          <p:cNvPr id="28" name="Picture 2">
            <a:extLst>
              <a:ext uri="{FF2B5EF4-FFF2-40B4-BE49-F238E27FC236}">
                <a16:creationId xmlns:a16="http://schemas.microsoft.com/office/drawing/2014/main" id="{C431F41B-8D40-A041-A58A-8CCC0F640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76200"/>
            <a:ext cx="4795896" cy="4228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5050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uoo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0200" y="1676400"/>
            <a:ext cx="9144000" cy="4443207"/>
          </a:xfrm>
          <a:prstGeom prst="rect">
            <a:avLst/>
          </a:prstGeom>
        </p:spPr>
      </p:pic>
      <p:grpSp>
        <p:nvGrpSpPr>
          <p:cNvPr id="6" name="Group 5"/>
          <p:cNvGrpSpPr/>
          <p:nvPr/>
        </p:nvGrpSpPr>
        <p:grpSpPr>
          <a:xfrm>
            <a:off x="228600" y="228600"/>
            <a:ext cx="4038600" cy="943896"/>
            <a:chOff x="228600" y="228600"/>
            <a:chExt cx="3461657" cy="838200"/>
          </a:xfrm>
        </p:grpSpPr>
        <p:sp>
          <p:nvSpPr>
            <p:cNvPr id="10" name="Rounded Rectangle 9"/>
            <p:cNvSpPr/>
            <p:nvPr/>
          </p:nvSpPr>
          <p:spPr>
            <a:xfrm>
              <a:off x="816429" y="275304"/>
              <a:ext cx="2873828"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Tô</a:t>
              </a:r>
              <a:r>
                <a:rPr lang="en-US" sz="48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và</a:t>
              </a:r>
              <a:r>
                <a:rPr lang="en-US" sz="48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viết</a:t>
              </a:r>
              <a:endParaRPr lang="vi-VN" sz="6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10"/>
            <p:cNvSpPr/>
            <p:nvPr/>
          </p:nvSpPr>
          <p:spPr>
            <a:xfrm>
              <a:off x="228600" y="228600"/>
              <a:ext cx="783771"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808080">
                      <a:lumMod val="10000"/>
                    </a:srgbClr>
                  </a:solidFill>
                  <a:latin typeface="Arial-Rounded" panose="020B0500000000000000" pitchFamily="34" charset="0"/>
                  <a:ea typeface="Arial-Rounded" panose="020B0500000000000000" pitchFamily="34" charset="0"/>
                  <a:cs typeface="Arial-Rounded" panose="020B0500000000000000" pitchFamily="34" charset="0"/>
                </a:rPr>
                <a:t>3</a:t>
              </a:r>
              <a:endParaRPr lang="vi-VN" sz="6000" b="1" dirty="0">
                <a:solidFill>
                  <a:srgbClr val="808080">
                    <a:lumMod val="1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45272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o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800" y="1371600"/>
            <a:ext cx="9338930" cy="4114800"/>
          </a:xfrm>
          <a:prstGeom prst="rect">
            <a:avLst/>
          </a:prstGeom>
        </p:spPr>
      </p:pic>
    </p:spTree>
    <p:extLst>
      <p:ext uri="{BB962C8B-B14F-4D97-AF65-F5344CB8AC3E}">
        <p14:creationId xmlns:p14="http://schemas.microsoft.com/office/powerpoint/2010/main" val="22466632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15081"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22434"/>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ǧ</a:t>
            </a:r>
            <a:r>
              <a:rPr lang="el-GR" sz="8400">
                <a:solidFill>
                  <a:srgbClr val="FF0000"/>
                </a:solidFill>
                <a:latin typeface="HP001 4 hàng"/>
              </a:rPr>
              <a:t>ί</a:t>
            </a:r>
            <a:r>
              <a:rPr lang="en-US" sz="8400">
                <a:solidFill>
                  <a:srgbClr val="FF0000"/>
                </a:solidFill>
                <a:latin typeface="HP001 4 hàng"/>
              </a:rPr>
              <a:t>Ē </a:t>
            </a:r>
            <a:endParaRPr lang="en-US" sz="8400">
              <a:solidFill>
                <a:srgbClr val="FF0000"/>
              </a:solidFill>
              <a:latin typeface="HP001 4 hàng" pitchFamily="34" charset="0"/>
            </a:endParaRPr>
          </a:p>
        </p:txBody>
      </p:sp>
      <p:sp>
        <p:nvSpPr>
          <p:cNvPr id="8" name="TextBox 7"/>
          <p:cNvSpPr txBox="1"/>
          <p:nvPr/>
        </p:nvSpPr>
        <p:spPr>
          <a:xfrm>
            <a:off x="3936701" y="1223071"/>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ǧ</a:t>
            </a:r>
            <a:r>
              <a:rPr lang="el-GR" sz="4200">
                <a:solidFill>
                  <a:srgbClr val="FF0000"/>
                </a:solidFill>
                <a:latin typeface="HP001 4 hàng"/>
              </a:rPr>
              <a:t>ί</a:t>
            </a:r>
            <a:r>
              <a:rPr lang="en-US" sz="4200">
                <a:solidFill>
                  <a:srgbClr val="FF0000"/>
                </a:solidFill>
                <a:latin typeface="HP001 4 hàng"/>
              </a:rPr>
              <a:t>Ē </a:t>
            </a:r>
            <a:endParaRPr lang="en-US" sz="4200">
              <a:solidFill>
                <a:srgbClr val="FF0000"/>
              </a:solidFill>
              <a:latin typeface="HP001 4 hàng" pitchFamily="34" charset="0"/>
            </a:endParaRPr>
          </a:p>
        </p:txBody>
      </p:sp>
      <p:sp>
        <p:nvSpPr>
          <p:cNvPr id="13" name="TextBox 12"/>
          <p:cNvSpPr txBox="1"/>
          <p:nvPr/>
        </p:nvSpPr>
        <p:spPr>
          <a:xfrm>
            <a:off x="625275" y="2474408"/>
            <a:ext cx="3414777" cy="1415574"/>
          </a:xfrm>
          <a:prstGeom prst="rect">
            <a:avLst/>
          </a:prstGeom>
          <a:noFill/>
        </p:spPr>
        <p:txBody>
          <a:bodyPr wrap="square" lIns="121725" tIns="60862" rIns="121725" bIns="60862" rtlCol="0">
            <a:spAutoFit/>
          </a:bodyPr>
          <a:lstStyle/>
          <a:p>
            <a:r>
              <a:rPr lang="lv-LV" sz="8400">
                <a:solidFill>
                  <a:srgbClr val="FF0000"/>
                </a:solidFill>
                <a:latin typeface="HP001 4 hàng"/>
              </a:rPr>
              <a:t>juķ </a:t>
            </a:r>
            <a:endParaRPr lang="en-US" sz="8400">
              <a:solidFill>
                <a:srgbClr val="FF0000"/>
              </a:solidFill>
              <a:latin typeface="HP001 4 hàng" pitchFamily="34" charset="0"/>
            </a:endParaRPr>
          </a:p>
        </p:txBody>
      </p:sp>
      <p:sp>
        <p:nvSpPr>
          <p:cNvPr id="14" name="TextBox 13"/>
          <p:cNvSpPr txBox="1"/>
          <p:nvPr/>
        </p:nvSpPr>
        <p:spPr>
          <a:xfrm>
            <a:off x="3918756" y="2876743"/>
            <a:ext cx="2297569" cy="769243"/>
          </a:xfrm>
          <a:prstGeom prst="rect">
            <a:avLst/>
          </a:prstGeom>
          <a:noFill/>
        </p:spPr>
        <p:txBody>
          <a:bodyPr wrap="square" lIns="121725" tIns="60862" rIns="121725" bIns="60862" rtlCol="0">
            <a:spAutoFit/>
          </a:bodyPr>
          <a:lstStyle/>
          <a:p>
            <a:r>
              <a:rPr lang="lv-LV" sz="4200">
                <a:solidFill>
                  <a:srgbClr val="FF0000"/>
                </a:solidFill>
                <a:latin typeface="HP001 4 hàng"/>
              </a:rPr>
              <a:t>juķ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78474"/>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Ďċ</a:t>
            </a:r>
            <a:endParaRPr lang="en-US" sz="8400">
              <a:solidFill>
                <a:srgbClr val="FF0000"/>
              </a:solidFill>
              <a:latin typeface="HP001 4 hàng" pitchFamily="34" charset="0"/>
            </a:endParaRPr>
          </a:p>
        </p:txBody>
      </p:sp>
      <p:sp>
        <p:nvSpPr>
          <p:cNvPr id="8" name="TextBox 7"/>
          <p:cNvSpPr txBox="1"/>
          <p:nvPr/>
        </p:nvSpPr>
        <p:spPr>
          <a:xfrm>
            <a:off x="3087234" y="2165043"/>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Ďċ</a:t>
            </a:r>
            <a:endParaRPr lang="en-US" sz="4200">
              <a:solidFill>
                <a:srgbClr val="FF0000"/>
              </a:solidFill>
              <a:latin typeface="HP001 4 hàng" pitchFamily="34" charset="0"/>
            </a:endParaRPr>
          </a:p>
        </p:txBody>
      </p:sp>
      <p:sp>
        <p:nvSpPr>
          <p:cNvPr id="13" name="TextBox 12"/>
          <p:cNvSpPr txBox="1"/>
          <p:nvPr/>
        </p:nvSpPr>
        <p:spPr>
          <a:xfrm>
            <a:off x="625275" y="343044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Ďį </a:t>
            </a:r>
            <a:endParaRPr lang="en-US" sz="8400">
              <a:solidFill>
                <a:srgbClr val="FF0000"/>
              </a:solidFill>
              <a:latin typeface="HP001 4 hàng" pitchFamily="34" charset="0"/>
            </a:endParaRPr>
          </a:p>
        </p:txBody>
      </p:sp>
      <p:sp>
        <p:nvSpPr>
          <p:cNvPr id="14" name="TextBox 13"/>
          <p:cNvSpPr txBox="1"/>
          <p:nvPr/>
        </p:nvSpPr>
        <p:spPr>
          <a:xfrm>
            <a:off x="3085055" y="3817017"/>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Ďį </a:t>
            </a:r>
            <a:endParaRPr lang="en-US" sz="4200">
              <a:solidFill>
                <a:srgbClr val="FF0000"/>
              </a:solidFill>
              <a:latin typeface="HP001 4 hàng" pitchFamily="34" charset="0"/>
            </a:endParaRPr>
          </a:p>
        </p:txBody>
      </p:sp>
      <p:sp>
        <p:nvSpPr>
          <p:cNvPr id="2" name="Rounded Rectangle 9">
            <a:extLst>
              <a:ext uri="{FF2B5EF4-FFF2-40B4-BE49-F238E27FC236}">
                <a16:creationId xmlns:a16="http://schemas.microsoft.com/office/drawing/2014/main" id="{436B4513-FB9E-45E5-87D6-6FCA4439B307}"/>
              </a:ext>
            </a:extLst>
          </p:cNvPr>
          <p:cNvSpPr/>
          <p:nvPr/>
        </p:nvSpPr>
        <p:spPr>
          <a:xfrm>
            <a:off x="152400" y="76200"/>
            <a:ext cx="2514599" cy="85808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Viết</a:t>
            </a:r>
            <a:r>
              <a:rPr lang="en-US" sz="48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vở</a:t>
            </a:r>
            <a:endParaRPr lang="vi-VN" sz="6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21871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algn="just"/>
            <a:r>
              <a:rPr lang="en-US" sz="8400">
                <a:solidFill>
                  <a:srgbClr val="FF0000"/>
                </a:solidFill>
                <a:latin typeface="HP001 4 hàng" pitchFamily="34" charset="0"/>
              </a:rPr>
              <a:t>c</a:t>
            </a:r>
            <a:r>
              <a:rPr lang="el-GR" sz="8400">
                <a:solidFill>
                  <a:srgbClr val="FF0000"/>
                </a:solidFill>
                <a:latin typeface="HP001 4 hàng" pitchFamily="34" charset="0"/>
              </a:rPr>
              <a:t>Ϊ </a:t>
            </a:r>
            <a:r>
              <a:rPr lang="en-US" sz="8400">
                <a:solidFill>
                  <a:srgbClr val="FF0000"/>
                </a:solidFill>
                <a:latin typeface="HP001 4 hàng" pitchFamily="34" charset="0"/>
              </a:rPr>
              <a:t>ǧ</a:t>
            </a:r>
            <a:r>
              <a:rPr lang="el-GR" sz="8400">
                <a:solidFill>
                  <a:srgbClr val="FF0000"/>
                </a:solidFill>
                <a:latin typeface="HP001 4 hàng" pitchFamily="34" charset="0"/>
              </a:rPr>
              <a:t>ί</a:t>
            </a:r>
            <a:r>
              <a:rPr lang="en-US" sz="8400">
                <a:solidFill>
                  <a:srgbClr val="FF0000"/>
                </a:solidFill>
                <a:latin typeface="HP001 4 hàng" pitchFamily="34" charset="0"/>
              </a:rPr>
              <a:t>Ē </a:t>
            </a: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pPr algn="just"/>
            <a:r>
              <a:rPr lang="en-US" sz="4200">
                <a:solidFill>
                  <a:srgbClr val="FF0000"/>
                </a:solidFill>
                <a:latin typeface="HP001 4 hàng" pitchFamily="34" charset="0"/>
              </a:rPr>
              <a:t> c</a:t>
            </a:r>
            <a:r>
              <a:rPr lang="el-GR" sz="4200">
                <a:solidFill>
                  <a:srgbClr val="FF0000"/>
                </a:solidFill>
                <a:latin typeface="HP001 4 hàng" pitchFamily="34" charset="0"/>
              </a:rPr>
              <a:t>Ϊ </a:t>
            </a:r>
            <a:r>
              <a:rPr lang="en-US" sz="4200">
                <a:solidFill>
                  <a:srgbClr val="FF0000"/>
                </a:solidFill>
                <a:latin typeface="HP001 4 hàng" pitchFamily="34" charset="0"/>
              </a:rPr>
              <a:t>ǧ</a:t>
            </a:r>
            <a:r>
              <a:rPr lang="el-GR" sz="4200">
                <a:solidFill>
                  <a:srgbClr val="FF0000"/>
                </a:solidFill>
                <a:latin typeface="HP001 4 hàng" pitchFamily="34" charset="0"/>
              </a:rPr>
              <a:t>ί</a:t>
            </a:r>
            <a:r>
              <a:rPr lang="en-US" sz="4200">
                <a:solidFill>
                  <a:srgbClr val="FF0000"/>
                </a:solidFill>
                <a:latin typeface="HP001 4 hàng" pitchFamily="34" charset="0"/>
              </a:rPr>
              <a:t>Ē </a:t>
            </a:r>
          </a:p>
        </p:txBody>
      </p:sp>
      <p:sp>
        <p:nvSpPr>
          <p:cNvPr id="13" name="TextBox 12"/>
          <p:cNvSpPr txBox="1"/>
          <p:nvPr/>
        </p:nvSpPr>
        <p:spPr>
          <a:xfrm>
            <a:off x="625274" y="2458944"/>
            <a:ext cx="5165926" cy="1415574"/>
          </a:xfrm>
          <a:prstGeom prst="rect">
            <a:avLst/>
          </a:prstGeom>
          <a:noFill/>
        </p:spPr>
        <p:txBody>
          <a:bodyPr wrap="square" lIns="121725" tIns="60862" rIns="121725" bIns="60862" rtlCol="0">
            <a:spAutoFit/>
          </a:bodyPr>
          <a:lstStyle/>
          <a:p>
            <a:r>
              <a:rPr lang="lv-LV" sz="8400">
                <a:solidFill>
                  <a:srgbClr val="FF0000"/>
                </a:solidFill>
                <a:latin typeface="HP001 4 hàng"/>
              </a:rPr>
              <a:t>Ǖ</a:t>
            </a:r>
            <a:r>
              <a:rPr lang="el-GR" sz="8400">
                <a:solidFill>
                  <a:srgbClr val="FF0000"/>
                </a:solidFill>
                <a:latin typeface="HP001 4 hàng"/>
              </a:rPr>
              <a:t>ί</a:t>
            </a:r>
            <a:r>
              <a:rPr lang="lv-LV" sz="8400">
                <a:solidFill>
                  <a:srgbClr val="FF0000"/>
                </a:solidFill>
                <a:latin typeface="HP001 4 hàng"/>
              </a:rPr>
              <a:t>ả juķ </a:t>
            </a:r>
            <a:endParaRPr lang="en-US" sz="8400">
              <a:solidFill>
                <a:srgbClr val="FF0000"/>
              </a:solidFill>
              <a:latin typeface="HP001 4 hàng" pitchFamily="34" charset="0"/>
            </a:endParaRPr>
          </a:p>
        </p:txBody>
      </p:sp>
      <p:sp>
        <p:nvSpPr>
          <p:cNvPr id="14" name="TextBox 13"/>
          <p:cNvSpPr txBox="1"/>
          <p:nvPr/>
        </p:nvSpPr>
        <p:spPr>
          <a:xfrm>
            <a:off x="7225252" y="2829747"/>
            <a:ext cx="2985548" cy="800021"/>
          </a:xfrm>
          <a:prstGeom prst="rect">
            <a:avLst/>
          </a:prstGeom>
          <a:noFill/>
        </p:spPr>
        <p:txBody>
          <a:bodyPr wrap="square" lIns="121725" tIns="60862" rIns="121725" bIns="60862" rtlCol="0">
            <a:spAutoFit/>
          </a:bodyPr>
          <a:lstStyle/>
          <a:p>
            <a:r>
              <a:rPr lang="lv-LV" sz="4400">
                <a:solidFill>
                  <a:srgbClr val="FF0000"/>
                </a:solidFill>
                <a:latin typeface="HP001 4 hàng"/>
              </a:rPr>
              <a:t>Ǖ</a:t>
            </a:r>
            <a:r>
              <a:rPr lang="el-GR" sz="4400">
                <a:solidFill>
                  <a:srgbClr val="FF0000"/>
                </a:solidFill>
                <a:latin typeface="HP001 4 hàng"/>
              </a:rPr>
              <a:t>ί</a:t>
            </a:r>
            <a:r>
              <a:rPr lang="lv-LV" sz="4400">
                <a:solidFill>
                  <a:srgbClr val="FF0000"/>
                </a:solidFill>
                <a:latin typeface="HP001 4 hàng"/>
              </a:rPr>
              <a:t>ả juķ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3657490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3A398FE-72BB-EFDC-B9F9-84322FDAAA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192" t="26539" r="30046" b="36731"/>
          <a:stretch/>
        </p:blipFill>
        <p:spPr bwMode="auto">
          <a:xfrm>
            <a:off x="1066800" y="666774"/>
            <a:ext cx="10335060" cy="523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7434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r="29095" b="18789"/>
          <a:stretch/>
        </p:blipFill>
        <p:spPr>
          <a:xfrm>
            <a:off x="0" y="0"/>
            <a:ext cx="12192000" cy="6858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60943" b="19940"/>
          <a:stretch/>
        </p:blipFill>
        <p:spPr>
          <a:xfrm>
            <a:off x="1642534" y="2918707"/>
            <a:ext cx="3200400" cy="391160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0438" t="10625" r="50084" b="8717"/>
          <a:stretch/>
        </p:blipFill>
        <p:spPr>
          <a:xfrm>
            <a:off x="7950199" y="2918706"/>
            <a:ext cx="3403601" cy="3911603"/>
          </a:xfrm>
          <a:prstGeom prst="rect">
            <a:avLst/>
          </a:prstGeom>
        </p:spPr>
      </p:pic>
      <p:pic>
        <p:nvPicPr>
          <p:cNvPr id="2" name="Picture 1">
            <a:extLst>
              <a:ext uri="{FF2B5EF4-FFF2-40B4-BE49-F238E27FC236}">
                <a16:creationId xmlns:a16="http://schemas.microsoft.com/office/drawing/2014/main" id="{6D81C442-DBF7-4304-34EF-71DE44289352}"/>
              </a:ext>
            </a:extLst>
          </p:cNvPr>
          <p:cNvPicPr>
            <a:picLocks noChangeAspect="1"/>
          </p:cNvPicPr>
          <p:nvPr/>
        </p:nvPicPr>
        <p:blipFill>
          <a:blip r:embed="rId5"/>
          <a:stretch>
            <a:fillRect/>
          </a:stretch>
        </p:blipFill>
        <p:spPr>
          <a:xfrm>
            <a:off x="2514600" y="1295400"/>
            <a:ext cx="6901270" cy="2072820"/>
          </a:xfrm>
          <a:prstGeom prst="rect">
            <a:avLst/>
          </a:prstGeom>
        </p:spPr>
      </p:pic>
    </p:spTree>
    <p:extLst>
      <p:ext uri="{BB962C8B-B14F-4D97-AF65-F5344CB8AC3E}">
        <p14:creationId xmlns:p14="http://schemas.microsoft.com/office/powerpoint/2010/main" val="3474599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78474"/>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Ďċ</a:t>
            </a:r>
            <a:endParaRPr lang="en-US" sz="8400">
              <a:solidFill>
                <a:srgbClr val="FF0000"/>
              </a:solidFill>
              <a:latin typeface="HP001 4 hàng" pitchFamily="34" charset="0"/>
            </a:endParaRPr>
          </a:p>
        </p:txBody>
      </p:sp>
      <p:sp>
        <p:nvSpPr>
          <p:cNvPr id="8" name="TextBox 7"/>
          <p:cNvSpPr txBox="1"/>
          <p:nvPr/>
        </p:nvSpPr>
        <p:spPr>
          <a:xfrm>
            <a:off x="3087234" y="2165043"/>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Ďċ</a:t>
            </a:r>
            <a:endParaRPr lang="en-US" sz="4200">
              <a:solidFill>
                <a:srgbClr val="FF0000"/>
              </a:solidFill>
              <a:latin typeface="HP001 4 hàng" pitchFamily="34" charset="0"/>
            </a:endParaRPr>
          </a:p>
        </p:txBody>
      </p:sp>
      <p:grpSp>
        <p:nvGrpSpPr>
          <p:cNvPr id="9" name="Group 8"/>
          <p:cNvGrpSpPr/>
          <p:nvPr/>
        </p:nvGrpSpPr>
        <p:grpSpPr>
          <a:xfrm>
            <a:off x="230478" y="203423"/>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13" name="TextBox 12"/>
          <p:cNvSpPr txBox="1"/>
          <p:nvPr/>
        </p:nvSpPr>
        <p:spPr>
          <a:xfrm>
            <a:off x="625275" y="343044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Ďį </a:t>
            </a:r>
            <a:endParaRPr lang="en-US" sz="8400">
              <a:solidFill>
                <a:srgbClr val="FF0000"/>
              </a:solidFill>
              <a:latin typeface="HP001 4 hàng" pitchFamily="34" charset="0"/>
            </a:endParaRPr>
          </a:p>
        </p:txBody>
      </p:sp>
      <p:sp>
        <p:nvSpPr>
          <p:cNvPr id="14" name="TextBox 13"/>
          <p:cNvSpPr txBox="1"/>
          <p:nvPr/>
        </p:nvSpPr>
        <p:spPr>
          <a:xfrm>
            <a:off x="3085055" y="3817017"/>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Ďį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96134C5-72B8-76DC-6152-B0A207458FE6}"/>
              </a:ext>
            </a:extLst>
          </p:cNvPr>
          <p:cNvSpPr/>
          <p:nvPr/>
        </p:nvSpPr>
        <p:spPr>
          <a:xfrm>
            <a:off x="-16295" y="-16773"/>
            <a:ext cx="12208295" cy="6874773"/>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9" name="Freeform 3">
            <a:hlinkClick r:id="rId4" action="ppaction://hlinksldjump"/>
            <a:extLst>
              <a:ext uri="{FF2B5EF4-FFF2-40B4-BE49-F238E27FC236}">
                <a16:creationId xmlns:a16="http://schemas.microsoft.com/office/drawing/2014/main" id="{832B5FA8-B7A0-D59C-E5EC-BFF0565CCD7C}"/>
              </a:ext>
            </a:extLst>
          </p:cNvPr>
          <p:cNvSpPr/>
          <p:nvPr/>
        </p:nvSpPr>
        <p:spPr>
          <a:xfrm>
            <a:off x="10363200" y="5156201"/>
            <a:ext cx="1701209" cy="1512139"/>
          </a:xfrm>
          <a:custGeom>
            <a:avLst/>
            <a:gdLst/>
            <a:ahLst/>
            <a:cxnLst/>
            <a:rect l="l" t="t" r="r" b="b"/>
            <a:pathLst>
              <a:path w="8801711" h="8229600">
                <a:moveTo>
                  <a:pt x="0" y="0"/>
                </a:moveTo>
                <a:lnTo>
                  <a:pt x="8801711" y="0"/>
                </a:lnTo>
                <a:lnTo>
                  <a:pt x="8801711" y="8229600"/>
                </a:lnTo>
                <a:lnTo>
                  <a:pt x="0" y="822960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0" name="Freeform 3">
            <a:extLst>
              <a:ext uri="{FF2B5EF4-FFF2-40B4-BE49-F238E27FC236}">
                <a16:creationId xmlns:a16="http://schemas.microsoft.com/office/drawing/2014/main" id="{83D3F583-A9AE-FB2F-AE8F-D4C02938159C}"/>
              </a:ext>
            </a:extLst>
          </p:cNvPr>
          <p:cNvSpPr/>
          <p:nvPr/>
        </p:nvSpPr>
        <p:spPr>
          <a:xfrm>
            <a:off x="304800" y="228601"/>
            <a:ext cx="1701209" cy="1512139"/>
          </a:xfrm>
          <a:custGeom>
            <a:avLst/>
            <a:gdLst/>
            <a:ahLst/>
            <a:cxnLst/>
            <a:rect l="l" t="t" r="r" b="b"/>
            <a:pathLst>
              <a:path w="8801711" h="8229600">
                <a:moveTo>
                  <a:pt x="0" y="0"/>
                </a:moveTo>
                <a:lnTo>
                  <a:pt x="8801711" y="0"/>
                </a:lnTo>
                <a:lnTo>
                  <a:pt x="8801711" y="8229600"/>
                </a:lnTo>
                <a:lnTo>
                  <a:pt x="0" y="822960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62" name="Picture 61">
            <a:extLst>
              <a:ext uri="{FF2B5EF4-FFF2-40B4-BE49-F238E27FC236}">
                <a16:creationId xmlns:a16="http://schemas.microsoft.com/office/drawing/2014/main" id="{49C020AA-79C0-FF8F-0E50-676EEB6C85E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87600" y="1219200"/>
            <a:ext cx="7721600" cy="4495800"/>
          </a:xfrm>
          <a:prstGeom prst="rect">
            <a:avLst/>
          </a:prstGeom>
        </p:spPr>
      </p:pic>
      <p:sp>
        <p:nvSpPr>
          <p:cNvPr id="63" name="44">
            <a:extLst>
              <a:ext uri="{FF2B5EF4-FFF2-40B4-BE49-F238E27FC236}">
                <a16:creationId xmlns:a16="http://schemas.microsoft.com/office/drawing/2014/main" id="{10A656AB-2A10-9ED3-5FDC-A63B90C58285}"/>
              </a:ext>
            </a:extLst>
          </p:cNvPr>
          <p:cNvSpPr/>
          <p:nvPr/>
        </p:nvSpPr>
        <p:spPr>
          <a:xfrm>
            <a:off x="2336801" y="3454400"/>
            <a:ext cx="2954215" cy="2311400"/>
          </a:xfrm>
          <a:custGeom>
            <a:avLst/>
            <a:gdLst>
              <a:gd name="connsiteX0" fmla="*/ 0 w 4114800"/>
              <a:gd name="connsiteY0" fmla="*/ 0 h 3200400"/>
              <a:gd name="connsiteX1" fmla="*/ 1227431 w 4114800"/>
              <a:gd name="connsiteY1" fmla="*/ 0 h 3200400"/>
              <a:gd name="connsiteX2" fmla="*/ 1230811 w 4114800"/>
              <a:gd name="connsiteY2" fmla="*/ 31299 h 3200400"/>
              <a:gd name="connsiteX3" fmla="*/ 1790700 w 4114800"/>
              <a:gd name="connsiteY3" fmla="*/ 457200 h 3200400"/>
              <a:gd name="connsiteX4" fmla="*/ 2350589 w 4114800"/>
              <a:gd name="connsiteY4" fmla="*/ 31299 h 3200400"/>
              <a:gd name="connsiteX5" fmla="*/ 2353970 w 4114800"/>
              <a:gd name="connsiteY5" fmla="*/ 0 h 3200400"/>
              <a:gd name="connsiteX6" fmla="*/ 3657600 w 4114800"/>
              <a:gd name="connsiteY6" fmla="*/ 0 h 3200400"/>
              <a:gd name="connsiteX7" fmla="*/ 3657600 w 4114800"/>
              <a:gd name="connsiteY7" fmla="*/ 1306155 h 3200400"/>
              <a:gd name="connsiteX8" fmla="*/ 3658477 w 4114800"/>
              <a:gd name="connsiteY8" fmla="*/ 1306237 h 3200400"/>
              <a:gd name="connsiteX9" fmla="*/ 4114800 w 4114800"/>
              <a:gd name="connsiteY9" fmla="*/ 1828800 h 3200400"/>
              <a:gd name="connsiteX10" fmla="*/ 3658477 w 4114800"/>
              <a:gd name="connsiteY10" fmla="*/ 2351363 h 3200400"/>
              <a:gd name="connsiteX11" fmla="*/ 3657600 w 4114800"/>
              <a:gd name="connsiteY11" fmla="*/ 2351446 h 3200400"/>
              <a:gd name="connsiteX12" fmla="*/ 3657600 w 4114800"/>
              <a:gd name="connsiteY12" fmla="*/ 3200400 h 3200400"/>
              <a:gd name="connsiteX13" fmla="*/ 0 w 4114800"/>
              <a:gd name="connsiteY13"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4800" h="3200400">
                <a:moveTo>
                  <a:pt x="0" y="0"/>
                </a:moveTo>
                <a:lnTo>
                  <a:pt x="1227431" y="0"/>
                </a:lnTo>
                <a:lnTo>
                  <a:pt x="1230811" y="31299"/>
                </a:lnTo>
                <a:cubicBezTo>
                  <a:pt x="1284101" y="274361"/>
                  <a:pt x="1514523" y="457200"/>
                  <a:pt x="1790700" y="457200"/>
                </a:cubicBezTo>
                <a:cubicBezTo>
                  <a:pt x="2066877" y="457200"/>
                  <a:pt x="2297299" y="274361"/>
                  <a:pt x="2350589" y="31299"/>
                </a:cubicBezTo>
                <a:lnTo>
                  <a:pt x="2353970" y="0"/>
                </a:lnTo>
                <a:lnTo>
                  <a:pt x="3657600" y="0"/>
                </a:lnTo>
                <a:lnTo>
                  <a:pt x="3657600" y="1306155"/>
                </a:lnTo>
                <a:lnTo>
                  <a:pt x="3658477" y="1306237"/>
                </a:lnTo>
                <a:cubicBezTo>
                  <a:pt x="3918901" y="1355975"/>
                  <a:pt x="4114800" y="1571035"/>
                  <a:pt x="4114800" y="1828800"/>
                </a:cubicBezTo>
                <a:cubicBezTo>
                  <a:pt x="4114800" y="2086566"/>
                  <a:pt x="3918901" y="2301626"/>
                  <a:pt x="3658477" y="2351363"/>
                </a:cubicBezTo>
                <a:lnTo>
                  <a:pt x="3657600" y="2351446"/>
                </a:lnTo>
                <a:lnTo>
                  <a:pt x="3657600" y="3200400"/>
                </a:lnTo>
                <a:lnTo>
                  <a:pt x="0" y="3200400"/>
                </a:lnTo>
                <a:close/>
              </a:path>
            </a:pathLst>
          </a:cu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US" sz="1200">
              <a:solidFill>
                <a:prstClr val="white"/>
              </a:solidFill>
              <a:latin typeface="Calibri"/>
            </a:endParaRPr>
          </a:p>
        </p:txBody>
      </p:sp>
      <p:sp>
        <p:nvSpPr>
          <p:cNvPr id="64" name="55">
            <a:extLst>
              <a:ext uri="{FF2B5EF4-FFF2-40B4-BE49-F238E27FC236}">
                <a16:creationId xmlns:a16="http://schemas.microsoft.com/office/drawing/2014/main" id="{98A8F276-34E2-19A5-6967-433C492CB4B2}"/>
              </a:ext>
            </a:extLst>
          </p:cNvPr>
          <p:cNvSpPr/>
          <p:nvPr/>
        </p:nvSpPr>
        <p:spPr>
          <a:xfrm>
            <a:off x="4908062" y="3454400"/>
            <a:ext cx="3008923" cy="2311400"/>
          </a:xfrm>
          <a:custGeom>
            <a:avLst/>
            <a:gdLst>
              <a:gd name="connsiteX0" fmla="*/ 0 w 4191000"/>
              <a:gd name="connsiteY0" fmla="*/ 0 h 3200400"/>
              <a:gd name="connsiteX1" fmla="*/ 1371600 w 4191000"/>
              <a:gd name="connsiteY1" fmla="*/ 0 h 3200400"/>
              <a:gd name="connsiteX2" fmla="*/ 1943100 w 4191000"/>
              <a:gd name="connsiteY2" fmla="*/ 533400 h 3200400"/>
              <a:gd name="connsiteX3" fmla="*/ 2514600 w 4191000"/>
              <a:gd name="connsiteY3" fmla="*/ 0 h 3200400"/>
              <a:gd name="connsiteX4" fmla="*/ 3657600 w 4191000"/>
              <a:gd name="connsiteY4" fmla="*/ 0 h 3200400"/>
              <a:gd name="connsiteX5" fmla="*/ 3657600 w 4191000"/>
              <a:gd name="connsiteY5" fmla="*/ 1298985 h 3200400"/>
              <a:gd name="connsiteX6" fmla="*/ 3734677 w 4191000"/>
              <a:gd name="connsiteY6" fmla="*/ 1306237 h 3200400"/>
              <a:gd name="connsiteX7" fmla="*/ 4191000 w 4191000"/>
              <a:gd name="connsiteY7" fmla="*/ 1828800 h 3200400"/>
              <a:gd name="connsiteX8" fmla="*/ 3734677 w 4191000"/>
              <a:gd name="connsiteY8" fmla="*/ 2351363 h 3200400"/>
              <a:gd name="connsiteX9" fmla="*/ 3657600 w 4191000"/>
              <a:gd name="connsiteY9" fmla="*/ 2358615 h 3200400"/>
              <a:gd name="connsiteX10" fmla="*/ 3657600 w 4191000"/>
              <a:gd name="connsiteY10" fmla="*/ 3200400 h 3200400"/>
              <a:gd name="connsiteX11" fmla="*/ 0 w 4191000"/>
              <a:gd name="connsiteY11" fmla="*/ 3200400 h 3200400"/>
              <a:gd name="connsiteX12" fmla="*/ 0 w 4191000"/>
              <a:gd name="connsiteY12" fmla="*/ 2358615 h 3200400"/>
              <a:gd name="connsiteX13" fmla="*/ 77078 w 4191000"/>
              <a:gd name="connsiteY13" fmla="*/ 2351363 h 3200400"/>
              <a:gd name="connsiteX14" fmla="*/ 533400 w 4191000"/>
              <a:gd name="connsiteY14" fmla="*/ 1828800 h 3200400"/>
              <a:gd name="connsiteX15" fmla="*/ 77078 w 4191000"/>
              <a:gd name="connsiteY15" fmla="*/ 1306237 h 3200400"/>
              <a:gd name="connsiteX16" fmla="*/ 0 w 4191000"/>
              <a:gd name="connsiteY16" fmla="*/ 1298985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91000" h="3200400">
                <a:moveTo>
                  <a:pt x="0" y="0"/>
                </a:moveTo>
                <a:lnTo>
                  <a:pt x="1371600" y="0"/>
                </a:lnTo>
                <a:cubicBezTo>
                  <a:pt x="1371600" y="294589"/>
                  <a:pt x="1627469" y="533400"/>
                  <a:pt x="1943100" y="533400"/>
                </a:cubicBezTo>
                <a:cubicBezTo>
                  <a:pt x="2258731" y="533400"/>
                  <a:pt x="2514600" y="294589"/>
                  <a:pt x="2514600" y="0"/>
                </a:cubicBezTo>
                <a:lnTo>
                  <a:pt x="3657600" y="0"/>
                </a:lnTo>
                <a:lnTo>
                  <a:pt x="3657600" y="1298985"/>
                </a:lnTo>
                <a:lnTo>
                  <a:pt x="3734677" y="1306237"/>
                </a:lnTo>
                <a:cubicBezTo>
                  <a:pt x="3995100" y="1355975"/>
                  <a:pt x="4191000" y="1571035"/>
                  <a:pt x="4191000" y="1828800"/>
                </a:cubicBezTo>
                <a:cubicBezTo>
                  <a:pt x="4191000" y="2086566"/>
                  <a:pt x="3995100" y="2301626"/>
                  <a:pt x="3734677" y="2351363"/>
                </a:cubicBezTo>
                <a:lnTo>
                  <a:pt x="3657600" y="2358615"/>
                </a:lnTo>
                <a:lnTo>
                  <a:pt x="3657600" y="3200400"/>
                </a:lnTo>
                <a:lnTo>
                  <a:pt x="0" y="3200400"/>
                </a:lnTo>
                <a:lnTo>
                  <a:pt x="0" y="2358615"/>
                </a:lnTo>
                <a:lnTo>
                  <a:pt x="77078" y="2351363"/>
                </a:lnTo>
                <a:cubicBezTo>
                  <a:pt x="337501" y="2301626"/>
                  <a:pt x="533400" y="2086566"/>
                  <a:pt x="533400" y="1828800"/>
                </a:cubicBezTo>
                <a:cubicBezTo>
                  <a:pt x="533400" y="1571035"/>
                  <a:pt x="337501" y="1355975"/>
                  <a:pt x="77078" y="1306237"/>
                </a:cubicBezTo>
                <a:lnTo>
                  <a:pt x="0" y="1298985"/>
                </a:lnTo>
                <a:close/>
              </a:path>
            </a:pathLst>
          </a:cu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US" sz="1200">
              <a:solidFill>
                <a:prstClr val="white"/>
              </a:solidFill>
              <a:latin typeface="Calibri"/>
            </a:endParaRPr>
          </a:p>
        </p:txBody>
      </p:sp>
      <p:sp>
        <p:nvSpPr>
          <p:cNvPr id="65" name="66">
            <a:extLst>
              <a:ext uri="{FF2B5EF4-FFF2-40B4-BE49-F238E27FC236}">
                <a16:creationId xmlns:a16="http://schemas.microsoft.com/office/drawing/2014/main" id="{BDD259C0-5709-DB5F-AFAC-F00695EEA075}"/>
              </a:ext>
            </a:extLst>
          </p:cNvPr>
          <p:cNvSpPr/>
          <p:nvPr/>
        </p:nvSpPr>
        <p:spPr>
          <a:xfrm>
            <a:off x="7534031" y="3454400"/>
            <a:ext cx="2625969" cy="2311400"/>
          </a:xfrm>
          <a:custGeom>
            <a:avLst/>
            <a:gdLst>
              <a:gd name="connsiteX0" fmla="*/ 0 w 3657600"/>
              <a:gd name="connsiteY0" fmla="*/ 0 h 3200400"/>
              <a:gd name="connsiteX1" fmla="*/ 1295400 w 3657600"/>
              <a:gd name="connsiteY1" fmla="*/ 0 h 3200400"/>
              <a:gd name="connsiteX2" fmla="*/ 1866900 w 3657600"/>
              <a:gd name="connsiteY2" fmla="*/ 533400 h 3200400"/>
              <a:gd name="connsiteX3" fmla="*/ 2438400 w 3657600"/>
              <a:gd name="connsiteY3" fmla="*/ 0 h 3200400"/>
              <a:gd name="connsiteX4" fmla="*/ 3657600 w 3657600"/>
              <a:gd name="connsiteY4" fmla="*/ 0 h 3200400"/>
              <a:gd name="connsiteX5" fmla="*/ 3657600 w 3657600"/>
              <a:gd name="connsiteY5" fmla="*/ 3200400 h 3200400"/>
              <a:gd name="connsiteX6" fmla="*/ 0 w 3657600"/>
              <a:gd name="connsiteY6" fmla="*/ 3200400 h 3200400"/>
              <a:gd name="connsiteX7" fmla="*/ 0 w 3657600"/>
              <a:gd name="connsiteY7" fmla="*/ 2358615 h 3200400"/>
              <a:gd name="connsiteX8" fmla="*/ 77077 w 3657600"/>
              <a:gd name="connsiteY8" fmla="*/ 2351363 h 3200400"/>
              <a:gd name="connsiteX9" fmla="*/ 533400 w 3657600"/>
              <a:gd name="connsiteY9" fmla="*/ 1828800 h 3200400"/>
              <a:gd name="connsiteX10" fmla="*/ 77077 w 3657600"/>
              <a:gd name="connsiteY10" fmla="*/ 1306237 h 3200400"/>
              <a:gd name="connsiteX11" fmla="*/ 0 w 3657600"/>
              <a:gd name="connsiteY11" fmla="*/ 1298985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600" h="3200400">
                <a:moveTo>
                  <a:pt x="0" y="0"/>
                </a:moveTo>
                <a:lnTo>
                  <a:pt x="1295400" y="0"/>
                </a:lnTo>
                <a:cubicBezTo>
                  <a:pt x="1295400" y="294589"/>
                  <a:pt x="1551269" y="533400"/>
                  <a:pt x="1866900" y="533400"/>
                </a:cubicBezTo>
                <a:cubicBezTo>
                  <a:pt x="2182531" y="533400"/>
                  <a:pt x="2438400" y="294589"/>
                  <a:pt x="2438400" y="0"/>
                </a:cubicBezTo>
                <a:lnTo>
                  <a:pt x="3657600" y="0"/>
                </a:lnTo>
                <a:lnTo>
                  <a:pt x="3657600" y="3200400"/>
                </a:lnTo>
                <a:lnTo>
                  <a:pt x="0" y="3200400"/>
                </a:lnTo>
                <a:lnTo>
                  <a:pt x="0" y="2358615"/>
                </a:lnTo>
                <a:lnTo>
                  <a:pt x="77077" y="2351363"/>
                </a:lnTo>
                <a:cubicBezTo>
                  <a:pt x="337500" y="2301626"/>
                  <a:pt x="533400" y="2086566"/>
                  <a:pt x="533400" y="1828800"/>
                </a:cubicBezTo>
                <a:cubicBezTo>
                  <a:pt x="533400" y="1571035"/>
                  <a:pt x="337500" y="1355975"/>
                  <a:pt x="77077" y="1306237"/>
                </a:cubicBezTo>
                <a:lnTo>
                  <a:pt x="0" y="1298985"/>
                </a:lnTo>
                <a:close/>
              </a:path>
            </a:pathLst>
          </a:cu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US" sz="1200">
              <a:solidFill>
                <a:prstClr val="white"/>
              </a:solidFill>
              <a:latin typeface="Calibri"/>
            </a:endParaRPr>
          </a:p>
        </p:txBody>
      </p:sp>
      <p:sp>
        <p:nvSpPr>
          <p:cNvPr id="66" name="22">
            <a:extLst>
              <a:ext uri="{FF2B5EF4-FFF2-40B4-BE49-F238E27FC236}">
                <a16:creationId xmlns:a16="http://schemas.microsoft.com/office/drawing/2014/main" id="{B4A7C78A-5A60-4922-7D19-1A1A285C7D2A}"/>
              </a:ext>
            </a:extLst>
          </p:cNvPr>
          <p:cNvSpPr/>
          <p:nvPr/>
        </p:nvSpPr>
        <p:spPr>
          <a:xfrm>
            <a:off x="4908061" y="1143000"/>
            <a:ext cx="3063631" cy="2696633"/>
          </a:xfrm>
          <a:custGeom>
            <a:avLst/>
            <a:gdLst>
              <a:gd name="connsiteX0" fmla="*/ 0 w 4267200"/>
              <a:gd name="connsiteY0" fmla="*/ 0 h 3733800"/>
              <a:gd name="connsiteX1" fmla="*/ 3657600 w 4267200"/>
              <a:gd name="connsiteY1" fmla="*/ 0 h 3733800"/>
              <a:gd name="connsiteX2" fmla="*/ 3657600 w 4267200"/>
              <a:gd name="connsiteY2" fmla="*/ 1146585 h 3733800"/>
              <a:gd name="connsiteX3" fmla="*/ 3695700 w 4267200"/>
              <a:gd name="connsiteY3" fmla="*/ 1143000 h 3733800"/>
              <a:gd name="connsiteX4" fmla="*/ 4267200 w 4267200"/>
              <a:gd name="connsiteY4" fmla="*/ 1676400 h 3733800"/>
              <a:gd name="connsiteX5" fmla="*/ 3695700 w 4267200"/>
              <a:gd name="connsiteY5" fmla="*/ 2209800 h 3733800"/>
              <a:gd name="connsiteX6" fmla="*/ 3657600 w 4267200"/>
              <a:gd name="connsiteY6" fmla="*/ 2206215 h 3733800"/>
              <a:gd name="connsiteX7" fmla="*/ 3657600 w 4267200"/>
              <a:gd name="connsiteY7" fmla="*/ 3200400 h 3733800"/>
              <a:gd name="connsiteX8" fmla="*/ 2514600 w 4267200"/>
              <a:gd name="connsiteY8" fmla="*/ 3200400 h 3733800"/>
              <a:gd name="connsiteX9" fmla="*/ 1943100 w 4267200"/>
              <a:gd name="connsiteY9" fmla="*/ 3733800 h 3733800"/>
              <a:gd name="connsiteX10" fmla="*/ 1371600 w 4267200"/>
              <a:gd name="connsiteY10" fmla="*/ 3200400 h 3733800"/>
              <a:gd name="connsiteX11" fmla="*/ 0 w 4267200"/>
              <a:gd name="connsiteY11" fmla="*/ 3200400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67200" h="3733800">
                <a:moveTo>
                  <a:pt x="0" y="0"/>
                </a:moveTo>
                <a:lnTo>
                  <a:pt x="3657600" y="0"/>
                </a:lnTo>
                <a:lnTo>
                  <a:pt x="3657600" y="1146585"/>
                </a:lnTo>
                <a:lnTo>
                  <a:pt x="3695700" y="1143000"/>
                </a:lnTo>
                <a:cubicBezTo>
                  <a:pt x="4011331" y="1143000"/>
                  <a:pt x="4267200" y="1381811"/>
                  <a:pt x="4267200" y="1676400"/>
                </a:cubicBezTo>
                <a:cubicBezTo>
                  <a:pt x="4267200" y="1970989"/>
                  <a:pt x="4011331" y="2209800"/>
                  <a:pt x="3695700" y="2209800"/>
                </a:cubicBezTo>
                <a:lnTo>
                  <a:pt x="3657600" y="2206215"/>
                </a:lnTo>
                <a:lnTo>
                  <a:pt x="3657600" y="3200400"/>
                </a:lnTo>
                <a:lnTo>
                  <a:pt x="2514600" y="3200400"/>
                </a:lnTo>
                <a:cubicBezTo>
                  <a:pt x="2514600" y="3494989"/>
                  <a:pt x="2258731" y="3733800"/>
                  <a:pt x="1943100" y="3733800"/>
                </a:cubicBezTo>
                <a:cubicBezTo>
                  <a:pt x="1627469" y="3733800"/>
                  <a:pt x="1371600" y="3494989"/>
                  <a:pt x="1371600" y="3200400"/>
                </a:cubicBezTo>
                <a:lnTo>
                  <a:pt x="0" y="3200400"/>
                </a:lnTo>
                <a:close/>
              </a:path>
            </a:pathLst>
          </a:cu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US" sz="1200">
              <a:solidFill>
                <a:prstClr val="white"/>
              </a:solidFill>
              <a:latin typeface="Calibri"/>
            </a:endParaRPr>
          </a:p>
        </p:txBody>
      </p:sp>
      <p:sp>
        <p:nvSpPr>
          <p:cNvPr id="67" name="33">
            <a:extLst>
              <a:ext uri="{FF2B5EF4-FFF2-40B4-BE49-F238E27FC236}">
                <a16:creationId xmlns:a16="http://schemas.microsoft.com/office/drawing/2014/main" id="{6AED5227-9DF7-5B6F-AA01-4B7A7D459A85}"/>
              </a:ext>
            </a:extLst>
          </p:cNvPr>
          <p:cNvSpPr/>
          <p:nvPr/>
        </p:nvSpPr>
        <p:spPr>
          <a:xfrm>
            <a:off x="7534031" y="1143000"/>
            <a:ext cx="2625969" cy="2696633"/>
          </a:xfrm>
          <a:custGeom>
            <a:avLst/>
            <a:gdLst>
              <a:gd name="connsiteX0" fmla="*/ 0 w 3657600"/>
              <a:gd name="connsiteY0" fmla="*/ 0 h 3733800"/>
              <a:gd name="connsiteX1" fmla="*/ 3657600 w 3657600"/>
              <a:gd name="connsiteY1" fmla="*/ 0 h 3733800"/>
              <a:gd name="connsiteX2" fmla="*/ 3657600 w 3657600"/>
              <a:gd name="connsiteY2" fmla="*/ 3200400 h 3733800"/>
              <a:gd name="connsiteX3" fmla="*/ 2438400 w 3657600"/>
              <a:gd name="connsiteY3" fmla="*/ 3200400 h 3733800"/>
              <a:gd name="connsiteX4" fmla="*/ 1866900 w 3657600"/>
              <a:gd name="connsiteY4" fmla="*/ 3733800 h 3733800"/>
              <a:gd name="connsiteX5" fmla="*/ 1295400 w 3657600"/>
              <a:gd name="connsiteY5" fmla="*/ 3200400 h 3733800"/>
              <a:gd name="connsiteX6" fmla="*/ 0 w 3657600"/>
              <a:gd name="connsiteY6" fmla="*/ 3200400 h 3733800"/>
              <a:gd name="connsiteX7" fmla="*/ 0 w 3657600"/>
              <a:gd name="connsiteY7" fmla="*/ 2206215 h 3733800"/>
              <a:gd name="connsiteX8" fmla="*/ 38100 w 3657600"/>
              <a:gd name="connsiteY8" fmla="*/ 2209800 h 3733800"/>
              <a:gd name="connsiteX9" fmla="*/ 609600 w 3657600"/>
              <a:gd name="connsiteY9" fmla="*/ 1676400 h 3733800"/>
              <a:gd name="connsiteX10" fmla="*/ 38100 w 3657600"/>
              <a:gd name="connsiteY10" fmla="*/ 1143000 h 3733800"/>
              <a:gd name="connsiteX11" fmla="*/ 0 w 3657600"/>
              <a:gd name="connsiteY11" fmla="*/ 1146585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600" h="3733800">
                <a:moveTo>
                  <a:pt x="0" y="0"/>
                </a:moveTo>
                <a:lnTo>
                  <a:pt x="3657600" y="0"/>
                </a:lnTo>
                <a:lnTo>
                  <a:pt x="3657600" y="3200400"/>
                </a:lnTo>
                <a:lnTo>
                  <a:pt x="2438400" y="3200400"/>
                </a:lnTo>
                <a:cubicBezTo>
                  <a:pt x="2438400" y="3494989"/>
                  <a:pt x="2182531" y="3733800"/>
                  <a:pt x="1866900" y="3733800"/>
                </a:cubicBezTo>
                <a:cubicBezTo>
                  <a:pt x="1551269" y="3733800"/>
                  <a:pt x="1295400" y="3494989"/>
                  <a:pt x="1295400" y="3200400"/>
                </a:cubicBezTo>
                <a:lnTo>
                  <a:pt x="0" y="3200400"/>
                </a:lnTo>
                <a:lnTo>
                  <a:pt x="0" y="2206215"/>
                </a:lnTo>
                <a:lnTo>
                  <a:pt x="38100" y="2209800"/>
                </a:lnTo>
                <a:cubicBezTo>
                  <a:pt x="353731" y="2209800"/>
                  <a:pt x="609600" y="1970989"/>
                  <a:pt x="609600" y="1676400"/>
                </a:cubicBezTo>
                <a:cubicBezTo>
                  <a:pt x="609600" y="1381811"/>
                  <a:pt x="353731" y="1143000"/>
                  <a:pt x="38100" y="1143000"/>
                </a:cubicBezTo>
                <a:lnTo>
                  <a:pt x="0" y="1146585"/>
                </a:lnTo>
                <a:close/>
              </a:path>
            </a:pathLst>
          </a:cu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US" sz="1200">
              <a:solidFill>
                <a:prstClr val="white"/>
              </a:solidFill>
              <a:latin typeface="Calibri"/>
            </a:endParaRPr>
          </a:p>
        </p:txBody>
      </p:sp>
      <p:sp>
        <p:nvSpPr>
          <p:cNvPr id="68" name="11">
            <a:extLst>
              <a:ext uri="{FF2B5EF4-FFF2-40B4-BE49-F238E27FC236}">
                <a16:creationId xmlns:a16="http://schemas.microsoft.com/office/drawing/2014/main" id="{0CA27B2D-E3D1-4488-92FB-8DE15D3E022C}"/>
              </a:ext>
            </a:extLst>
          </p:cNvPr>
          <p:cNvSpPr/>
          <p:nvPr/>
        </p:nvSpPr>
        <p:spPr>
          <a:xfrm>
            <a:off x="2286000" y="1143000"/>
            <a:ext cx="2954215" cy="2641600"/>
          </a:xfrm>
          <a:custGeom>
            <a:avLst/>
            <a:gdLst>
              <a:gd name="connsiteX0" fmla="*/ 0 w 4114800"/>
              <a:gd name="connsiteY0" fmla="*/ 0 h 3657600"/>
              <a:gd name="connsiteX1" fmla="*/ 3657600 w 4114800"/>
              <a:gd name="connsiteY1" fmla="*/ 0 h 3657600"/>
              <a:gd name="connsiteX2" fmla="*/ 3657600 w 4114800"/>
              <a:gd name="connsiteY2" fmla="*/ 1229954 h 3657600"/>
              <a:gd name="connsiteX3" fmla="*/ 3658477 w 4114800"/>
              <a:gd name="connsiteY3" fmla="*/ 1230037 h 3657600"/>
              <a:gd name="connsiteX4" fmla="*/ 4114800 w 4114800"/>
              <a:gd name="connsiteY4" fmla="*/ 1752600 h 3657600"/>
              <a:gd name="connsiteX5" fmla="*/ 3658477 w 4114800"/>
              <a:gd name="connsiteY5" fmla="*/ 2275163 h 3657600"/>
              <a:gd name="connsiteX6" fmla="*/ 3657600 w 4114800"/>
              <a:gd name="connsiteY6" fmla="*/ 2275246 h 3657600"/>
              <a:gd name="connsiteX7" fmla="*/ 3657600 w 4114800"/>
              <a:gd name="connsiteY7" fmla="*/ 3200400 h 3657600"/>
              <a:gd name="connsiteX8" fmla="*/ 2353970 w 4114800"/>
              <a:gd name="connsiteY8" fmla="*/ 3200400 h 3657600"/>
              <a:gd name="connsiteX9" fmla="*/ 2350589 w 4114800"/>
              <a:gd name="connsiteY9" fmla="*/ 3231699 h 3657600"/>
              <a:gd name="connsiteX10" fmla="*/ 1790700 w 4114800"/>
              <a:gd name="connsiteY10" fmla="*/ 3657600 h 3657600"/>
              <a:gd name="connsiteX11" fmla="*/ 1230811 w 4114800"/>
              <a:gd name="connsiteY11" fmla="*/ 3231699 h 3657600"/>
              <a:gd name="connsiteX12" fmla="*/ 1227431 w 4114800"/>
              <a:gd name="connsiteY12" fmla="*/ 3200400 h 3657600"/>
              <a:gd name="connsiteX13" fmla="*/ 0 w 4114800"/>
              <a:gd name="connsiteY13" fmla="*/ 32004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4800" h="3657600">
                <a:moveTo>
                  <a:pt x="0" y="0"/>
                </a:moveTo>
                <a:lnTo>
                  <a:pt x="3657600" y="0"/>
                </a:lnTo>
                <a:lnTo>
                  <a:pt x="3657600" y="1229954"/>
                </a:lnTo>
                <a:lnTo>
                  <a:pt x="3658477" y="1230037"/>
                </a:lnTo>
                <a:cubicBezTo>
                  <a:pt x="3918901" y="1279774"/>
                  <a:pt x="4114800" y="1494835"/>
                  <a:pt x="4114800" y="1752600"/>
                </a:cubicBezTo>
                <a:cubicBezTo>
                  <a:pt x="4114800" y="2010366"/>
                  <a:pt x="3918901" y="2225426"/>
                  <a:pt x="3658477" y="2275163"/>
                </a:cubicBezTo>
                <a:lnTo>
                  <a:pt x="3657600" y="2275246"/>
                </a:lnTo>
                <a:lnTo>
                  <a:pt x="3657600" y="3200400"/>
                </a:lnTo>
                <a:lnTo>
                  <a:pt x="2353970" y="3200400"/>
                </a:lnTo>
                <a:lnTo>
                  <a:pt x="2350589" y="3231699"/>
                </a:lnTo>
                <a:cubicBezTo>
                  <a:pt x="2297299" y="3474761"/>
                  <a:pt x="2066877" y="3657600"/>
                  <a:pt x="1790700" y="3657600"/>
                </a:cubicBezTo>
                <a:cubicBezTo>
                  <a:pt x="1514523" y="3657600"/>
                  <a:pt x="1284101" y="3474761"/>
                  <a:pt x="1230811" y="3231699"/>
                </a:cubicBezTo>
                <a:lnTo>
                  <a:pt x="1227431" y="3200400"/>
                </a:lnTo>
                <a:lnTo>
                  <a:pt x="0" y="3200400"/>
                </a:lnTo>
                <a:close/>
              </a:path>
            </a:pathLst>
          </a:cu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US" sz="1200">
              <a:solidFill>
                <a:prstClr val="white"/>
              </a:solidFill>
              <a:latin typeface="Calibri"/>
            </a:endParaRPr>
          </a:p>
        </p:txBody>
      </p:sp>
      <p:sp>
        <p:nvSpPr>
          <p:cNvPr id="69" name="1">
            <a:hlinkClick r:id="rId7" action="ppaction://hlinksldjump"/>
            <a:extLst>
              <a:ext uri="{FF2B5EF4-FFF2-40B4-BE49-F238E27FC236}">
                <a16:creationId xmlns:a16="http://schemas.microsoft.com/office/drawing/2014/main" id="{F1F8A09C-8520-7441-E7AB-B98EAF30B6C5}"/>
              </a:ext>
            </a:extLst>
          </p:cNvPr>
          <p:cNvSpPr/>
          <p:nvPr/>
        </p:nvSpPr>
        <p:spPr>
          <a:xfrm>
            <a:off x="3098800" y="1397000"/>
            <a:ext cx="1270000" cy="1828800"/>
          </a:xfrm>
          <a:custGeom>
            <a:avLst/>
            <a:gdLst/>
            <a:ahLst/>
            <a:cxnLst/>
            <a:rect l="l" t="t" r="r" b="b"/>
            <a:pathLst>
              <a:path w="2420280" h="3482417">
                <a:moveTo>
                  <a:pt x="0" y="0"/>
                </a:moveTo>
                <a:lnTo>
                  <a:pt x="2420280" y="0"/>
                </a:lnTo>
                <a:lnTo>
                  <a:pt x="2420280" y="3482417"/>
                </a:lnTo>
                <a:lnTo>
                  <a:pt x="0" y="3482417"/>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70" name="2">
            <a:hlinkClick r:id="rId9" action="ppaction://hlinksldjump"/>
            <a:extLst>
              <a:ext uri="{FF2B5EF4-FFF2-40B4-BE49-F238E27FC236}">
                <a16:creationId xmlns:a16="http://schemas.microsoft.com/office/drawing/2014/main" id="{8971C1C4-DC4E-4CE5-17B1-6B13929FD644}"/>
              </a:ext>
            </a:extLst>
          </p:cNvPr>
          <p:cNvSpPr/>
          <p:nvPr/>
        </p:nvSpPr>
        <p:spPr>
          <a:xfrm>
            <a:off x="5740400" y="1295400"/>
            <a:ext cx="1270000" cy="1909339"/>
          </a:xfrm>
          <a:custGeom>
            <a:avLst/>
            <a:gdLst/>
            <a:ahLst/>
            <a:cxnLst/>
            <a:rect l="l" t="t" r="r" b="b"/>
            <a:pathLst>
              <a:path w="2332110" h="3392160">
                <a:moveTo>
                  <a:pt x="0" y="0"/>
                </a:moveTo>
                <a:lnTo>
                  <a:pt x="2332111" y="0"/>
                </a:lnTo>
                <a:lnTo>
                  <a:pt x="2332111" y="3392160"/>
                </a:lnTo>
                <a:lnTo>
                  <a:pt x="0" y="339216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71" name="3">
            <a:hlinkClick r:id="rId11" action="ppaction://hlinksldjump"/>
            <a:extLst>
              <a:ext uri="{FF2B5EF4-FFF2-40B4-BE49-F238E27FC236}">
                <a16:creationId xmlns:a16="http://schemas.microsoft.com/office/drawing/2014/main" id="{99707AD6-A326-C953-0F91-675A99A7D101}"/>
              </a:ext>
            </a:extLst>
          </p:cNvPr>
          <p:cNvSpPr/>
          <p:nvPr/>
        </p:nvSpPr>
        <p:spPr>
          <a:xfrm>
            <a:off x="8178800" y="1295400"/>
            <a:ext cx="1411119" cy="1942025"/>
          </a:xfrm>
          <a:custGeom>
            <a:avLst/>
            <a:gdLst/>
            <a:ahLst/>
            <a:cxnLst/>
            <a:rect l="l" t="t" r="r" b="b"/>
            <a:pathLst>
              <a:path w="2116678" h="3141637">
                <a:moveTo>
                  <a:pt x="0" y="0"/>
                </a:moveTo>
                <a:lnTo>
                  <a:pt x="2116677" y="0"/>
                </a:lnTo>
                <a:lnTo>
                  <a:pt x="2116677" y="3141636"/>
                </a:lnTo>
                <a:lnTo>
                  <a:pt x="0" y="31416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72" name="4">
            <a:hlinkClick r:id="rId14" action="ppaction://hlinksldjump"/>
            <a:extLst>
              <a:ext uri="{FF2B5EF4-FFF2-40B4-BE49-F238E27FC236}">
                <a16:creationId xmlns:a16="http://schemas.microsoft.com/office/drawing/2014/main" id="{A5C91B26-5A19-BE96-9AB7-D4FDC6FECE70}"/>
              </a:ext>
            </a:extLst>
          </p:cNvPr>
          <p:cNvSpPr/>
          <p:nvPr/>
        </p:nvSpPr>
        <p:spPr>
          <a:xfrm>
            <a:off x="2844800" y="3937000"/>
            <a:ext cx="1371600" cy="1625600"/>
          </a:xfrm>
          <a:custGeom>
            <a:avLst/>
            <a:gdLst/>
            <a:ahLst/>
            <a:cxnLst/>
            <a:rect l="l" t="t" r="r" b="b"/>
            <a:pathLst>
              <a:path w="2580189" h="3175617">
                <a:moveTo>
                  <a:pt x="0" y="0"/>
                </a:moveTo>
                <a:lnTo>
                  <a:pt x="2580189" y="0"/>
                </a:lnTo>
                <a:lnTo>
                  <a:pt x="2580189" y="3175617"/>
                </a:lnTo>
                <a:lnTo>
                  <a:pt x="0" y="317561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73" name="5">
            <a:hlinkClick r:id="rId17" action="ppaction://hlinksldjump"/>
            <a:extLst>
              <a:ext uri="{FF2B5EF4-FFF2-40B4-BE49-F238E27FC236}">
                <a16:creationId xmlns:a16="http://schemas.microsoft.com/office/drawing/2014/main" id="{52C61D47-5EAC-47A4-E046-0E441D1BF313}"/>
              </a:ext>
            </a:extLst>
          </p:cNvPr>
          <p:cNvSpPr/>
          <p:nvPr/>
        </p:nvSpPr>
        <p:spPr>
          <a:xfrm>
            <a:off x="5638800" y="3886200"/>
            <a:ext cx="1286495" cy="1727200"/>
          </a:xfrm>
          <a:custGeom>
            <a:avLst/>
            <a:gdLst/>
            <a:ahLst/>
            <a:cxnLst/>
            <a:rect l="l" t="t" r="r" b="b"/>
            <a:pathLst>
              <a:path w="2310742" h="3297135">
                <a:moveTo>
                  <a:pt x="0" y="0"/>
                </a:moveTo>
                <a:lnTo>
                  <a:pt x="2310742" y="0"/>
                </a:lnTo>
                <a:lnTo>
                  <a:pt x="2310742" y="3297135"/>
                </a:lnTo>
                <a:lnTo>
                  <a:pt x="0" y="329713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74" name="6">
            <a:hlinkClick r:id="rId20" action="ppaction://hlinksldjump"/>
            <a:extLst>
              <a:ext uri="{FF2B5EF4-FFF2-40B4-BE49-F238E27FC236}">
                <a16:creationId xmlns:a16="http://schemas.microsoft.com/office/drawing/2014/main" id="{D0CE2354-92E7-692D-02E4-F8D2BB681A47}"/>
              </a:ext>
            </a:extLst>
          </p:cNvPr>
          <p:cNvSpPr/>
          <p:nvPr/>
        </p:nvSpPr>
        <p:spPr>
          <a:xfrm>
            <a:off x="8229600" y="3784600"/>
            <a:ext cx="1406802" cy="1949149"/>
          </a:xfrm>
          <a:custGeom>
            <a:avLst/>
            <a:gdLst/>
            <a:ahLst/>
            <a:cxnLst/>
            <a:rect l="l" t="t" r="r" b="b"/>
            <a:pathLst>
              <a:path w="2990088" h="4114800">
                <a:moveTo>
                  <a:pt x="0" y="0"/>
                </a:moveTo>
                <a:lnTo>
                  <a:pt x="2990088" y="0"/>
                </a:lnTo>
                <a:lnTo>
                  <a:pt x="2990088"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918505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68"/>
                                        </p:tgtEl>
                                        <p:attrNameLst>
                                          <p:attrName>ppt_w</p:attrName>
                                        </p:attrNameLst>
                                      </p:cBhvr>
                                      <p:tavLst>
                                        <p:tav tm="0">
                                          <p:val>
                                            <p:strVal val="ppt_w"/>
                                          </p:val>
                                        </p:tav>
                                        <p:tav tm="100000">
                                          <p:val>
                                            <p:fltVal val="0"/>
                                          </p:val>
                                        </p:tav>
                                      </p:tavLst>
                                    </p:anim>
                                    <p:anim calcmode="lin" valueType="num">
                                      <p:cBhvr>
                                        <p:cTn id="7" dur="500"/>
                                        <p:tgtEl>
                                          <p:spTgt spid="68"/>
                                        </p:tgtEl>
                                        <p:attrNameLst>
                                          <p:attrName>ppt_h</p:attrName>
                                        </p:attrNameLst>
                                      </p:cBhvr>
                                      <p:tavLst>
                                        <p:tav tm="0">
                                          <p:val>
                                            <p:strVal val="ppt_h"/>
                                          </p:val>
                                        </p:tav>
                                        <p:tav tm="100000">
                                          <p:val>
                                            <p:fltVal val="0"/>
                                          </p:val>
                                        </p:tav>
                                      </p:tavLst>
                                    </p:anim>
                                    <p:animEffect transition="out" filter="fade">
                                      <p:cBhvr>
                                        <p:cTn id="8" dur="500"/>
                                        <p:tgtEl>
                                          <p:spTgt spid="68"/>
                                        </p:tgtEl>
                                      </p:cBhvr>
                                    </p:animEffect>
                                    <p:set>
                                      <p:cBhvr>
                                        <p:cTn id="9" dur="1" fill="hold">
                                          <p:stCondLst>
                                            <p:cond delay="499"/>
                                          </p:stCondLst>
                                        </p:cTn>
                                        <p:tgtEl>
                                          <p:spTgt spid="68"/>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69"/>
                                        </p:tgtEl>
                                      </p:cBhvr>
                                    </p:animEffect>
                                    <p:set>
                                      <p:cBhvr>
                                        <p:cTn id="12"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3" restart="whenNotActive" fill="hold" evtFilter="cancelBubble" nodeType="interactiveSeq">
                <p:stCondLst>
                  <p:cond evt="onClick" delay="0">
                    <p:tgtEl>
                      <p:spTgt spid="70"/>
                    </p:tgtEl>
                  </p:cond>
                </p:stCondLst>
                <p:endSync evt="end" delay="0">
                  <p:rtn val="all"/>
                </p:endSync>
                <p:childTnLst>
                  <p:par>
                    <p:cTn id="14" fill="hold">
                      <p:stCondLst>
                        <p:cond delay="0"/>
                      </p:stCondLst>
                      <p:childTnLst>
                        <p:par>
                          <p:cTn id="15" fill="hold">
                            <p:stCondLst>
                              <p:cond delay="0"/>
                            </p:stCondLst>
                            <p:childTnLst>
                              <p:par>
                                <p:cTn id="16" presetID="53" presetClass="exit" presetSubtype="32" fill="hold" grpId="0" nodeType="clickEffect">
                                  <p:stCondLst>
                                    <p:cond delay="0"/>
                                  </p:stCondLst>
                                  <p:childTnLst>
                                    <p:anim calcmode="lin" valueType="num">
                                      <p:cBhvr>
                                        <p:cTn id="17" dur="500"/>
                                        <p:tgtEl>
                                          <p:spTgt spid="66"/>
                                        </p:tgtEl>
                                        <p:attrNameLst>
                                          <p:attrName>ppt_w</p:attrName>
                                        </p:attrNameLst>
                                      </p:cBhvr>
                                      <p:tavLst>
                                        <p:tav tm="0">
                                          <p:val>
                                            <p:strVal val="ppt_w"/>
                                          </p:val>
                                        </p:tav>
                                        <p:tav tm="100000">
                                          <p:val>
                                            <p:fltVal val="0"/>
                                          </p:val>
                                        </p:tav>
                                      </p:tavLst>
                                    </p:anim>
                                    <p:anim calcmode="lin" valueType="num">
                                      <p:cBhvr>
                                        <p:cTn id="18" dur="500"/>
                                        <p:tgtEl>
                                          <p:spTgt spid="66"/>
                                        </p:tgtEl>
                                        <p:attrNameLst>
                                          <p:attrName>ppt_h</p:attrName>
                                        </p:attrNameLst>
                                      </p:cBhvr>
                                      <p:tavLst>
                                        <p:tav tm="0">
                                          <p:val>
                                            <p:strVal val="ppt_h"/>
                                          </p:val>
                                        </p:tav>
                                        <p:tav tm="100000">
                                          <p:val>
                                            <p:fltVal val="0"/>
                                          </p:val>
                                        </p:tav>
                                      </p:tavLst>
                                    </p:anim>
                                    <p:animEffect transition="out" filter="fade">
                                      <p:cBhvr>
                                        <p:cTn id="19" dur="500"/>
                                        <p:tgtEl>
                                          <p:spTgt spid="66"/>
                                        </p:tgtEl>
                                      </p:cBhvr>
                                    </p:animEffect>
                                    <p:set>
                                      <p:cBhvr>
                                        <p:cTn id="20" dur="1" fill="hold">
                                          <p:stCondLst>
                                            <p:cond delay="499"/>
                                          </p:stCondLst>
                                        </p:cTn>
                                        <p:tgtEl>
                                          <p:spTgt spid="66"/>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70"/>
                                        </p:tgtEl>
                                      </p:cBhvr>
                                    </p:animEffect>
                                    <p:set>
                                      <p:cBhvr>
                                        <p:cTn id="23"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4" restart="whenNotActive" fill="hold" evtFilter="cancelBubble" nodeType="interactiveSeq">
                <p:stCondLst>
                  <p:cond evt="onClick" delay="0">
                    <p:tgtEl>
                      <p:spTgt spid="71"/>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grpId="0" nodeType="clickEffect">
                                  <p:stCondLst>
                                    <p:cond delay="0"/>
                                  </p:stCondLst>
                                  <p:childTnLst>
                                    <p:anim calcmode="lin" valueType="num">
                                      <p:cBhvr>
                                        <p:cTn id="28" dur="500"/>
                                        <p:tgtEl>
                                          <p:spTgt spid="67"/>
                                        </p:tgtEl>
                                        <p:attrNameLst>
                                          <p:attrName>ppt_w</p:attrName>
                                        </p:attrNameLst>
                                      </p:cBhvr>
                                      <p:tavLst>
                                        <p:tav tm="0">
                                          <p:val>
                                            <p:strVal val="ppt_w"/>
                                          </p:val>
                                        </p:tav>
                                        <p:tav tm="100000">
                                          <p:val>
                                            <p:fltVal val="0"/>
                                          </p:val>
                                        </p:tav>
                                      </p:tavLst>
                                    </p:anim>
                                    <p:anim calcmode="lin" valueType="num">
                                      <p:cBhvr>
                                        <p:cTn id="29" dur="500"/>
                                        <p:tgtEl>
                                          <p:spTgt spid="67"/>
                                        </p:tgtEl>
                                        <p:attrNameLst>
                                          <p:attrName>ppt_h</p:attrName>
                                        </p:attrNameLst>
                                      </p:cBhvr>
                                      <p:tavLst>
                                        <p:tav tm="0">
                                          <p:val>
                                            <p:strVal val="ppt_h"/>
                                          </p:val>
                                        </p:tav>
                                        <p:tav tm="100000">
                                          <p:val>
                                            <p:fltVal val="0"/>
                                          </p:val>
                                        </p:tav>
                                      </p:tavLst>
                                    </p:anim>
                                    <p:animEffect transition="out" filter="fade">
                                      <p:cBhvr>
                                        <p:cTn id="30" dur="500"/>
                                        <p:tgtEl>
                                          <p:spTgt spid="67"/>
                                        </p:tgtEl>
                                      </p:cBhvr>
                                    </p:animEffect>
                                    <p:set>
                                      <p:cBhvr>
                                        <p:cTn id="31" dur="1" fill="hold">
                                          <p:stCondLst>
                                            <p:cond delay="499"/>
                                          </p:stCondLst>
                                        </p:cTn>
                                        <p:tgtEl>
                                          <p:spTgt spid="6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71"/>
                                        </p:tgtEl>
                                      </p:cBhvr>
                                    </p:animEffect>
                                    <p:set>
                                      <p:cBhvr>
                                        <p:cTn id="34"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35" restart="whenNotActive" fill="hold" evtFilter="cancelBubble" nodeType="interactiveSeq">
                <p:stCondLst>
                  <p:cond evt="onClick" delay="0">
                    <p:tgtEl>
                      <p:spTgt spid="72"/>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63"/>
                                        </p:tgtEl>
                                        <p:attrNameLst>
                                          <p:attrName>ppt_w</p:attrName>
                                        </p:attrNameLst>
                                      </p:cBhvr>
                                      <p:tavLst>
                                        <p:tav tm="0">
                                          <p:val>
                                            <p:strVal val="ppt_w"/>
                                          </p:val>
                                        </p:tav>
                                        <p:tav tm="100000">
                                          <p:val>
                                            <p:fltVal val="0"/>
                                          </p:val>
                                        </p:tav>
                                      </p:tavLst>
                                    </p:anim>
                                    <p:anim calcmode="lin" valueType="num">
                                      <p:cBhvr>
                                        <p:cTn id="40" dur="500"/>
                                        <p:tgtEl>
                                          <p:spTgt spid="63"/>
                                        </p:tgtEl>
                                        <p:attrNameLst>
                                          <p:attrName>ppt_h</p:attrName>
                                        </p:attrNameLst>
                                      </p:cBhvr>
                                      <p:tavLst>
                                        <p:tav tm="0">
                                          <p:val>
                                            <p:strVal val="ppt_h"/>
                                          </p:val>
                                        </p:tav>
                                        <p:tav tm="100000">
                                          <p:val>
                                            <p:fltVal val="0"/>
                                          </p:val>
                                        </p:tav>
                                      </p:tavLst>
                                    </p:anim>
                                    <p:animEffect transition="out" filter="fade">
                                      <p:cBhvr>
                                        <p:cTn id="41" dur="500"/>
                                        <p:tgtEl>
                                          <p:spTgt spid="63"/>
                                        </p:tgtEl>
                                      </p:cBhvr>
                                    </p:animEffect>
                                    <p:set>
                                      <p:cBhvr>
                                        <p:cTn id="42" dur="1" fill="hold">
                                          <p:stCondLst>
                                            <p:cond delay="499"/>
                                          </p:stCondLst>
                                        </p:cTn>
                                        <p:tgtEl>
                                          <p:spTgt spid="6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72"/>
                                        </p:tgtEl>
                                      </p:cBhvr>
                                    </p:animEffect>
                                    <p:set>
                                      <p:cBhvr>
                                        <p:cTn id="45"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46" restart="whenNotActive" fill="hold" evtFilter="cancelBubble" nodeType="interactiveSeq">
                <p:stCondLst>
                  <p:cond evt="onClick" delay="0">
                    <p:tgtEl>
                      <p:spTgt spid="73"/>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4"/>
                                        </p:tgtEl>
                                        <p:attrNameLst>
                                          <p:attrName>ppt_w</p:attrName>
                                        </p:attrNameLst>
                                      </p:cBhvr>
                                      <p:tavLst>
                                        <p:tav tm="0">
                                          <p:val>
                                            <p:strVal val="ppt_w"/>
                                          </p:val>
                                        </p:tav>
                                        <p:tav tm="100000">
                                          <p:val>
                                            <p:fltVal val="0"/>
                                          </p:val>
                                        </p:tav>
                                      </p:tavLst>
                                    </p:anim>
                                    <p:anim calcmode="lin" valueType="num">
                                      <p:cBhvr>
                                        <p:cTn id="51" dur="500"/>
                                        <p:tgtEl>
                                          <p:spTgt spid="64"/>
                                        </p:tgtEl>
                                        <p:attrNameLst>
                                          <p:attrName>ppt_h</p:attrName>
                                        </p:attrNameLst>
                                      </p:cBhvr>
                                      <p:tavLst>
                                        <p:tav tm="0">
                                          <p:val>
                                            <p:strVal val="ppt_h"/>
                                          </p:val>
                                        </p:tav>
                                        <p:tav tm="100000">
                                          <p:val>
                                            <p:fltVal val="0"/>
                                          </p:val>
                                        </p:tav>
                                      </p:tavLst>
                                    </p:anim>
                                    <p:animEffect transition="out" filter="fade">
                                      <p:cBhvr>
                                        <p:cTn id="52" dur="500"/>
                                        <p:tgtEl>
                                          <p:spTgt spid="64"/>
                                        </p:tgtEl>
                                      </p:cBhvr>
                                    </p:animEffect>
                                    <p:set>
                                      <p:cBhvr>
                                        <p:cTn id="53" dur="1" fill="hold">
                                          <p:stCondLst>
                                            <p:cond delay="499"/>
                                          </p:stCondLst>
                                        </p:cTn>
                                        <p:tgtEl>
                                          <p:spTgt spid="64"/>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73"/>
                                        </p:tgtEl>
                                      </p:cBhvr>
                                    </p:animEffect>
                                    <p:set>
                                      <p:cBhvr>
                                        <p:cTn id="56"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57" restart="whenNotActive" fill="hold" evtFilter="cancelBubble" nodeType="interactiveSeq">
                <p:stCondLst>
                  <p:cond evt="onClick" delay="0">
                    <p:tgtEl>
                      <p:spTgt spid="74"/>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grpId="0" nodeType="clickEffect">
                                  <p:stCondLst>
                                    <p:cond delay="0"/>
                                  </p:stCondLst>
                                  <p:childTnLst>
                                    <p:anim calcmode="lin" valueType="num">
                                      <p:cBhvr>
                                        <p:cTn id="61" dur="500"/>
                                        <p:tgtEl>
                                          <p:spTgt spid="65"/>
                                        </p:tgtEl>
                                        <p:attrNameLst>
                                          <p:attrName>ppt_w</p:attrName>
                                        </p:attrNameLst>
                                      </p:cBhvr>
                                      <p:tavLst>
                                        <p:tav tm="0">
                                          <p:val>
                                            <p:strVal val="ppt_w"/>
                                          </p:val>
                                        </p:tav>
                                        <p:tav tm="100000">
                                          <p:val>
                                            <p:fltVal val="0"/>
                                          </p:val>
                                        </p:tav>
                                      </p:tavLst>
                                    </p:anim>
                                    <p:anim calcmode="lin" valueType="num">
                                      <p:cBhvr>
                                        <p:cTn id="62" dur="500"/>
                                        <p:tgtEl>
                                          <p:spTgt spid="65"/>
                                        </p:tgtEl>
                                        <p:attrNameLst>
                                          <p:attrName>ppt_h</p:attrName>
                                        </p:attrNameLst>
                                      </p:cBhvr>
                                      <p:tavLst>
                                        <p:tav tm="0">
                                          <p:val>
                                            <p:strVal val="ppt_h"/>
                                          </p:val>
                                        </p:tav>
                                        <p:tav tm="100000">
                                          <p:val>
                                            <p:fltVal val="0"/>
                                          </p:val>
                                        </p:tav>
                                      </p:tavLst>
                                    </p:anim>
                                    <p:animEffect transition="out" filter="fade">
                                      <p:cBhvr>
                                        <p:cTn id="63" dur="500"/>
                                        <p:tgtEl>
                                          <p:spTgt spid="65"/>
                                        </p:tgtEl>
                                      </p:cBhvr>
                                    </p:animEffect>
                                    <p:set>
                                      <p:cBhvr>
                                        <p:cTn id="64" dur="1" fill="hold">
                                          <p:stCondLst>
                                            <p:cond delay="499"/>
                                          </p:stCondLst>
                                        </p:cTn>
                                        <p:tgtEl>
                                          <p:spTgt spid="65"/>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74"/>
                                        </p:tgtEl>
                                      </p:cBhvr>
                                    </p:animEffect>
                                    <p:set>
                                      <p:cBhvr>
                                        <p:cTn id="67"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childTnLst>
        </p:cTn>
      </p:par>
    </p:tnLst>
    <p:bldLst>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algn="just"/>
            <a:r>
              <a:rPr lang="en-US" sz="8400">
                <a:solidFill>
                  <a:srgbClr val="FF0000"/>
                </a:solidFill>
                <a:latin typeface="HP001 4 hàng" pitchFamily="34" charset="0"/>
              </a:rPr>
              <a:t>c</a:t>
            </a:r>
            <a:r>
              <a:rPr lang="el-GR" sz="8400">
                <a:solidFill>
                  <a:srgbClr val="FF0000"/>
                </a:solidFill>
                <a:latin typeface="HP001 4 hàng" pitchFamily="34" charset="0"/>
              </a:rPr>
              <a:t>Ϊ </a:t>
            </a:r>
            <a:r>
              <a:rPr lang="en-US" sz="8400">
                <a:solidFill>
                  <a:srgbClr val="FF0000"/>
                </a:solidFill>
                <a:latin typeface="HP001 4 hàng" pitchFamily="34" charset="0"/>
              </a:rPr>
              <a:t>ǧ</a:t>
            </a:r>
            <a:r>
              <a:rPr lang="el-GR" sz="8400">
                <a:solidFill>
                  <a:srgbClr val="FF0000"/>
                </a:solidFill>
                <a:latin typeface="HP001 4 hàng" pitchFamily="34" charset="0"/>
              </a:rPr>
              <a:t>ί</a:t>
            </a:r>
            <a:r>
              <a:rPr lang="en-US" sz="8400">
                <a:solidFill>
                  <a:srgbClr val="FF0000"/>
                </a:solidFill>
                <a:latin typeface="HP001 4 hàng" pitchFamily="34" charset="0"/>
              </a:rPr>
              <a:t>Ē </a:t>
            </a: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pPr algn="just"/>
            <a:r>
              <a:rPr lang="en-US" sz="4200">
                <a:solidFill>
                  <a:srgbClr val="FF0000"/>
                </a:solidFill>
                <a:latin typeface="HP001 4 hàng" pitchFamily="34" charset="0"/>
              </a:rPr>
              <a:t> c</a:t>
            </a:r>
            <a:r>
              <a:rPr lang="el-GR" sz="4200">
                <a:solidFill>
                  <a:srgbClr val="FF0000"/>
                </a:solidFill>
                <a:latin typeface="HP001 4 hàng" pitchFamily="34" charset="0"/>
              </a:rPr>
              <a:t>Ϊ </a:t>
            </a:r>
            <a:r>
              <a:rPr lang="en-US" sz="4200">
                <a:solidFill>
                  <a:srgbClr val="FF0000"/>
                </a:solidFill>
                <a:latin typeface="HP001 4 hàng" pitchFamily="34" charset="0"/>
              </a:rPr>
              <a:t>ǧ</a:t>
            </a:r>
            <a:r>
              <a:rPr lang="el-GR" sz="4200">
                <a:solidFill>
                  <a:srgbClr val="FF0000"/>
                </a:solidFill>
                <a:latin typeface="HP001 4 hàng" pitchFamily="34" charset="0"/>
              </a:rPr>
              <a:t>ί</a:t>
            </a:r>
            <a:r>
              <a:rPr lang="en-US" sz="4200">
                <a:solidFill>
                  <a:srgbClr val="FF0000"/>
                </a:solidFill>
                <a:latin typeface="HP001 4 hàng" pitchFamily="34" charset="0"/>
              </a:rPr>
              <a:t>Ē </a:t>
            </a:r>
          </a:p>
        </p:txBody>
      </p:sp>
      <p:sp>
        <p:nvSpPr>
          <p:cNvPr id="13" name="TextBox 12"/>
          <p:cNvSpPr txBox="1"/>
          <p:nvPr/>
        </p:nvSpPr>
        <p:spPr>
          <a:xfrm>
            <a:off x="625274" y="2458944"/>
            <a:ext cx="5165926" cy="1415574"/>
          </a:xfrm>
          <a:prstGeom prst="rect">
            <a:avLst/>
          </a:prstGeom>
          <a:noFill/>
        </p:spPr>
        <p:txBody>
          <a:bodyPr wrap="square" lIns="121725" tIns="60862" rIns="121725" bIns="60862" rtlCol="0">
            <a:spAutoFit/>
          </a:bodyPr>
          <a:lstStyle/>
          <a:p>
            <a:r>
              <a:rPr lang="lv-LV" sz="8400">
                <a:solidFill>
                  <a:srgbClr val="FF0000"/>
                </a:solidFill>
                <a:latin typeface="HP001 4 hàng"/>
              </a:rPr>
              <a:t>Ǖ</a:t>
            </a:r>
            <a:r>
              <a:rPr lang="el-GR" sz="8400">
                <a:solidFill>
                  <a:srgbClr val="FF0000"/>
                </a:solidFill>
                <a:latin typeface="HP001 4 hàng"/>
              </a:rPr>
              <a:t>ί</a:t>
            </a:r>
            <a:r>
              <a:rPr lang="lv-LV" sz="8400">
                <a:solidFill>
                  <a:srgbClr val="FF0000"/>
                </a:solidFill>
                <a:latin typeface="HP001 4 hàng"/>
              </a:rPr>
              <a:t>ả juķ </a:t>
            </a:r>
            <a:endParaRPr lang="en-US" sz="8400">
              <a:solidFill>
                <a:srgbClr val="FF0000"/>
              </a:solidFill>
              <a:latin typeface="HP001 4 hàng" pitchFamily="34" charset="0"/>
            </a:endParaRPr>
          </a:p>
        </p:txBody>
      </p:sp>
      <p:sp>
        <p:nvSpPr>
          <p:cNvPr id="14" name="TextBox 13"/>
          <p:cNvSpPr txBox="1"/>
          <p:nvPr/>
        </p:nvSpPr>
        <p:spPr>
          <a:xfrm>
            <a:off x="7225252" y="2829747"/>
            <a:ext cx="2985548" cy="800021"/>
          </a:xfrm>
          <a:prstGeom prst="rect">
            <a:avLst/>
          </a:prstGeom>
          <a:noFill/>
        </p:spPr>
        <p:txBody>
          <a:bodyPr wrap="square" lIns="121725" tIns="60862" rIns="121725" bIns="60862" rtlCol="0">
            <a:spAutoFit/>
          </a:bodyPr>
          <a:lstStyle/>
          <a:p>
            <a:r>
              <a:rPr lang="lv-LV" sz="4400">
                <a:solidFill>
                  <a:srgbClr val="FF0000"/>
                </a:solidFill>
                <a:latin typeface="HP001 4 hàng"/>
              </a:rPr>
              <a:t>Ǖ</a:t>
            </a:r>
            <a:r>
              <a:rPr lang="el-GR" sz="4400">
                <a:solidFill>
                  <a:srgbClr val="FF0000"/>
                </a:solidFill>
                <a:latin typeface="HP001 4 hàng"/>
              </a:rPr>
              <a:t>ί</a:t>
            </a:r>
            <a:r>
              <a:rPr lang="lv-LV" sz="4400">
                <a:solidFill>
                  <a:srgbClr val="FF0000"/>
                </a:solidFill>
                <a:latin typeface="HP001 4 hàng"/>
              </a:rPr>
              <a:t>ả juķ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192" t="26539" r="30046" b="36731"/>
          <a:stretch/>
        </p:blipFill>
        <p:spPr bwMode="auto">
          <a:xfrm>
            <a:off x="1066800" y="666774"/>
            <a:ext cx="10335060" cy="523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7C6345-01D8-0DAE-5271-14F698A3931B}"/>
              </a:ext>
            </a:extLst>
          </p:cNvPr>
          <p:cNvGrpSpPr/>
          <p:nvPr/>
        </p:nvGrpSpPr>
        <p:grpSpPr>
          <a:xfrm>
            <a:off x="215396" y="203422"/>
            <a:ext cx="2621250" cy="941185"/>
            <a:chOff x="63500" y="1429216"/>
            <a:chExt cx="1970813" cy="705889"/>
          </a:xfrm>
        </p:grpSpPr>
        <p:sp>
          <p:nvSpPr>
            <p:cNvPr id="4" name="Rounded Rectangle 7">
              <a:extLst>
                <a:ext uri="{FF2B5EF4-FFF2-40B4-BE49-F238E27FC236}">
                  <a16:creationId xmlns:a16="http://schemas.microsoft.com/office/drawing/2014/main" id="{669C8FF7-20AF-4B2C-E20D-B7B2A7E3AF11}"/>
                </a:ext>
              </a:extLst>
            </p:cNvPr>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a:extLst>
                <a:ext uri="{FF2B5EF4-FFF2-40B4-BE49-F238E27FC236}">
                  <a16:creationId xmlns:a16="http://schemas.microsoft.com/office/drawing/2014/main" id="{8C5A720D-833C-D467-7EC7-6E53DA6686C3}"/>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sp>
        <p:nvSpPr>
          <p:cNvPr id="11" name="Title 1">
            <a:extLst>
              <a:ext uri="{FF2B5EF4-FFF2-40B4-BE49-F238E27FC236}">
                <a16:creationId xmlns:a16="http://schemas.microsoft.com/office/drawing/2014/main" id="{59235839-D6B2-362F-E587-B68E5BF24FA0}"/>
              </a:ext>
            </a:extLst>
          </p:cNvPr>
          <p:cNvSpPr txBox="1">
            <a:spLocks/>
          </p:cNvSpPr>
          <p:nvPr/>
        </p:nvSpPr>
        <p:spPr>
          <a:xfrm>
            <a:off x="247650" y="39624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srgbClr val="0070C0"/>
                </a:solidFill>
                <a:latin typeface="Arial-Rounded" pitchFamily="34" charset="0"/>
                <a:ea typeface="Arial-Rounded" pitchFamily="34" charset="0"/>
                <a:cs typeface="Arial-Rounded" pitchFamily="34" charset="0"/>
              </a:rPr>
              <a:t>	Buổi sớm mai, ông mặt trời nhô lên từ biển. Mặt biển nhuộm màu xanh biếc. Đàn hải âu sải cánh bay liệng trên bầu trời. Xa xa là những cánh buồm căng gió. Phía bến cảng, những chiếc tàu cá nối đuôi nhau vào bờ.</a:t>
            </a:r>
          </a:p>
        </p:txBody>
      </p:sp>
      <p:cxnSp>
        <p:nvCxnSpPr>
          <p:cNvPr id="12" name="Straight Connector 11">
            <a:extLst>
              <a:ext uri="{FF2B5EF4-FFF2-40B4-BE49-F238E27FC236}">
                <a16:creationId xmlns:a16="http://schemas.microsoft.com/office/drawing/2014/main" id="{0C06EF29-C05A-B402-2BF9-BA88107EA400}"/>
              </a:ext>
            </a:extLst>
          </p:cNvPr>
          <p:cNvCxnSpPr/>
          <p:nvPr/>
        </p:nvCxnSpPr>
        <p:spPr>
          <a:xfrm>
            <a:off x="2694480" y="4741565"/>
            <a:ext cx="15183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DB59424-6825-4B6F-2D77-25144CB79F4D}"/>
              </a:ext>
            </a:extLst>
          </p:cNvPr>
          <p:cNvCxnSpPr/>
          <p:nvPr/>
        </p:nvCxnSpPr>
        <p:spPr>
          <a:xfrm>
            <a:off x="1294400" y="4088887"/>
            <a:ext cx="9328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95E4EF-C2C3-DEF0-2A7D-496E77EF24A1}"/>
              </a:ext>
            </a:extLst>
          </p:cNvPr>
          <p:cNvCxnSpPr/>
          <p:nvPr/>
        </p:nvCxnSpPr>
        <p:spPr>
          <a:xfrm flipH="1">
            <a:off x="8158247" y="4173749"/>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E19FC07A-3697-F791-4B31-FDCBD16CD5AE}"/>
              </a:ext>
            </a:extLst>
          </p:cNvPr>
          <p:cNvSpPr/>
          <p:nvPr/>
        </p:nvSpPr>
        <p:spPr>
          <a:xfrm>
            <a:off x="1213684" y="3260392"/>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1</a:t>
            </a:r>
          </a:p>
        </p:txBody>
      </p:sp>
      <p:sp>
        <p:nvSpPr>
          <p:cNvPr id="16" name="Oval 15">
            <a:extLst>
              <a:ext uri="{FF2B5EF4-FFF2-40B4-BE49-F238E27FC236}">
                <a16:creationId xmlns:a16="http://schemas.microsoft.com/office/drawing/2014/main" id="{9D6A5BBE-0F6A-4650-325D-F68C19A5129C}"/>
              </a:ext>
            </a:extLst>
          </p:cNvPr>
          <p:cNvSpPr/>
          <p:nvPr/>
        </p:nvSpPr>
        <p:spPr>
          <a:xfrm>
            <a:off x="427083" y="391855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2</a:t>
            </a:r>
          </a:p>
        </p:txBody>
      </p:sp>
      <p:cxnSp>
        <p:nvCxnSpPr>
          <p:cNvPr id="17" name="Straight Connector 16">
            <a:extLst>
              <a:ext uri="{FF2B5EF4-FFF2-40B4-BE49-F238E27FC236}">
                <a16:creationId xmlns:a16="http://schemas.microsoft.com/office/drawing/2014/main" id="{6C91C869-3387-22CF-E73E-366FC627BC07}"/>
              </a:ext>
            </a:extLst>
          </p:cNvPr>
          <p:cNvCxnSpPr/>
          <p:nvPr/>
        </p:nvCxnSpPr>
        <p:spPr>
          <a:xfrm flipH="1">
            <a:off x="11832515" y="3612629"/>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351BECF-7BF4-F79A-9C19-4C8933469BE9}"/>
              </a:ext>
            </a:extLst>
          </p:cNvPr>
          <p:cNvCxnSpPr/>
          <p:nvPr/>
        </p:nvCxnSpPr>
        <p:spPr>
          <a:xfrm flipH="1">
            <a:off x="7604919" y="4783770"/>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2459C7E6-B311-F77B-44AF-C2BD83A6C1D1}"/>
              </a:ext>
            </a:extLst>
          </p:cNvPr>
          <p:cNvSpPr/>
          <p:nvPr/>
        </p:nvSpPr>
        <p:spPr>
          <a:xfrm>
            <a:off x="8414140" y="4018665"/>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3</a:t>
            </a:r>
          </a:p>
        </p:txBody>
      </p:sp>
      <p:cxnSp>
        <p:nvCxnSpPr>
          <p:cNvPr id="20" name="Straight Connector 19">
            <a:extLst>
              <a:ext uri="{FF2B5EF4-FFF2-40B4-BE49-F238E27FC236}">
                <a16:creationId xmlns:a16="http://schemas.microsoft.com/office/drawing/2014/main" id="{FB16A92A-3A3E-FDC2-3DE9-2ACFB7CC06E7}"/>
              </a:ext>
            </a:extLst>
          </p:cNvPr>
          <p:cNvCxnSpPr/>
          <p:nvPr/>
        </p:nvCxnSpPr>
        <p:spPr>
          <a:xfrm>
            <a:off x="1842419" y="5918025"/>
            <a:ext cx="1306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ADE8DE-B717-C996-2409-018746BB6074}"/>
              </a:ext>
            </a:extLst>
          </p:cNvPr>
          <p:cNvCxnSpPr/>
          <p:nvPr/>
        </p:nvCxnSpPr>
        <p:spPr>
          <a:xfrm>
            <a:off x="4127580" y="6540904"/>
            <a:ext cx="9818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4F74B8-CDC6-D1C6-B4C4-A17D972306BC}"/>
              </a:ext>
            </a:extLst>
          </p:cNvPr>
          <p:cNvCxnSpPr/>
          <p:nvPr/>
        </p:nvCxnSpPr>
        <p:spPr>
          <a:xfrm flipH="1">
            <a:off x="5927467" y="5371259"/>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4321797-0ED9-4FE2-0258-0990708A5BA1}"/>
              </a:ext>
            </a:extLst>
          </p:cNvPr>
          <p:cNvSpPr/>
          <p:nvPr/>
        </p:nvSpPr>
        <p:spPr>
          <a:xfrm>
            <a:off x="7860288" y="465450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4</a:t>
            </a:r>
          </a:p>
        </p:txBody>
      </p:sp>
      <p:cxnSp>
        <p:nvCxnSpPr>
          <p:cNvPr id="24" name="Straight Connector 23">
            <a:extLst>
              <a:ext uri="{FF2B5EF4-FFF2-40B4-BE49-F238E27FC236}">
                <a16:creationId xmlns:a16="http://schemas.microsoft.com/office/drawing/2014/main" id="{85B627A2-4FBD-59B5-DCDE-7459CF29CD76}"/>
              </a:ext>
            </a:extLst>
          </p:cNvPr>
          <p:cNvCxnSpPr/>
          <p:nvPr/>
        </p:nvCxnSpPr>
        <p:spPr>
          <a:xfrm flipH="1">
            <a:off x="8414140" y="6080287"/>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C0702FC-1690-69CB-B251-C43BA4495F02}"/>
              </a:ext>
            </a:extLst>
          </p:cNvPr>
          <p:cNvSpPr/>
          <p:nvPr/>
        </p:nvSpPr>
        <p:spPr>
          <a:xfrm>
            <a:off x="6309519" y="5211132"/>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5</a:t>
            </a:r>
          </a:p>
        </p:txBody>
      </p:sp>
      <p:pic>
        <p:nvPicPr>
          <p:cNvPr id="6" name="Picture 5">
            <a:extLst>
              <a:ext uri="{FF2B5EF4-FFF2-40B4-BE49-F238E27FC236}">
                <a16:creationId xmlns:a16="http://schemas.microsoft.com/office/drawing/2014/main" id="{0DAB79A7-878B-C7F3-302C-51B57EEC1DA7}"/>
              </a:ext>
            </a:extLst>
          </p:cNvPr>
          <p:cNvPicPr>
            <a:picLocks noChangeAspect="1"/>
          </p:cNvPicPr>
          <p:nvPr/>
        </p:nvPicPr>
        <p:blipFill>
          <a:blip r:embed="rId2"/>
          <a:stretch>
            <a:fillRect/>
          </a:stretch>
        </p:blipFill>
        <p:spPr>
          <a:xfrm>
            <a:off x="3352800" y="381000"/>
            <a:ext cx="5943600" cy="3099210"/>
          </a:xfrm>
          <a:prstGeom prst="rect">
            <a:avLst/>
          </a:prstGeom>
        </p:spPr>
      </p:pic>
    </p:spTree>
    <p:extLst>
      <p:ext uri="{BB962C8B-B14F-4D97-AF65-F5344CB8AC3E}">
        <p14:creationId xmlns:p14="http://schemas.microsoft.com/office/powerpoint/2010/main" val="2241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3"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1665721"/>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buổi</a:t>
            </a:r>
          </a:p>
        </p:txBody>
      </p:sp>
      <p:sp>
        <p:nvSpPr>
          <p:cNvPr id="6" name="Title 1"/>
          <p:cNvSpPr txBox="1">
            <a:spLocks/>
          </p:cNvSpPr>
          <p:nvPr/>
        </p:nvSpPr>
        <p:spPr>
          <a:xfrm>
            <a:off x="6553200" y="1600200"/>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buồm</a:t>
            </a:r>
          </a:p>
        </p:txBody>
      </p:sp>
      <p:sp>
        <p:nvSpPr>
          <p:cNvPr id="5" name="Title 1"/>
          <p:cNvSpPr txBox="1">
            <a:spLocks/>
          </p:cNvSpPr>
          <p:nvPr/>
        </p:nvSpPr>
        <p:spPr>
          <a:xfrm>
            <a:off x="4038600" y="3886200"/>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đuôi</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4DD1883-2133-9CAF-CBCC-BF9F70CB7935}"/>
              </a:ext>
            </a:extLst>
          </p:cNvPr>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Buổi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sớm</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mai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ông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mặt</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trời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nhô</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lên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từ</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biển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Mặt</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biển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sáng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lấp</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lánh</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Đàn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hải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âu</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sải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cánh</a:t>
            </a:r>
            <a:r>
              <a:rPr lang="en-US" sz="5400" dirty="0">
                <a:solidFill>
                  <a:srgbClr val="0070C0"/>
                </a:solidFill>
                <a:latin typeface="Arial-Rounded" pitchFamily="34" charset="0"/>
                <a:ea typeface="Arial-Rounded" pitchFamily="34" charset="0"/>
                <a:cs typeface="Arial-Rounded" pitchFamily="34" charset="0"/>
              </a:rPr>
              <a:t> bay </a:t>
            </a:r>
            <a:r>
              <a:rPr lang="en-US" sz="5400" dirty="0" err="1">
                <a:solidFill>
                  <a:srgbClr val="0070C0"/>
                </a:solidFill>
                <a:latin typeface="Arial-Rounded" pitchFamily="34" charset="0"/>
                <a:ea typeface="Arial-Rounded" pitchFamily="34" charset="0"/>
                <a:cs typeface="Arial-Rounded" pitchFamily="34" charset="0"/>
              </a:rPr>
              <a:t>liệng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trên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bầu</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trời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Xa</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xa</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là</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những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cánh</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buồm</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căng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gió</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Phía</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bến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cảng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những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chiếc</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tàu</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cá</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nối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đuôi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nhau</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vào</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bờ</a:t>
            </a:r>
            <a:r>
              <a:rPr lang="en-US" sz="5400" dirty="0">
                <a:solidFill>
                  <a:srgbClr val="0070C0"/>
                </a:solidFill>
                <a:latin typeface="Arial-Rounded" pitchFamily="34" charset="0"/>
                <a:ea typeface="Arial-Rounded" pitchFamily="34" charset="0"/>
                <a:cs typeface="Arial-Rounded" pitchFamily="34" charset="0"/>
              </a:rPr>
              <a:t>.</a:t>
            </a:r>
          </a:p>
        </p:txBody>
      </p:sp>
      <p:cxnSp>
        <p:nvCxnSpPr>
          <p:cNvPr id="4" name="Straight Connector 3">
            <a:extLst>
              <a:ext uri="{FF2B5EF4-FFF2-40B4-BE49-F238E27FC236}">
                <a16:creationId xmlns:a16="http://schemas.microsoft.com/office/drawing/2014/main" id="{633A2215-45BB-AE56-2E43-102C646D6D2B}"/>
              </a:ext>
            </a:extLst>
          </p:cNvPr>
          <p:cNvCxnSpPr>
            <a:cxnSpLocks/>
          </p:cNvCxnSpPr>
          <p:nvPr/>
        </p:nvCxnSpPr>
        <p:spPr>
          <a:xfrm>
            <a:off x="5181600" y="1143000"/>
            <a:ext cx="655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ounded Rectangle 11">
            <a:extLst>
              <a:ext uri="{FF2B5EF4-FFF2-40B4-BE49-F238E27FC236}">
                <a16:creationId xmlns:a16="http://schemas.microsoft.com/office/drawing/2014/main" id="{D8F511C6-CD5C-B4C6-52B4-ADE66BE58CB0}"/>
              </a:ext>
            </a:extLst>
          </p:cNvPr>
          <p:cNvSpPr/>
          <p:nvPr/>
        </p:nvSpPr>
        <p:spPr>
          <a:xfrm>
            <a:off x="433671" y="55245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Buổi sáng, mặt trời xuất hiện như thế nào?</a:t>
            </a:r>
          </a:p>
        </p:txBody>
      </p:sp>
      <p:cxnSp>
        <p:nvCxnSpPr>
          <p:cNvPr id="6" name="Straight Connector 5">
            <a:extLst>
              <a:ext uri="{FF2B5EF4-FFF2-40B4-BE49-F238E27FC236}">
                <a16:creationId xmlns:a16="http://schemas.microsoft.com/office/drawing/2014/main" id="{F68C5DD7-72D8-DA7B-F324-97421235F207}"/>
              </a:ext>
            </a:extLst>
          </p:cNvPr>
          <p:cNvCxnSpPr>
            <a:cxnSpLocks/>
          </p:cNvCxnSpPr>
          <p:nvPr/>
        </p:nvCxnSpPr>
        <p:spPr>
          <a:xfrm>
            <a:off x="457200" y="1828800"/>
            <a:ext cx="121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D89A7E7-6B6C-0D38-DE7B-EDADA667D0B3}"/>
              </a:ext>
            </a:extLst>
          </p:cNvPr>
          <p:cNvCxnSpPr>
            <a:cxnSpLocks/>
          </p:cNvCxnSpPr>
          <p:nvPr/>
        </p:nvCxnSpPr>
        <p:spPr>
          <a:xfrm>
            <a:off x="9448800" y="1828800"/>
            <a:ext cx="24454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D9A46AF-852A-C423-4EEF-A1BC27DE1DB0}"/>
              </a:ext>
            </a:extLst>
          </p:cNvPr>
          <p:cNvCxnSpPr>
            <a:cxnSpLocks/>
          </p:cNvCxnSpPr>
          <p:nvPr/>
        </p:nvCxnSpPr>
        <p:spPr>
          <a:xfrm>
            <a:off x="340521" y="2590800"/>
            <a:ext cx="8786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ounded Rectangle 17">
            <a:extLst>
              <a:ext uri="{FF2B5EF4-FFF2-40B4-BE49-F238E27FC236}">
                <a16:creationId xmlns:a16="http://schemas.microsoft.com/office/drawing/2014/main" id="{210AB6BD-BED3-18EA-345D-7ACC9A5D5424}"/>
              </a:ext>
            </a:extLst>
          </p:cNvPr>
          <p:cNvSpPr/>
          <p:nvPr/>
        </p:nvSpPr>
        <p:spPr>
          <a:xfrm>
            <a:off x="304800"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Loài chim nào xuất hiện trên biển?</a:t>
            </a:r>
          </a:p>
        </p:txBody>
      </p:sp>
      <p:sp>
        <p:nvSpPr>
          <p:cNvPr id="12" name="Rounded Rectangle 19">
            <a:extLst>
              <a:ext uri="{FF2B5EF4-FFF2-40B4-BE49-F238E27FC236}">
                <a16:creationId xmlns:a16="http://schemas.microsoft.com/office/drawing/2014/main" id="{B9EBE871-414C-0A91-67B0-73ED66D9EFC9}"/>
              </a:ext>
            </a:extLst>
          </p:cNvPr>
          <p:cNvSpPr/>
          <p:nvPr/>
        </p:nvSpPr>
        <p:spPr>
          <a:xfrm>
            <a:off x="304800"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Trên biển còn có những gì?</a:t>
            </a:r>
          </a:p>
        </p:txBody>
      </p:sp>
      <p:cxnSp>
        <p:nvCxnSpPr>
          <p:cNvPr id="13" name="Straight Connector 12">
            <a:extLst>
              <a:ext uri="{FF2B5EF4-FFF2-40B4-BE49-F238E27FC236}">
                <a16:creationId xmlns:a16="http://schemas.microsoft.com/office/drawing/2014/main" id="{18167F28-19A1-CCEE-8D83-A6F984E3081A}"/>
              </a:ext>
            </a:extLst>
          </p:cNvPr>
          <p:cNvCxnSpPr>
            <a:cxnSpLocks/>
          </p:cNvCxnSpPr>
          <p:nvPr/>
        </p:nvCxnSpPr>
        <p:spPr>
          <a:xfrm>
            <a:off x="2133600" y="3352800"/>
            <a:ext cx="800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2ACE3B0-A7BB-2CD6-FAEE-C9F46393194A}"/>
              </a:ext>
            </a:extLst>
          </p:cNvPr>
          <p:cNvCxnSpPr>
            <a:cxnSpLocks/>
          </p:cNvCxnSpPr>
          <p:nvPr/>
        </p:nvCxnSpPr>
        <p:spPr>
          <a:xfrm>
            <a:off x="3657600" y="4114800"/>
            <a:ext cx="5486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53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47800" y="566345"/>
            <a:ext cx="1905000" cy="685800"/>
            <a:chOff x="228600" y="228600"/>
            <a:chExt cx="2209800" cy="838200"/>
          </a:xfrm>
        </p:grpSpPr>
        <p:sp>
          <p:nvSpPr>
            <p:cNvPr id="3" name="Rounded Rectangle 2"/>
            <p:cNvSpPr/>
            <p:nvPr/>
          </p:nvSpPr>
          <p:spPr>
            <a:xfrm>
              <a:off x="761999" y="228600"/>
              <a:ext cx="1676401" cy="8382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Nói</a:t>
              </a:r>
              <a:endParaRPr lang="vi-VN" sz="4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5</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57778" r="2758" b="2042"/>
          <a:stretch/>
        </p:blipFill>
        <p:spPr>
          <a:xfrm>
            <a:off x="1663262" y="1344478"/>
            <a:ext cx="8891752" cy="3405352"/>
          </a:xfrm>
          <a:prstGeom prst="rect">
            <a:avLst/>
          </a:prstGeom>
          <a:ln>
            <a:noFill/>
          </a:ln>
          <a:effectLst>
            <a:softEdge rad="112500"/>
          </a:effectLst>
        </p:spPr>
      </p:pic>
      <p:sp>
        <p:nvSpPr>
          <p:cNvPr id="7" name="Rectangle 6"/>
          <p:cNvSpPr/>
          <p:nvPr/>
        </p:nvSpPr>
        <p:spPr>
          <a:xfrm>
            <a:off x="4004085" y="465382"/>
            <a:ext cx="4832295" cy="923330"/>
          </a:xfrm>
          <a:prstGeom prst="rect">
            <a:avLst/>
          </a:prstGeom>
        </p:spPr>
        <p:txBody>
          <a:bodyPr wrap="square">
            <a:spAutoFit/>
          </a:bodyPr>
          <a:lstStyle/>
          <a:p>
            <a:pPr>
              <a:defRPr/>
            </a:pPr>
            <a:r>
              <a:rPr lang="en-US" sz="5400" b="1" kern="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5400"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lại</a:t>
            </a:r>
            <a:r>
              <a:rPr lang="en-US" sz="5400"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trên</a:t>
            </a:r>
            <a:r>
              <a:rPr lang="en-US" sz="5400"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biển</a:t>
            </a:r>
            <a:endParaRPr lang="vi-VN" sz="3200"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1752600" y="4926613"/>
            <a:ext cx="8229600" cy="1569660"/>
          </a:xfrm>
          <a:prstGeom prst="rect">
            <a:avLst/>
          </a:prstGeom>
          <a:solidFill>
            <a:schemeClr val="tx2">
              <a:lumMod val="20000"/>
              <a:lumOff val="80000"/>
            </a:schemeClr>
          </a:solidFill>
        </p:spPr>
        <p:txBody>
          <a:bodyPr wrap="square">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phương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tiện</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tên</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phương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tiện</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Rectangle 8"/>
          <p:cNvSpPr/>
          <p:nvPr/>
        </p:nvSpPr>
        <p:spPr>
          <a:xfrm>
            <a:off x="1715814" y="4934496"/>
            <a:ext cx="8839200" cy="1569660"/>
          </a:xfrm>
          <a:prstGeom prst="rect">
            <a:avLst/>
          </a:prstGeom>
          <a:solidFill>
            <a:schemeClr val="tx2">
              <a:lumMod val="20000"/>
              <a:lumOff val="80000"/>
            </a:schemeClr>
          </a:solidFill>
        </p:spPr>
        <p:txBody>
          <a:bodyPr wrap="square">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phương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tiện</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này</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di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bằng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cách</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p:cNvSpPr/>
          <p:nvPr/>
        </p:nvSpPr>
        <p:spPr>
          <a:xfrm>
            <a:off x="1715814" y="4842163"/>
            <a:ext cx="9028386" cy="1569660"/>
          </a:xfrm>
          <a:prstGeom prst="rect">
            <a:avLst/>
          </a:prstGeom>
          <a:solidFill>
            <a:schemeClr val="tx2">
              <a:lumMod val="20000"/>
              <a:lumOff val="80000"/>
            </a:schemeClr>
          </a:solidFill>
        </p:spPr>
        <p:txBody>
          <a:bodyPr wrap="square">
            <a:spAutoFit/>
          </a:bodyPr>
          <a:lstStyle/>
          <a:p>
            <a:pPr marL="457200" lvl="0" indent="-457200" algn="just">
              <a:buFont typeface="Arial" panose="020B0604020202020204" pitchFamily="34" charset="0"/>
              <a:buChar char="•"/>
            </a:pP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phương</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tiện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di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hơn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marL="457200" lvl="0" indent="-457200" algn="just">
              <a:buFont typeface="Arial" panose="020B0604020202020204" pitchFamily="34" charset="0"/>
              <a:buChar char="•"/>
            </a:pP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chọn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phương</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tiện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di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01859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216D47-4CF9-4CBF-9D8D-90E01A8C86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306" y="1371600"/>
            <a:ext cx="5372100" cy="3581400"/>
          </a:xfrm>
          <a:prstGeom prst="rect">
            <a:avLst/>
          </a:prstGeom>
        </p:spPr>
      </p:pic>
      <p:pic>
        <p:nvPicPr>
          <p:cNvPr id="1026" name="Picture 2" descr="Câu chuyện về ngư dân Hội An thời Covid-19 trên báo Mỹ">
            <a:extLst>
              <a:ext uri="{FF2B5EF4-FFF2-40B4-BE49-F238E27FC236}">
                <a16:creationId xmlns:a16="http://schemas.microsoft.com/office/drawing/2014/main" id="{02AE2ED1-28A9-4019-99A8-9467ACECE8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371600"/>
            <a:ext cx="53721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477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khuyến cáo đối với tàu khai thác hải sản trên biển">
            <a:extLst>
              <a:ext uri="{FF2B5EF4-FFF2-40B4-BE49-F238E27FC236}">
                <a16:creationId xmlns:a16="http://schemas.microsoft.com/office/drawing/2014/main" id="{94A871A8-A86E-4DF6-A1FB-F1259C739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14400"/>
            <a:ext cx="8191500"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034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iểm mù có thể khiến tàu ngầm Mỹ va chạm ở Biển Đông - VnExpress">
            <a:extLst>
              <a:ext uri="{FF2B5EF4-FFF2-40B4-BE49-F238E27FC236}">
                <a16:creationId xmlns:a16="http://schemas.microsoft.com/office/drawing/2014/main" id="{434736B6-C199-453F-87EA-538009B792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969" y="311729"/>
            <a:ext cx="10376477" cy="623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755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 NÔ CAO TỐC LONG HOÀNG PHÁT, ĐIỆP SƠN ISLAND |">
            <a:extLst>
              <a:ext uri="{FF2B5EF4-FFF2-40B4-BE49-F238E27FC236}">
                <a16:creationId xmlns:a16="http://schemas.microsoft.com/office/drawing/2014/main" id="{7E7639F3-8EB5-41E3-B05D-C3969AEDF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33400"/>
            <a:ext cx="7702213" cy="577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57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4737"/>
          <a:stretch/>
        </p:blipFill>
        <p:spPr>
          <a:xfrm>
            <a:off x="3581400" y="1600200"/>
            <a:ext cx="4033004" cy="3713782"/>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91FDDC9D-AE00-1A33-85F8-290EAD4CB1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400" y="2458"/>
            <a:ext cx="1314152" cy="1314152"/>
          </a:xfrm>
          <a:prstGeom prst="rect">
            <a:avLst/>
          </a:prstGeom>
        </p:spPr>
      </p:pic>
    </p:spTree>
    <p:extLst>
      <p:ext uri="{BB962C8B-B14F-4D97-AF65-F5344CB8AC3E}">
        <p14:creationId xmlns:p14="http://schemas.microsoft.com/office/powerpoint/2010/main" val="2022848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4" name="Picture 3" descr="A green and yellow logo&#10;&#10;AI-generated content may be incorrect.">
            <a:extLst>
              <a:ext uri="{FF2B5EF4-FFF2-40B4-BE49-F238E27FC236}">
                <a16:creationId xmlns:a16="http://schemas.microsoft.com/office/drawing/2014/main" id="{46C79685-0539-D0B8-ABC1-6EBFBD75D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990600"/>
            <a:ext cx="5962629" cy="1636217"/>
          </a:xfrm>
          <a:prstGeom prst="rect">
            <a:avLst/>
          </a:prstGeom>
        </p:spPr>
      </p:pic>
    </p:spTree>
    <p:extLst>
      <p:ext uri="{BB962C8B-B14F-4D97-AF65-F5344CB8AC3E}">
        <p14:creationId xmlns:p14="http://schemas.microsoft.com/office/powerpoint/2010/main" val="170183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400" b="1" i="0" u="none" strike="noStrike" kern="1200" cap="none" spc="0" normalizeH="0" baseline="0" noProof="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nhau </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dẻ</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trữ</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Vâng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thôi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hlinkClick r:id="rId25" action="ppaction://hlinksldjump"/>
            <a:extLst>
              <a:ext uri="{FF2B5EF4-FFF2-40B4-BE49-F238E27FC236}">
                <a16:creationId xmlns:a16="http://schemas.microsoft.com/office/drawing/2014/main"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xit" presetSubtype="0" fill="hold" nodeType="withEffect">
                                  <p:stCondLst>
                                    <p:cond delay="5000"/>
                                  </p:stCondLst>
                                  <p:childTnLst>
                                    <p:set>
                                      <p:cBhvr>
                                        <p:cTn id="20" dur="1" fill="hold">
                                          <p:stCondLst>
                                            <p:cond delay="0"/>
                                          </p:stCondLst>
                                        </p:cTn>
                                        <p:tgtEl>
                                          <p:spTgt spid="5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xit" presetSubtype="0" fill="hold" nodeType="withEffect">
                                  <p:stCondLst>
                                    <p:cond delay="5000"/>
                                  </p:stCondLst>
                                  <p:childTnLst>
                                    <p:set>
                                      <p:cBhvr>
                                        <p:cTn id="24" dur="1" fill="hold">
                                          <p:stCondLst>
                                            <p:cond delay="0"/>
                                          </p:stCondLst>
                                        </p:cTn>
                                        <p:tgtEl>
                                          <p:spTgt spid="53"/>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xit" presetSubtype="0" fill="hold" nodeType="withEffect">
                                  <p:stCondLst>
                                    <p:cond delay="5000"/>
                                  </p:stCondLst>
                                  <p:childTnLst>
                                    <p:set>
                                      <p:cBhvr>
                                        <p:cTn id="28" dur="1" fill="hold">
                                          <p:stCondLst>
                                            <p:cond delay="0"/>
                                          </p:stCondLst>
                                        </p:cTn>
                                        <p:tgtEl>
                                          <p:spTgt spid="5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xit" presetSubtype="0" fill="hold" nodeType="withEffect">
                                  <p:stCondLst>
                                    <p:cond delay="5000"/>
                                  </p:stCondLst>
                                  <p:childTnLst>
                                    <p:set>
                                      <p:cBhvr>
                                        <p:cTn id="32" dur="1" fill="hold">
                                          <p:stCondLst>
                                            <p:cond delay="0"/>
                                          </p:stCondLst>
                                        </p:cTn>
                                        <p:tgtEl>
                                          <p:spTgt spid="5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xit" presetSubtype="0" fill="hold" nodeType="withEffect">
                                  <p:stCondLst>
                                    <p:cond delay="5000"/>
                                  </p:stCondLst>
                                  <p:childTnLst>
                                    <p:set>
                                      <p:cBhvr>
                                        <p:cTn id="36"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5"/>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4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43"/>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4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44"/>
                    </p:tgtEl>
                  </p:cond>
                </p:stCondLst>
                <p:endSync evt="end" delay="0">
                  <p:rtn val="all"/>
                </p:endSync>
                <p:childTnLst>
                  <p:par>
                    <p:cTn id="48" fill="hold">
                      <p:stCondLst>
                        <p:cond delay="0"/>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5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52" restart="whenNotActive" fill="hold" evtFilter="cancelBubble" nodeType="interactiveSeq">
                <p:stCondLst>
                  <p:cond evt="onClick" delay="0">
                    <p:tgtEl>
                      <p:spTgt spid="45"/>
                    </p:tgtEl>
                  </p:cond>
                </p:stCondLst>
                <p:endSync evt="end" delay="0">
                  <p:rtn val="all"/>
                </p:endSync>
                <p:childTnLst>
                  <p:par>
                    <p:cTn id="53" fill="hold">
                      <p:stCondLst>
                        <p:cond delay="0"/>
                      </p:stCondLst>
                      <p:childTnLst>
                        <p:par>
                          <p:cTn id="54" fill="hold">
                            <p:stCondLst>
                              <p:cond delay="0"/>
                            </p:stCondLst>
                            <p:childTnLst>
                              <p:par>
                                <p:cTn id="5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5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con</a:t>
            </a:r>
            <a:r>
              <a:rPr kumimoji="0" lang="en-US" sz="8800" b="1" i="0" u="none" strike="noStrike" kern="1200" cap="none" spc="0" normalizeH="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suối</a:t>
            </a:r>
            <a:endParaRPr kumimoji="0" lang="en-US" sz="88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81BDCE-2C07-F0F5-9888-C80D16657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40CB6F07-D31D-E08E-1C72-6E56A246FE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hlinkClick r:id="rId5" action="ppaction://hlinksldjump"/>
            <a:extLst>
              <a:ext uri="{FF2B5EF4-FFF2-40B4-BE49-F238E27FC236}">
                <a16:creationId xmlns:a16="http://schemas.microsoft.com/office/drawing/2014/main" id="{DDA4E6EB-11D6-4802-862D-97916E747028}"/>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A1F9BEDC-2BDC-81E5-EFFC-2C328DCB95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92E4E010-2E4B-D51F-F5DA-82E3D8469355}"/>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45575501-D2D4-641F-8DCE-A7A65C23A921}"/>
              </a:ext>
            </a:extLst>
          </p:cNvPr>
          <p:cNvSpPr txBox="1"/>
          <p:nvPr/>
        </p:nvSpPr>
        <p:spPr>
          <a:xfrm>
            <a:off x="2041996" y="634924"/>
            <a:ext cx="86563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88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muỗm</a:t>
            </a:r>
            <a:endParaRPr kumimoji="0" lang="en-US" sz="88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8CA553-1473-F8DB-27AA-0378292C7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69492801-6A74-139C-1EBA-4F4D1D3BE8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hlinkClick r:id="rId5" action="ppaction://hlinksldjump"/>
            <a:extLst>
              <a:ext uri="{FF2B5EF4-FFF2-40B4-BE49-F238E27FC236}">
                <a16:creationId xmlns:a16="http://schemas.microsoft.com/office/drawing/2014/main" id="{8F3700A6-F44C-B8A2-9004-88DB15CE8140}"/>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F0D34D5F-9680-EDE5-DDC7-F05702497E0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B20D55DC-AB35-BED3-489C-7371CEB14FC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B5E1ADCB-4726-D045-03D3-0E9A8BFEF110}"/>
              </a:ext>
            </a:extLst>
          </p:cNvPr>
          <p:cNvSpPr txBox="1"/>
          <p:nvPr/>
        </p:nvSpPr>
        <p:spPr>
          <a:xfrm>
            <a:off x="2041996" y="634924"/>
            <a:ext cx="86563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8800" b="1" i="0" u="none" strike="noStrike" kern="1200" cap="none" spc="0" normalizeH="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buồm</a:t>
            </a:r>
            <a:endParaRPr kumimoji="0" lang="en-US" sz="88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04B014-43F2-EABF-D87A-9C4312A0B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B8DA61C0-7CBB-624F-DAD6-0F4E08C045F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hlinkClick r:id="rId5" action="ppaction://hlinksldjump"/>
            <a:extLst>
              <a:ext uri="{FF2B5EF4-FFF2-40B4-BE49-F238E27FC236}">
                <a16:creationId xmlns:a16="http://schemas.microsoft.com/office/drawing/2014/main" id="{26DA74DD-AFA7-79D2-902D-2C3B80C6C67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AC9E2E71-F3F5-AE66-7694-0A2D86A9225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B6018D58-468A-B2CE-2F2D-BB97D29AD3B6}"/>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FD189A93-974A-CD3C-46D5-B8426210D133}"/>
              </a:ext>
            </a:extLst>
          </p:cNvPr>
          <p:cNvSpPr txBox="1"/>
          <p:nvPr/>
        </p:nvSpPr>
        <p:spPr>
          <a:xfrm>
            <a:off x="2041996" y="634924"/>
            <a:ext cx="86563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bãi</a:t>
            </a:r>
            <a:r>
              <a:rPr lang="en-US" sz="8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8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muối</a:t>
            </a:r>
            <a:endParaRPr kumimoji="0" lang="en-US" sz="88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6194"/>
          <a:stretch/>
        </p:blipFill>
        <p:spPr>
          <a:xfrm>
            <a:off x="0" y="3429000"/>
            <a:ext cx="12192000" cy="3460282"/>
          </a:xfrm>
          <a:prstGeom prst="rect">
            <a:avLst/>
          </a:prstGeom>
        </p:spPr>
      </p:pic>
      <p:sp>
        <p:nvSpPr>
          <p:cNvPr id="3" name="Content Placeholder 2">
            <a:extLst>
              <a:ext uri="{FF2B5EF4-FFF2-40B4-BE49-F238E27FC236}">
                <a16:creationId xmlns:a16="http://schemas.microsoft.com/office/drawing/2014/main" id="{6C48C5E6-9FEE-0900-7AA7-0A809131F59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0959C89-4CFE-56B7-70B9-CE50DFA2A2AE}"/>
              </a:ext>
            </a:extLst>
          </p:cNvPr>
          <p:cNvPicPr>
            <a:picLocks noChangeAspect="1"/>
          </p:cNvPicPr>
          <p:nvPr/>
        </p:nvPicPr>
        <p:blipFill>
          <a:blip r:embed="rId4"/>
          <a:stretch>
            <a:fillRect/>
          </a:stretch>
        </p:blipFill>
        <p:spPr>
          <a:xfrm>
            <a:off x="2057400" y="838200"/>
            <a:ext cx="8260796" cy="3444539"/>
          </a:xfrm>
          <a:prstGeom prst="rect">
            <a:avLst/>
          </a:prstGeom>
        </p:spPr>
      </p:pic>
    </p:spTree>
    <p:extLst>
      <p:ext uri="{BB962C8B-B14F-4D97-AF65-F5344CB8AC3E}">
        <p14:creationId xmlns:p14="http://schemas.microsoft.com/office/powerpoint/2010/main" val="1057178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202424" y="1676400"/>
            <a:ext cx="7825344" cy="295178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prstClr val="white"/>
                </a:solidFill>
                <a:latin typeface="Arial-Rounded" pitchFamily="34" charset="0"/>
                <a:ea typeface="Arial-Rounded" pitchFamily="34" charset="0"/>
                <a:cs typeface="Arial-Rounded" pitchFamily="34" charset="0"/>
              </a:rPr>
              <a:t>khu rừng</a:t>
            </a:r>
          </a:p>
        </p:txBody>
      </p:sp>
    </p:spTree>
    <p:extLst>
      <p:ext uri="{BB962C8B-B14F-4D97-AF65-F5344CB8AC3E}">
        <p14:creationId xmlns:p14="http://schemas.microsoft.com/office/powerpoint/2010/main" val="3458362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2202424" y="1405178"/>
            <a:ext cx="7825344" cy="392882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prstClr val="white"/>
                </a:solidFill>
                <a:latin typeface="Arial-Rounded" pitchFamily="34" charset="0"/>
                <a:ea typeface="Arial-Rounded" pitchFamily="34" charset="0"/>
                <a:cs typeface="Arial-Rounded" pitchFamily="34" charset="0"/>
              </a:rPr>
              <a:t>khiêm tốn</a:t>
            </a:r>
          </a:p>
        </p:txBody>
      </p:sp>
    </p:spTree>
    <p:extLst>
      <p:ext uri="{BB962C8B-B14F-4D97-AF65-F5344CB8AC3E}">
        <p14:creationId xmlns:p14="http://schemas.microsoft.com/office/powerpoint/2010/main" val="2457772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4155" y="490401"/>
            <a:ext cx="5847382" cy="5847382"/>
          </a:xfrm>
          <a:prstGeom prst="rect">
            <a:avLst/>
          </a:prstGeom>
        </p:spPr>
      </p:pic>
    </p:spTree>
    <p:extLst>
      <p:ext uri="{BB962C8B-B14F-4D97-AF65-F5344CB8AC3E}">
        <p14:creationId xmlns:p14="http://schemas.microsoft.com/office/powerpoint/2010/main" val="4003022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1676400"/>
            <a:ext cx="4012856" cy="2950466"/>
          </a:xfrm>
          <a:prstGeom prst="rect">
            <a:avLst/>
          </a:prstGeom>
        </p:spPr>
      </p:pic>
    </p:spTree>
    <p:extLst>
      <p:ext uri="{BB962C8B-B14F-4D97-AF65-F5344CB8AC3E}">
        <p14:creationId xmlns:p14="http://schemas.microsoft.com/office/powerpoint/2010/main" val="370241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Sea Eagle II - Siêu thuyền buồm thân nhôm lớn nhất thế giới | Robb Report  Viet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1" y="609601"/>
            <a:ext cx="8602583" cy="483895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a:off x="7162800" y="1219200"/>
            <a:ext cx="2209800" cy="15240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133600" y="5562387"/>
            <a:ext cx="7825344" cy="103458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prstClr val="white"/>
                </a:solidFill>
                <a:latin typeface="Arial-Rounded" pitchFamily="34" charset="0"/>
                <a:ea typeface="Arial-Rounded" pitchFamily="34" charset="0"/>
                <a:cs typeface="Arial-Rounded" pitchFamily="34" charset="0"/>
              </a:rPr>
              <a:t>Đố bạn đây là cái gì?</a:t>
            </a:r>
          </a:p>
        </p:txBody>
      </p:sp>
    </p:spTree>
    <p:extLst>
      <p:ext uri="{BB962C8B-B14F-4D97-AF65-F5344CB8AC3E}">
        <p14:creationId xmlns:p14="http://schemas.microsoft.com/office/powerpoint/2010/main" val="404594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alpha val="95000"/>
          </a:schemeClr>
        </a:solidFill>
        <a:ln w="38100">
          <a:solidFill>
            <a:schemeClr val="tx1"/>
          </a:solidFill>
          <a:prstDash val="lgDash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alpha val="95000"/>
          </a:schemeClr>
        </a:solidFill>
        <a:ln w="38100">
          <a:solidFill>
            <a:schemeClr val="tx1"/>
          </a:solidFill>
          <a:prstDash val="lgDash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alpha val="95000"/>
          </a:schemeClr>
        </a:solidFill>
        <a:ln w="38100">
          <a:solidFill>
            <a:schemeClr val="tx1"/>
          </a:solidFill>
          <a:prstDash val="lgDash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alpha val="95000"/>
          </a:schemeClr>
        </a:solidFill>
        <a:ln w="38100">
          <a:solidFill>
            <a:schemeClr val="tx1"/>
          </a:solidFill>
          <a:prstDash val="lgDash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803</TotalTime>
  <Words>722</Words>
  <Application>Microsoft Office PowerPoint</Application>
  <PresentationFormat>Widescreen</PresentationFormat>
  <Paragraphs>148</Paragraphs>
  <Slides>49</Slides>
  <Notes>13</Notes>
  <HiddenSlides>0</HiddenSlides>
  <MMClips>5</MMClips>
  <ScaleCrop>false</ScaleCrop>
  <HeadingPairs>
    <vt:vector size="6" baseType="variant">
      <vt:variant>
        <vt:lpstr>Fonts Used</vt:lpstr>
      </vt:variant>
      <vt:variant>
        <vt:i4>12</vt:i4>
      </vt:variant>
      <vt:variant>
        <vt:lpstr>Theme</vt:lpstr>
      </vt:variant>
      <vt:variant>
        <vt:i4>13</vt:i4>
      </vt:variant>
      <vt:variant>
        <vt:lpstr>Slide Titles</vt:lpstr>
      </vt:variant>
      <vt:variant>
        <vt:i4>49</vt:i4>
      </vt:variant>
    </vt:vector>
  </HeadingPairs>
  <TitlesOfParts>
    <vt:vector size="74" baseType="lpstr">
      <vt:lpstr>等线</vt:lpstr>
      <vt:lpstr>等线 Light</vt:lpstr>
      <vt:lpstr>DFPOP1-W9</vt:lpstr>
      <vt:lpstr>Aptos</vt:lpstr>
      <vt:lpstr>Arial</vt:lpstr>
      <vt:lpstr>Arial Rounded MT Bold</vt:lpstr>
      <vt:lpstr>Arial-Rounded</vt:lpstr>
      <vt:lpstr>Calibri</vt:lpstr>
      <vt:lpstr>Calibri Light</vt:lpstr>
      <vt:lpstr>Cambria</vt:lpstr>
      <vt:lpstr>HP001 4 hàng</vt:lpstr>
      <vt:lpstr>Times New Roman</vt:lpstr>
      <vt:lpstr>Office Theme</vt:lpstr>
      <vt:lpstr>Office 主题​​</vt:lpstr>
      <vt:lpstr>2_Office Theme</vt:lpstr>
      <vt:lpstr>1_Office Theme</vt:lpstr>
      <vt:lpstr>3_Office Theme</vt:lpstr>
      <vt:lpstr>4_Office Theme</vt:lpstr>
      <vt:lpstr>5_Office Theme</vt:lpstr>
      <vt:lpstr>6_Office Theme</vt:lpstr>
      <vt:lpstr>7_Office Theme</vt:lpstr>
      <vt:lpstr>8_Office Theme</vt:lpstr>
      <vt:lpstr>9_Office Theme</vt:lpstr>
      <vt:lpstr>10_Office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Thao Tran</cp:lastModifiedBy>
  <cp:revision>107</cp:revision>
  <dcterms:created xsi:type="dcterms:W3CDTF">2020-11-09T02:47:30Z</dcterms:created>
  <dcterms:modified xsi:type="dcterms:W3CDTF">2025-11-02T00:12:54Z</dcterms:modified>
</cp:coreProperties>
</file>