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media/media2.wav" ContentType="audio/x-wav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5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6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7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8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9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10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11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06" r:id="rId3"/>
  </p:sldMasterIdLst>
  <p:notesMasterIdLst>
    <p:notesMasterId r:id="rId31"/>
  </p:notesMasterIdLst>
  <p:sldIdLst>
    <p:sldId id="309" r:id="rId4"/>
    <p:sldId id="263" r:id="rId5"/>
    <p:sldId id="390" r:id="rId6"/>
    <p:sldId id="264" r:id="rId7"/>
    <p:sldId id="265" r:id="rId8"/>
    <p:sldId id="267" r:id="rId9"/>
    <p:sldId id="257" r:id="rId10"/>
    <p:sldId id="317" r:id="rId11"/>
    <p:sldId id="403" r:id="rId12"/>
    <p:sldId id="332" r:id="rId13"/>
    <p:sldId id="283" r:id="rId14"/>
    <p:sldId id="386" r:id="rId15"/>
    <p:sldId id="387" r:id="rId16"/>
    <p:sldId id="391" r:id="rId17"/>
    <p:sldId id="392" r:id="rId18"/>
    <p:sldId id="393" r:id="rId19"/>
    <p:sldId id="394" r:id="rId20"/>
    <p:sldId id="395" r:id="rId21"/>
    <p:sldId id="396" r:id="rId22"/>
    <p:sldId id="397" r:id="rId23"/>
    <p:sldId id="398" r:id="rId24"/>
    <p:sldId id="399" r:id="rId25"/>
    <p:sldId id="400" r:id="rId26"/>
    <p:sldId id="401" r:id="rId27"/>
    <p:sldId id="402" r:id="rId28"/>
    <p:sldId id="330" r:id="rId29"/>
    <p:sldId id="33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284CD-A0D2-43DD-A889-AEE1E7B8F6E3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8D296-479D-4210-A6AE-35922E517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64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68AF30-CC52-4D98-8D05-3E73E872AA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910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68AF30-CC52-4D98-8D05-3E73E872AA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536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68AF30-CC52-4D98-8D05-3E73E872AA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015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68AF30-CC52-4D98-8D05-3E73E872AA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2592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68AF30-CC52-4D98-8D05-3E73E872AA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335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ba6db7e3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5ba6db7e3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lật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68AF30-CC52-4D98-8D05-3E73E872AA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065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68AF30-CC52-4D98-8D05-3E73E872AA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151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68AF30-CC52-4D98-8D05-3E73E872AA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536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68AF30-CC52-4D98-8D05-3E73E872AA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209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68AF30-CC52-4D98-8D05-3E73E872AA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116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68AF30-CC52-4D98-8D05-3E73E872AA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370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68AF30-CC52-4D98-8D05-3E73E872AA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87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7536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826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247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177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406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2645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213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091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357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9920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609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042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4732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5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82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0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9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1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5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1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8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76616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4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6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 ">
  <p:cSld name="BIG TITLE OPENING 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6915616" y="2886133"/>
            <a:ext cx="3747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B72B7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5B72B7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64587" y="205567"/>
            <a:ext cx="9098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Passion One"/>
              <a:buNone/>
              <a:defRPr sz="6000">
                <a:solidFill>
                  <a:srgbClr val="5B72B7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172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839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3257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068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62114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3207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38719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606664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5011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7141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0244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8971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10925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4913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2385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1354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661831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253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137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5702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419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8310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3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C6CE378-18B5-B837-6987-399E5F8C299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3111" y="238751"/>
            <a:ext cx="1537498" cy="15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673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7117D-DA69-4435-BF3B-61BEA066EEB4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77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473603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0.png"/><Relationship Id="rId5" Type="http://schemas.openxmlformats.org/officeDocument/2006/relationships/tags" Target="../tags/tag5.xml"/><Relationship Id="rId10" Type="http://schemas.openxmlformats.org/officeDocument/2006/relationships/image" Target="../media/image9.png"/><Relationship Id="rId4" Type="http://schemas.openxmlformats.org/officeDocument/2006/relationships/tags" Target="../tags/tag4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13.xml"/><Relationship Id="rId7" Type="http://schemas.openxmlformats.org/officeDocument/2006/relationships/image" Target="../media/image7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tags" Target="../tags/tag14.xml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7.xml"/><Relationship Id="rId7" Type="http://schemas.openxmlformats.org/officeDocument/2006/relationships/image" Target="../media/image7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9.png"/><Relationship Id="rId5" Type="http://schemas.openxmlformats.org/officeDocument/2006/relationships/tags" Target="../tags/tag19.xml"/><Relationship Id="rId10" Type="http://schemas.openxmlformats.org/officeDocument/2006/relationships/image" Target="../media/image10.png"/><Relationship Id="rId4" Type="http://schemas.openxmlformats.org/officeDocument/2006/relationships/tags" Target="../tags/tag18.xml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22.xml"/><Relationship Id="rId7" Type="http://schemas.openxmlformats.org/officeDocument/2006/relationships/image" Target="../media/image7.png"/><Relationship Id="rId12" Type="http://schemas.openxmlformats.org/officeDocument/2006/relationships/image" Target="../media/image41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tags" Target="../tags/tag23.xml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3.png"/><Relationship Id="rId3" Type="http://schemas.openxmlformats.org/officeDocument/2006/relationships/tags" Target="../tags/tag26.xml"/><Relationship Id="rId7" Type="http://schemas.openxmlformats.org/officeDocument/2006/relationships/image" Target="../media/image7.png"/><Relationship Id="rId12" Type="http://schemas.microsoft.com/office/2007/relationships/hdphoto" Target="../media/hdphoto2.wdp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tags" Target="../tags/tag27.xml"/><Relationship Id="rId9" Type="http://schemas.openxmlformats.org/officeDocument/2006/relationships/image" Target="../media/image8.png"/><Relationship Id="rId1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4.png"/><Relationship Id="rId3" Type="http://schemas.openxmlformats.org/officeDocument/2006/relationships/tags" Target="../tags/tag30.xml"/><Relationship Id="rId7" Type="http://schemas.openxmlformats.org/officeDocument/2006/relationships/image" Target="../media/image7.png"/><Relationship Id="rId12" Type="http://schemas.microsoft.com/office/2007/relationships/hdphoto" Target="../media/hdphoto2.wdp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.xml"/><Relationship Id="rId15" Type="http://schemas.microsoft.com/office/2007/relationships/hdphoto" Target="../media/hdphoto3.wdp"/><Relationship Id="rId10" Type="http://schemas.openxmlformats.org/officeDocument/2006/relationships/image" Target="../media/image9.png"/><Relationship Id="rId4" Type="http://schemas.openxmlformats.org/officeDocument/2006/relationships/tags" Target="../tags/tag31.xml"/><Relationship Id="rId9" Type="http://schemas.openxmlformats.org/officeDocument/2006/relationships/image" Target="../media/image8.png"/><Relationship Id="rId1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34.xml"/><Relationship Id="rId7" Type="http://schemas.openxmlformats.org/officeDocument/2006/relationships/image" Target="../media/image7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45.png"/><Relationship Id="rId5" Type="http://schemas.openxmlformats.org/officeDocument/2006/relationships/tags" Target="../tags/tag36.xml"/><Relationship Id="rId10" Type="http://schemas.openxmlformats.org/officeDocument/2006/relationships/image" Target="../media/image10.png"/><Relationship Id="rId4" Type="http://schemas.openxmlformats.org/officeDocument/2006/relationships/tags" Target="../tags/tag35.xml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8.gif"/><Relationship Id="rId3" Type="http://schemas.openxmlformats.org/officeDocument/2006/relationships/tags" Target="../tags/tag39.xml"/><Relationship Id="rId7" Type="http://schemas.openxmlformats.org/officeDocument/2006/relationships/image" Target="../media/image7.png"/><Relationship Id="rId12" Type="http://schemas.openxmlformats.org/officeDocument/2006/relationships/image" Target="../media/image47.gif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46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tags" Target="../tags/tag40.xml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8.gif"/><Relationship Id="rId3" Type="http://schemas.openxmlformats.org/officeDocument/2006/relationships/tags" Target="../tags/tag43.xml"/><Relationship Id="rId7" Type="http://schemas.openxmlformats.org/officeDocument/2006/relationships/image" Target="../media/image7.png"/><Relationship Id="rId12" Type="http://schemas.openxmlformats.org/officeDocument/2006/relationships/image" Target="../media/image47.gif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46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tags" Target="../tags/tag44.xml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4.wdp"/><Relationship Id="rId3" Type="http://schemas.openxmlformats.org/officeDocument/2006/relationships/tags" Target="../tags/tag47.xml"/><Relationship Id="rId7" Type="http://schemas.openxmlformats.org/officeDocument/2006/relationships/image" Target="../media/image7.png"/><Relationship Id="rId12" Type="http://schemas.openxmlformats.org/officeDocument/2006/relationships/image" Target="../media/image50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tags" Target="../tags/tag48.xml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7.xml"/><Relationship Id="rId3" Type="http://schemas.openxmlformats.org/officeDocument/2006/relationships/image" Target="../media/image12.jpg"/><Relationship Id="rId7" Type="http://schemas.openxmlformats.org/officeDocument/2006/relationships/slide" Target="slide4.xml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4.png"/><Relationship Id="rId11" Type="http://schemas.openxmlformats.org/officeDocument/2006/relationships/slide" Target="slide6.xml"/><Relationship Id="rId5" Type="http://schemas.openxmlformats.org/officeDocument/2006/relationships/slide" Target="slide3.xml"/><Relationship Id="rId10" Type="http://schemas.openxmlformats.org/officeDocument/2006/relationships/image" Target="../media/image16.png"/><Relationship Id="rId4" Type="http://schemas.openxmlformats.org/officeDocument/2006/relationships/image" Target="../media/image13.jpg"/><Relationship Id="rId9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51.xml"/><Relationship Id="rId7" Type="http://schemas.openxmlformats.org/officeDocument/2006/relationships/image" Target="../media/image7.png"/><Relationship Id="rId12" Type="http://schemas.openxmlformats.org/officeDocument/2006/relationships/image" Target="../media/image49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tags" Target="../tags/tag52.xml"/><Relationship Id="rId9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4.wdp"/><Relationship Id="rId3" Type="http://schemas.openxmlformats.org/officeDocument/2006/relationships/tags" Target="../tags/tag55.xml"/><Relationship Id="rId7" Type="http://schemas.openxmlformats.org/officeDocument/2006/relationships/image" Target="../media/image7.png"/><Relationship Id="rId12" Type="http://schemas.openxmlformats.org/officeDocument/2006/relationships/image" Target="../media/image50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tags" Target="../tags/tag56.xml"/><Relationship Id="rId9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.png"/><Relationship Id="rId5" Type="http://schemas.openxmlformats.org/officeDocument/2006/relationships/slide" Target="slide2.xml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slide" Target="slide2.xml"/><Relationship Id="rId9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svg"/><Relationship Id="rId11" Type="http://schemas.openxmlformats.org/officeDocument/2006/relationships/image" Target="../media/image28.png"/><Relationship Id="rId5" Type="http://schemas.openxmlformats.org/officeDocument/2006/relationships/image" Target="../media/image19.png"/><Relationship Id="rId10" Type="http://schemas.openxmlformats.org/officeDocument/2006/relationships/image" Target="../media/image27.jpg"/><Relationship Id="rId4" Type="http://schemas.openxmlformats.org/officeDocument/2006/relationships/slide" Target="slide2.xml"/><Relationship Id="rId9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svg"/><Relationship Id="rId11" Type="http://schemas.openxmlformats.org/officeDocument/2006/relationships/image" Target="../media/image31.jpg"/><Relationship Id="rId5" Type="http://schemas.openxmlformats.org/officeDocument/2006/relationships/image" Target="../media/image19.png"/><Relationship Id="rId10" Type="http://schemas.openxmlformats.org/officeDocument/2006/relationships/image" Target="../media/image30.png"/><Relationship Id="rId4" Type="http://schemas.openxmlformats.org/officeDocument/2006/relationships/slide" Target="slide2.xml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8.xml"/><Relationship Id="rId7" Type="http://schemas.openxmlformats.org/officeDocument/2006/relationships/image" Target="../media/image7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4.png"/><Relationship Id="rId5" Type="http://schemas.openxmlformats.org/officeDocument/2006/relationships/tags" Target="../tags/tag10.xml"/><Relationship Id="rId10" Type="http://schemas.openxmlformats.org/officeDocument/2006/relationships/image" Target="../media/image10.png"/><Relationship Id="rId4" Type="http://schemas.openxmlformats.org/officeDocument/2006/relationships/tags" Target="../tags/tag9.xml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 rot="16200000" flipH="1">
            <a:off x="2668270" y="-2667000"/>
            <a:ext cx="6856730" cy="12192000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-6985" y="7620"/>
            <a:ext cx="12198985" cy="6822440"/>
            <a:chOff x="-11" y="12"/>
            <a:chExt cx="19211" cy="10744"/>
          </a:xfrm>
        </p:grpSpPr>
        <p:pic>
          <p:nvPicPr>
            <p:cNvPr id="30" name="图片 29" descr="组 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rcRect t="53912"/>
            <a:stretch>
              <a:fillRect/>
            </a:stretch>
          </p:blipFill>
          <p:spPr>
            <a:xfrm>
              <a:off x="0" y="2432"/>
              <a:ext cx="6882" cy="8301"/>
            </a:xfrm>
            <a:prstGeom prst="rect">
              <a:avLst/>
            </a:prstGeom>
          </p:spPr>
        </p:pic>
        <p:grpSp>
          <p:nvGrpSpPr>
            <p:cNvPr id="31" name="组合 30"/>
            <p:cNvGrpSpPr/>
            <p:nvPr/>
          </p:nvGrpSpPr>
          <p:grpSpPr>
            <a:xfrm>
              <a:off x="-11" y="12"/>
              <a:ext cx="19211" cy="10745"/>
              <a:chOff x="-11" y="12"/>
              <a:chExt cx="19211" cy="10745"/>
            </a:xfrm>
          </p:grpSpPr>
          <p:pic>
            <p:nvPicPr>
              <p:cNvPr id="32" name="图片 31" descr="图层 79 副本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0"/>
              <a:stretch>
                <a:fillRect/>
              </a:stretch>
            </p:blipFill>
            <p:spPr>
              <a:xfrm>
                <a:off x="12362" y="6131"/>
                <a:ext cx="6839" cy="4626"/>
              </a:xfrm>
              <a:prstGeom prst="rect">
                <a:avLst/>
              </a:prstGeom>
            </p:spPr>
          </p:pic>
          <p:pic>
            <p:nvPicPr>
              <p:cNvPr id="34" name="图片 33" descr="图层 79 副本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0"/>
              <a:stretch>
                <a:fillRect/>
              </a:stretch>
            </p:blipFill>
            <p:spPr>
              <a:xfrm flipH="1" flipV="1">
                <a:off x="-11" y="12"/>
                <a:ext cx="6839" cy="4626"/>
              </a:xfrm>
              <a:prstGeom prst="rect">
                <a:avLst/>
              </a:prstGeom>
            </p:spPr>
          </p:pic>
        </p:grpSp>
        <p:pic>
          <p:nvPicPr>
            <p:cNvPr id="35" name="图片 34" descr="组 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/>
            <a:srcRect t="53912"/>
            <a:stretch>
              <a:fillRect/>
            </a:stretch>
          </p:blipFill>
          <p:spPr>
            <a:xfrm flipH="1" flipV="1">
              <a:off x="12318" y="12"/>
              <a:ext cx="6882" cy="8301"/>
            </a:xfrm>
            <a:prstGeom prst="rect">
              <a:avLst/>
            </a:prstGeom>
          </p:spPr>
        </p:pic>
      </p:grpSp>
      <p:pic>
        <p:nvPicPr>
          <p:cNvPr id="43" name="图片 42" descr="组 8"/>
          <p:cNvPicPr>
            <a:picLocks noChangeAspect="1"/>
          </p:cNvPicPr>
          <p:nvPr/>
        </p:nvPicPr>
        <p:blipFill>
          <a:blip r:embed="rId11"/>
          <a:srcRect t="13066" r="-2559" b="-947"/>
          <a:stretch>
            <a:fillRect/>
          </a:stretch>
        </p:blipFill>
        <p:spPr>
          <a:xfrm>
            <a:off x="881380" y="567055"/>
            <a:ext cx="3075940" cy="3053715"/>
          </a:xfrm>
          <a:prstGeom prst="ellipse">
            <a:avLst/>
          </a:prstGeom>
        </p:spPr>
      </p:pic>
      <p:pic>
        <p:nvPicPr>
          <p:cNvPr id="5" name="Picture 4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2A25DCEC-8A94-5481-0A16-966A22BCDF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030" y="1112279"/>
            <a:ext cx="7200000" cy="554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106045" y="0"/>
            <a:ext cx="12390120" cy="6857365"/>
            <a:chOff x="-167" y="0"/>
            <a:chExt cx="19512" cy="10799"/>
          </a:xfrm>
        </p:grpSpPr>
        <p:pic>
          <p:nvPicPr>
            <p:cNvPr id="3" name="图片 2" descr="组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 flipH="1">
              <a:off x="4202" y="-4200"/>
              <a:ext cx="10798" cy="19200"/>
            </a:xfrm>
            <a:prstGeom prst="rect">
              <a:avLst/>
            </a:prstGeom>
          </p:spPr>
        </p:pic>
        <p:grpSp>
          <p:nvGrpSpPr>
            <p:cNvPr id="54" name="组合 53"/>
            <p:cNvGrpSpPr/>
            <p:nvPr/>
          </p:nvGrpSpPr>
          <p:grpSpPr>
            <a:xfrm>
              <a:off x="-167" y="0"/>
              <a:ext cx="19512" cy="4812"/>
              <a:chOff x="-167" y="0"/>
              <a:chExt cx="19512" cy="4812"/>
            </a:xfrm>
          </p:grpSpPr>
          <p:pic>
            <p:nvPicPr>
              <p:cNvPr id="43" name="图片 42" descr="组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11059" y="0"/>
                <a:ext cx="8286" cy="4812"/>
              </a:xfrm>
              <a:prstGeom prst="rect">
                <a:avLst/>
              </a:prstGeom>
            </p:spPr>
          </p:pic>
          <p:pic>
            <p:nvPicPr>
              <p:cNvPr id="41" name="图片 40" descr="组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67" y="0"/>
                <a:ext cx="8286" cy="4812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/>
          </p:nvGrpSpPr>
          <p:grpSpPr>
            <a:xfrm>
              <a:off x="-11" y="12"/>
              <a:ext cx="19211" cy="10744"/>
              <a:chOff x="-11" y="12"/>
              <a:chExt cx="19211" cy="10744"/>
            </a:xfrm>
          </p:grpSpPr>
          <p:pic>
            <p:nvPicPr>
              <p:cNvPr id="30" name="图片 29" descr="组 9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9"/>
              <a:srcRect t="53912"/>
              <a:stretch>
                <a:fillRect/>
              </a:stretch>
            </p:blipFill>
            <p:spPr>
              <a:xfrm>
                <a:off x="0" y="2432"/>
                <a:ext cx="6882" cy="8301"/>
              </a:xfrm>
              <a:prstGeom prst="rect">
                <a:avLst/>
              </a:prstGeom>
            </p:spPr>
          </p:pic>
          <p:grpSp>
            <p:nvGrpSpPr>
              <p:cNvPr id="31" name="组合 30"/>
              <p:cNvGrpSpPr/>
              <p:nvPr/>
            </p:nvGrpSpPr>
            <p:grpSpPr>
              <a:xfrm>
                <a:off x="-11" y="12"/>
                <a:ext cx="19211" cy="10745"/>
                <a:chOff x="-11" y="12"/>
                <a:chExt cx="19211" cy="10745"/>
              </a:xfrm>
            </p:grpSpPr>
            <p:pic>
              <p:nvPicPr>
                <p:cNvPr id="32" name="图片 31" descr="图层 79 副本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2362" y="6131"/>
                  <a:ext cx="6839" cy="4626"/>
                </a:xfrm>
                <a:prstGeom prst="rect">
                  <a:avLst/>
                </a:prstGeom>
              </p:spPr>
            </p:pic>
            <p:pic>
              <p:nvPicPr>
                <p:cNvPr id="12" name="图片 11" descr="图层 79 副本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 flipH="1" flipV="1">
                  <a:off x="-11" y="12"/>
                  <a:ext cx="6839" cy="4626"/>
                </a:xfrm>
                <a:prstGeom prst="rect">
                  <a:avLst/>
                </a:prstGeom>
              </p:spPr>
            </p:pic>
          </p:grpSp>
          <p:pic>
            <p:nvPicPr>
              <p:cNvPr id="35" name="图片 34" descr="组 9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9"/>
              <a:srcRect t="53912"/>
              <a:stretch>
                <a:fillRect/>
              </a:stretch>
            </p:blipFill>
            <p:spPr>
              <a:xfrm flipH="1" flipV="1">
                <a:off x="12318" y="12"/>
                <a:ext cx="6882" cy="8301"/>
              </a:xfrm>
              <a:prstGeom prst="rect">
                <a:avLst/>
              </a:prstGeom>
            </p:spPr>
          </p:pic>
        </p:grpSp>
        <p:sp>
          <p:nvSpPr>
            <p:cNvPr id="2" name="矩形 1"/>
            <p:cNvSpPr/>
            <p:nvPr/>
          </p:nvSpPr>
          <p:spPr>
            <a:xfrm>
              <a:off x="194" y="550"/>
              <a:ext cx="18785" cy="9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0号-白鸽天行体" panose="00000500000000000000" charset="-122"/>
                <a:ea typeface="字魂50号-白鸽天行体" panose="00000500000000000000" charset="-122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1D068AF-9D08-B26D-5672-8F5E63692B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450" y="928728"/>
            <a:ext cx="12020550" cy="503424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66D3201-5F4B-E056-6C90-8C14CE10F894}"/>
              </a:ext>
            </a:extLst>
          </p:cNvPr>
          <p:cNvSpPr/>
          <p:nvPr/>
        </p:nvSpPr>
        <p:spPr>
          <a:xfrm>
            <a:off x="8002392" y="1543051"/>
            <a:ext cx="2827533" cy="59055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b="1" dirty="0" err="1">
                <a:ln w="0"/>
                <a:solidFill>
                  <a:prstClr val="black"/>
                </a:solidFill>
                <a:latin typeface="Calibri"/>
              </a:rPr>
              <a:t>Bón</a:t>
            </a:r>
            <a:r>
              <a:rPr lang="en-US" sz="2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Calibri"/>
              </a:rPr>
              <a:t>phân</a:t>
            </a:r>
            <a:r>
              <a:rPr lang="en-US" sz="2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Calibri"/>
              </a:rPr>
              <a:t>cho</a:t>
            </a:r>
            <a:r>
              <a:rPr lang="en-US" sz="2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Calibri"/>
              </a:rPr>
              <a:t>cây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E7B211-5090-3EFC-E79C-DD75AD500509}"/>
              </a:ext>
            </a:extLst>
          </p:cNvPr>
          <p:cNvSpPr/>
          <p:nvPr/>
        </p:nvSpPr>
        <p:spPr>
          <a:xfrm>
            <a:off x="8391525" y="5267326"/>
            <a:ext cx="3095625" cy="59055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b="1" dirty="0" err="1">
                <a:ln w="0"/>
                <a:solidFill>
                  <a:prstClr val="black"/>
                </a:solidFill>
                <a:latin typeface="Calibri"/>
              </a:rPr>
              <a:t>Tưới</a:t>
            </a:r>
            <a:r>
              <a:rPr lang="en-US" sz="2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Calibri"/>
              </a:rPr>
              <a:t>nước</a:t>
            </a:r>
            <a:r>
              <a:rPr lang="en-US" sz="2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Calibri"/>
              </a:rPr>
              <a:t>cho</a:t>
            </a:r>
            <a:r>
              <a:rPr lang="en-US" sz="2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Calibri"/>
              </a:rPr>
              <a:t>cây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1250C6-2ED9-963A-30B8-A1DCC51D3413}"/>
              </a:ext>
            </a:extLst>
          </p:cNvPr>
          <p:cNvSpPr/>
          <p:nvPr/>
        </p:nvSpPr>
        <p:spPr>
          <a:xfrm>
            <a:off x="857251" y="5705476"/>
            <a:ext cx="4038600" cy="847724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b="1" dirty="0" err="1">
                <a:ln w="0"/>
                <a:solidFill>
                  <a:prstClr val="black"/>
                </a:solidFill>
                <a:latin typeface="Calibri"/>
              </a:rPr>
              <a:t>Đóng</a:t>
            </a:r>
            <a:r>
              <a:rPr lang="en-US" sz="2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Calibri"/>
              </a:rPr>
              <a:t>cọc</a:t>
            </a:r>
            <a:r>
              <a:rPr lang="en-US" sz="2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Calibri"/>
              </a:rPr>
              <a:t>rào</a:t>
            </a:r>
            <a:r>
              <a:rPr lang="en-US" sz="2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Calibri"/>
              </a:rPr>
              <a:t>xung</a:t>
            </a:r>
            <a:r>
              <a:rPr lang="en-US" sz="2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Calibri"/>
              </a:rPr>
              <a:t>quanh</a:t>
            </a:r>
            <a:r>
              <a:rPr lang="en-US" sz="2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Calibri"/>
              </a:rPr>
              <a:t>và</a:t>
            </a:r>
            <a:r>
              <a:rPr lang="en-US" sz="2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Calibri"/>
              </a:rPr>
              <a:t>bắt</a:t>
            </a:r>
            <a:r>
              <a:rPr lang="en-US" sz="2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Calibri"/>
              </a:rPr>
              <a:t>sâu</a:t>
            </a:r>
            <a:r>
              <a:rPr lang="en-US" sz="2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Calibri"/>
              </a:rPr>
              <a:t>cho</a:t>
            </a:r>
            <a:r>
              <a:rPr lang="en-US" sz="2800" b="1" dirty="0">
                <a:ln w="0"/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Calibri"/>
              </a:rPr>
              <a:t>cây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08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668270" y="-2667000"/>
            <a:ext cx="6856730" cy="12192000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-106045" y="0"/>
            <a:ext cx="12390120" cy="3055620"/>
            <a:chOff x="-167" y="0"/>
            <a:chExt cx="19512" cy="4812"/>
          </a:xfrm>
        </p:grpSpPr>
        <p:pic>
          <p:nvPicPr>
            <p:cNvPr id="43" name="图片 42" descr="组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1059" y="0"/>
              <a:ext cx="8286" cy="4812"/>
            </a:xfrm>
            <a:prstGeom prst="rect">
              <a:avLst/>
            </a:prstGeom>
          </p:spPr>
        </p:pic>
        <p:pic>
          <p:nvPicPr>
            <p:cNvPr id="41" name="图片 40" descr="组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67" y="0"/>
              <a:ext cx="8286" cy="4812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1244918" y="909003"/>
            <a:ext cx="9702165" cy="5039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22860" y="3161030"/>
            <a:ext cx="12185015" cy="3695700"/>
            <a:chOff x="36" y="4978"/>
            <a:chExt cx="19189" cy="5820"/>
          </a:xfrm>
        </p:grpSpPr>
        <p:pic>
          <p:nvPicPr>
            <p:cNvPr id="22" name="图片 21" descr="组 9"/>
            <p:cNvPicPr>
              <a:picLocks noChangeAspect="1"/>
            </p:cNvPicPr>
            <p:nvPr/>
          </p:nvPicPr>
          <p:blipFill>
            <a:blip r:embed="rId4"/>
            <a:srcRect t="49373"/>
            <a:stretch>
              <a:fillRect/>
            </a:stretch>
          </p:blipFill>
          <p:spPr>
            <a:xfrm rot="16200000">
              <a:off x="12458" y="4031"/>
              <a:ext cx="5821" cy="7715"/>
            </a:xfrm>
            <a:prstGeom prst="rect">
              <a:avLst/>
            </a:prstGeom>
          </p:spPr>
        </p:pic>
        <p:pic>
          <p:nvPicPr>
            <p:cNvPr id="23" name="图片 22" descr="组 9"/>
            <p:cNvPicPr>
              <a:picLocks noChangeAspect="1"/>
            </p:cNvPicPr>
            <p:nvPr/>
          </p:nvPicPr>
          <p:blipFill>
            <a:blip r:embed="rId4"/>
            <a:srcRect t="49373"/>
            <a:stretch>
              <a:fillRect/>
            </a:stretch>
          </p:blipFill>
          <p:spPr>
            <a:xfrm rot="5400000" flipH="1">
              <a:off x="983" y="4031"/>
              <a:ext cx="5821" cy="771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81A967E-8434-E708-5408-735BD03EAA98}"/>
              </a:ext>
            </a:extLst>
          </p:cNvPr>
          <p:cNvSpPr txBox="1"/>
          <p:nvPr/>
        </p:nvSpPr>
        <p:spPr>
          <a:xfrm>
            <a:off x="2000250" y="1600200"/>
            <a:ext cx="83248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 ta có rất nhiều cách để bảo vệ cây trồng như: </a:t>
            </a:r>
            <a:r>
              <a:rPr lang="vi-VN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 nước, nhổ cỏ, bón phân cho cây, không giẫm vào gốc cây</a:t>
            </a:r>
            <a:r>
              <a:rPr lang="vi-VN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,...  Những việc làm đó sẽ giúp cây trồng được phát triển tốt nhất.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 rot="16200000" flipH="1">
            <a:off x="2668270" y="-2667000"/>
            <a:ext cx="6856730" cy="12192000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-6985" y="7620"/>
            <a:ext cx="12198985" cy="6822440"/>
            <a:chOff x="-11" y="12"/>
            <a:chExt cx="19211" cy="10744"/>
          </a:xfrm>
        </p:grpSpPr>
        <p:pic>
          <p:nvPicPr>
            <p:cNvPr id="30" name="图片 29" descr="组 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/>
            <a:srcRect t="53912"/>
            <a:stretch>
              <a:fillRect/>
            </a:stretch>
          </p:blipFill>
          <p:spPr>
            <a:xfrm>
              <a:off x="0" y="2432"/>
              <a:ext cx="6882" cy="8301"/>
            </a:xfrm>
            <a:prstGeom prst="rect">
              <a:avLst/>
            </a:prstGeom>
          </p:spPr>
        </p:pic>
        <p:grpSp>
          <p:nvGrpSpPr>
            <p:cNvPr id="31" name="组合 30"/>
            <p:cNvGrpSpPr/>
            <p:nvPr/>
          </p:nvGrpSpPr>
          <p:grpSpPr>
            <a:xfrm>
              <a:off x="-11" y="12"/>
              <a:ext cx="19211" cy="10745"/>
              <a:chOff x="-11" y="12"/>
              <a:chExt cx="19211" cy="10745"/>
            </a:xfrm>
          </p:grpSpPr>
          <p:pic>
            <p:nvPicPr>
              <p:cNvPr id="32" name="图片 31" descr="图层 79 副本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>
                <a:off x="12362" y="6131"/>
                <a:ext cx="6839" cy="4626"/>
              </a:xfrm>
              <a:prstGeom prst="rect">
                <a:avLst/>
              </a:prstGeom>
            </p:spPr>
          </p:pic>
          <p:pic>
            <p:nvPicPr>
              <p:cNvPr id="34" name="图片 33" descr="图层 79 副本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 flipH="1" flipV="1">
                <a:off x="-11" y="12"/>
                <a:ext cx="6839" cy="4626"/>
              </a:xfrm>
              <a:prstGeom prst="rect">
                <a:avLst/>
              </a:prstGeom>
            </p:spPr>
          </p:pic>
        </p:grpSp>
        <p:pic>
          <p:nvPicPr>
            <p:cNvPr id="35" name="图片 34" descr="组 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/>
            <a:srcRect t="53912"/>
            <a:stretch>
              <a:fillRect/>
            </a:stretch>
          </p:blipFill>
          <p:spPr>
            <a:xfrm flipH="1" flipV="1">
              <a:off x="12318" y="12"/>
              <a:ext cx="6882" cy="8301"/>
            </a:xfrm>
            <a:prstGeom prst="rect">
              <a:avLst/>
            </a:prstGeom>
          </p:spPr>
        </p:pic>
      </p:grpSp>
      <p:pic>
        <p:nvPicPr>
          <p:cNvPr id="43" name="图片 42" descr="组 8"/>
          <p:cNvPicPr>
            <a:picLocks noChangeAspect="1"/>
          </p:cNvPicPr>
          <p:nvPr/>
        </p:nvPicPr>
        <p:blipFill>
          <a:blip r:embed="rId10"/>
          <a:srcRect t="13066" r="-2559" b="-947"/>
          <a:stretch>
            <a:fillRect/>
          </a:stretch>
        </p:blipFill>
        <p:spPr>
          <a:xfrm>
            <a:off x="9116060" y="3605530"/>
            <a:ext cx="3075940" cy="3053715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91055C-226C-0A89-5057-DA16B4B5B3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76699" y="2376195"/>
            <a:ext cx="772430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5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106045" y="0"/>
            <a:ext cx="12390120" cy="6857365"/>
            <a:chOff x="-167" y="0"/>
            <a:chExt cx="19512" cy="10799"/>
          </a:xfrm>
        </p:grpSpPr>
        <p:pic>
          <p:nvPicPr>
            <p:cNvPr id="3" name="图片 2" descr="组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 flipH="1">
              <a:off x="4202" y="-4200"/>
              <a:ext cx="10798" cy="19200"/>
            </a:xfrm>
            <a:prstGeom prst="rect">
              <a:avLst/>
            </a:prstGeom>
          </p:spPr>
        </p:pic>
        <p:grpSp>
          <p:nvGrpSpPr>
            <p:cNvPr id="54" name="组合 53"/>
            <p:cNvGrpSpPr/>
            <p:nvPr/>
          </p:nvGrpSpPr>
          <p:grpSpPr>
            <a:xfrm>
              <a:off x="-167" y="0"/>
              <a:ext cx="19512" cy="4812"/>
              <a:chOff x="-167" y="0"/>
              <a:chExt cx="19512" cy="4812"/>
            </a:xfrm>
          </p:grpSpPr>
          <p:pic>
            <p:nvPicPr>
              <p:cNvPr id="43" name="图片 42" descr="组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11059" y="0"/>
                <a:ext cx="8286" cy="4812"/>
              </a:xfrm>
              <a:prstGeom prst="rect">
                <a:avLst/>
              </a:prstGeom>
            </p:spPr>
          </p:pic>
          <p:pic>
            <p:nvPicPr>
              <p:cNvPr id="41" name="图片 40" descr="组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67" y="0"/>
                <a:ext cx="8286" cy="4812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/>
          </p:nvGrpSpPr>
          <p:grpSpPr>
            <a:xfrm>
              <a:off x="-11" y="12"/>
              <a:ext cx="19211" cy="10744"/>
              <a:chOff x="-11" y="12"/>
              <a:chExt cx="19211" cy="10744"/>
            </a:xfrm>
          </p:grpSpPr>
          <p:pic>
            <p:nvPicPr>
              <p:cNvPr id="30" name="图片 29" descr="组 9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9"/>
              <a:srcRect t="53912"/>
              <a:stretch>
                <a:fillRect/>
              </a:stretch>
            </p:blipFill>
            <p:spPr>
              <a:xfrm>
                <a:off x="0" y="2432"/>
                <a:ext cx="6882" cy="8301"/>
              </a:xfrm>
              <a:prstGeom prst="rect">
                <a:avLst/>
              </a:prstGeom>
            </p:spPr>
          </p:pic>
          <p:grpSp>
            <p:nvGrpSpPr>
              <p:cNvPr id="31" name="组合 30"/>
              <p:cNvGrpSpPr/>
              <p:nvPr/>
            </p:nvGrpSpPr>
            <p:grpSpPr>
              <a:xfrm>
                <a:off x="-11" y="12"/>
                <a:ext cx="19211" cy="10745"/>
                <a:chOff x="-11" y="12"/>
                <a:chExt cx="19211" cy="10745"/>
              </a:xfrm>
            </p:grpSpPr>
            <p:pic>
              <p:nvPicPr>
                <p:cNvPr id="32" name="图片 31" descr="图层 79 副本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2362" y="6131"/>
                  <a:ext cx="6839" cy="4626"/>
                </a:xfrm>
                <a:prstGeom prst="rect">
                  <a:avLst/>
                </a:prstGeom>
              </p:spPr>
            </p:pic>
            <p:pic>
              <p:nvPicPr>
                <p:cNvPr id="12" name="图片 11" descr="图层 79 副本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 flipH="1" flipV="1">
                  <a:off x="-11" y="12"/>
                  <a:ext cx="6839" cy="4626"/>
                </a:xfrm>
                <a:prstGeom prst="rect">
                  <a:avLst/>
                </a:prstGeom>
              </p:spPr>
            </p:pic>
          </p:grpSp>
          <p:pic>
            <p:nvPicPr>
              <p:cNvPr id="35" name="图片 34" descr="组 9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9"/>
              <a:srcRect t="53912"/>
              <a:stretch>
                <a:fillRect/>
              </a:stretch>
            </p:blipFill>
            <p:spPr>
              <a:xfrm flipH="1" flipV="1">
                <a:off x="12318" y="12"/>
                <a:ext cx="6882" cy="8301"/>
              </a:xfrm>
              <a:prstGeom prst="rect">
                <a:avLst/>
              </a:prstGeom>
            </p:spPr>
          </p:pic>
        </p:grpSp>
        <p:sp>
          <p:nvSpPr>
            <p:cNvPr id="2" name="矩形 1"/>
            <p:cNvSpPr/>
            <p:nvPr/>
          </p:nvSpPr>
          <p:spPr>
            <a:xfrm>
              <a:off x="194" y="550"/>
              <a:ext cx="18785" cy="9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0号-白鸽天行体" panose="00000500000000000000" charset="-122"/>
                <a:ea typeface="字魂50号-白鸽天行体" panose="00000500000000000000" charset="-122"/>
                <a:cs typeface="+mn-cs"/>
              </a:endParaRPr>
            </a:p>
          </p:txBody>
        </p:sp>
      </p:grpSp>
      <p:pic>
        <p:nvPicPr>
          <p:cNvPr id="6" name="Hình ảnh 2">
            <a:extLst>
              <a:ext uri="{FF2B5EF4-FFF2-40B4-BE49-F238E27FC236}">
                <a16:creationId xmlns:a16="http://schemas.microsoft.com/office/drawing/2014/main" id="{A30F3783-D5E7-DF62-11FF-1E817B77732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02" b="3"/>
          <a:stretch/>
        </p:blipFill>
        <p:spPr>
          <a:xfrm>
            <a:off x="0" y="760562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EF4C6C-2A82-30C2-3EF1-35D3605220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3842" y="661949"/>
            <a:ext cx="7260965" cy="52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0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106045" y="0"/>
            <a:ext cx="12390120" cy="6857365"/>
            <a:chOff x="-167" y="0"/>
            <a:chExt cx="19512" cy="10799"/>
          </a:xfrm>
        </p:grpSpPr>
        <p:pic>
          <p:nvPicPr>
            <p:cNvPr id="3" name="图片 2" descr="组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 flipH="1">
              <a:off x="4202" y="-4200"/>
              <a:ext cx="10798" cy="19200"/>
            </a:xfrm>
            <a:prstGeom prst="rect">
              <a:avLst/>
            </a:prstGeom>
          </p:spPr>
        </p:pic>
        <p:grpSp>
          <p:nvGrpSpPr>
            <p:cNvPr id="54" name="组合 53"/>
            <p:cNvGrpSpPr/>
            <p:nvPr/>
          </p:nvGrpSpPr>
          <p:grpSpPr>
            <a:xfrm>
              <a:off x="-167" y="0"/>
              <a:ext cx="19512" cy="4812"/>
              <a:chOff x="-167" y="0"/>
              <a:chExt cx="19512" cy="4812"/>
            </a:xfrm>
          </p:grpSpPr>
          <p:pic>
            <p:nvPicPr>
              <p:cNvPr id="43" name="图片 42" descr="组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11059" y="0"/>
                <a:ext cx="8286" cy="4812"/>
              </a:xfrm>
              <a:prstGeom prst="rect">
                <a:avLst/>
              </a:prstGeom>
            </p:spPr>
          </p:pic>
          <p:pic>
            <p:nvPicPr>
              <p:cNvPr id="41" name="图片 40" descr="组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67" y="0"/>
                <a:ext cx="8286" cy="4812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/>
          </p:nvGrpSpPr>
          <p:grpSpPr>
            <a:xfrm>
              <a:off x="-11" y="12"/>
              <a:ext cx="19211" cy="10744"/>
              <a:chOff x="-11" y="12"/>
              <a:chExt cx="19211" cy="10744"/>
            </a:xfrm>
          </p:grpSpPr>
          <p:pic>
            <p:nvPicPr>
              <p:cNvPr id="30" name="图片 29" descr="组 9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9"/>
              <a:srcRect t="53912"/>
              <a:stretch>
                <a:fillRect/>
              </a:stretch>
            </p:blipFill>
            <p:spPr>
              <a:xfrm>
                <a:off x="0" y="2432"/>
                <a:ext cx="6882" cy="8301"/>
              </a:xfrm>
              <a:prstGeom prst="rect">
                <a:avLst/>
              </a:prstGeom>
            </p:spPr>
          </p:pic>
          <p:grpSp>
            <p:nvGrpSpPr>
              <p:cNvPr id="31" name="组合 30"/>
              <p:cNvGrpSpPr/>
              <p:nvPr/>
            </p:nvGrpSpPr>
            <p:grpSpPr>
              <a:xfrm>
                <a:off x="-11" y="12"/>
                <a:ext cx="19211" cy="10745"/>
                <a:chOff x="-11" y="12"/>
                <a:chExt cx="19211" cy="10745"/>
              </a:xfrm>
            </p:grpSpPr>
            <p:pic>
              <p:nvPicPr>
                <p:cNvPr id="32" name="图片 31" descr="图层 79 副本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2362" y="6131"/>
                  <a:ext cx="6839" cy="4626"/>
                </a:xfrm>
                <a:prstGeom prst="rect">
                  <a:avLst/>
                </a:prstGeom>
              </p:spPr>
            </p:pic>
            <p:pic>
              <p:nvPicPr>
                <p:cNvPr id="12" name="图片 11" descr="图层 79 副本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 flipH="1" flipV="1">
                  <a:off x="-11" y="12"/>
                  <a:ext cx="6839" cy="4626"/>
                </a:xfrm>
                <a:prstGeom prst="rect">
                  <a:avLst/>
                </a:prstGeom>
              </p:spPr>
            </p:pic>
          </p:grpSp>
          <p:pic>
            <p:nvPicPr>
              <p:cNvPr id="35" name="图片 34" descr="组 9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9"/>
              <a:srcRect t="53912"/>
              <a:stretch>
                <a:fillRect/>
              </a:stretch>
            </p:blipFill>
            <p:spPr>
              <a:xfrm flipH="1" flipV="1">
                <a:off x="12318" y="12"/>
                <a:ext cx="6882" cy="8301"/>
              </a:xfrm>
              <a:prstGeom prst="rect">
                <a:avLst/>
              </a:prstGeom>
            </p:spPr>
          </p:pic>
        </p:grpSp>
        <p:sp>
          <p:nvSpPr>
            <p:cNvPr id="2" name="矩形 1"/>
            <p:cNvSpPr/>
            <p:nvPr/>
          </p:nvSpPr>
          <p:spPr>
            <a:xfrm>
              <a:off x="194" y="550"/>
              <a:ext cx="18785" cy="9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0号-白鸽天行体" panose="00000500000000000000" charset="-122"/>
                <a:ea typeface="字魂50号-白鸽天行体" panose="00000500000000000000" charset="-122"/>
                <a:cs typeface="+mn-cs"/>
              </a:endParaRPr>
            </a:p>
          </p:txBody>
        </p:sp>
      </p:grpSp>
      <p:grpSp>
        <p:nvGrpSpPr>
          <p:cNvPr id="4" name="Nhóm 35">
            <a:extLst>
              <a:ext uri="{FF2B5EF4-FFF2-40B4-BE49-F238E27FC236}">
                <a16:creationId xmlns:a16="http://schemas.microsoft.com/office/drawing/2014/main" id="{55DF4096-93AD-553C-3568-B053D2D90B4D}"/>
              </a:ext>
            </a:extLst>
          </p:cNvPr>
          <p:cNvGrpSpPr/>
          <p:nvPr/>
        </p:nvGrpSpPr>
        <p:grpSpPr>
          <a:xfrm>
            <a:off x="7907478" y="656818"/>
            <a:ext cx="1246752" cy="1325060"/>
            <a:chOff x="5635444" y="689743"/>
            <a:chExt cx="1246752" cy="1325060"/>
          </a:xfrm>
        </p:grpSpPr>
        <p:sp>
          <p:nvSpPr>
            <p:cNvPr id="5" name="Hình giọt nước 32">
              <a:extLst>
                <a:ext uri="{FF2B5EF4-FFF2-40B4-BE49-F238E27FC236}">
                  <a16:creationId xmlns:a16="http://schemas.microsoft.com/office/drawing/2014/main" id="{C8BC9D98-183A-1871-5C37-767F05616705}"/>
                </a:ext>
              </a:extLst>
            </p:cNvPr>
            <p:cNvSpPr/>
            <p:nvPr/>
          </p:nvSpPr>
          <p:spPr>
            <a:xfrm rot="8929716">
              <a:off x="5635444" y="689743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Hộp Văn bản 34">
              <a:extLst>
                <a:ext uri="{FF2B5EF4-FFF2-40B4-BE49-F238E27FC236}">
                  <a16:creationId xmlns:a16="http://schemas.microsoft.com/office/drawing/2014/main" id="{277D3E9E-3A52-C571-9AC4-D0E185875D21}"/>
                </a:ext>
              </a:extLst>
            </p:cNvPr>
            <p:cNvSpPr txBox="1"/>
            <p:nvPr/>
          </p:nvSpPr>
          <p:spPr>
            <a:xfrm>
              <a:off x="5747915" y="1257551"/>
              <a:ext cx="10390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BẺ CÀNH</a:t>
              </a:r>
            </a:p>
          </p:txBody>
        </p:sp>
      </p:grpSp>
      <p:grpSp>
        <p:nvGrpSpPr>
          <p:cNvPr id="8" name="Nhóm 36">
            <a:extLst>
              <a:ext uri="{FF2B5EF4-FFF2-40B4-BE49-F238E27FC236}">
                <a16:creationId xmlns:a16="http://schemas.microsoft.com/office/drawing/2014/main" id="{A066C846-DCDB-0CFC-7D82-55A0D965AD94}"/>
              </a:ext>
            </a:extLst>
          </p:cNvPr>
          <p:cNvGrpSpPr/>
          <p:nvPr/>
        </p:nvGrpSpPr>
        <p:grpSpPr>
          <a:xfrm>
            <a:off x="3288463" y="658158"/>
            <a:ext cx="1345176" cy="1325060"/>
            <a:chOff x="4124547" y="689742"/>
            <a:chExt cx="1345176" cy="1325060"/>
          </a:xfrm>
        </p:grpSpPr>
        <p:sp>
          <p:nvSpPr>
            <p:cNvPr id="9" name="Hình giọt nước 31">
              <a:extLst>
                <a:ext uri="{FF2B5EF4-FFF2-40B4-BE49-F238E27FC236}">
                  <a16:creationId xmlns:a16="http://schemas.microsoft.com/office/drawing/2014/main" id="{8CE6AE17-4C0A-B9D2-E85C-8C26945843C7}"/>
                </a:ext>
              </a:extLst>
            </p:cNvPr>
            <p:cNvSpPr/>
            <p:nvPr/>
          </p:nvSpPr>
          <p:spPr>
            <a:xfrm rot="8929716">
              <a:off x="4191085" y="689742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Hộp Văn bản 33">
              <a:extLst>
                <a:ext uri="{FF2B5EF4-FFF2-40B4-BE49-F238E27FC236}">
                  <a16:creationId xmlns:a16="http://schemas.microsoft.com/office/drawing/2014/main" id="{BFA1D19C-0A00-F706-7E48-29DB09327792}"/>
                </a:ext>
              </a:extLst>
            </p:cNvPr>
            <p:cNvSpPr txBox="1"/>
            <p:nvPr/>
          </p:nvSpPr>
          <p:spPr>
            <a:xfrm>
              <a:off x="4124547" y="1259528"/>
              <a:ext cx="1345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TƯỚI NƯỚC</a:t>
              </a:r>
            </a:p>
          </p:txBody>
        </p:sp>
      </p:grpSp>
      <p:pic>
        <p:nvPicPr>
          <p:cNvPr id="14" name="Hình ảnh 22" descr="Ảnh có chứa mẫu họa, đồ họa véc-tơ&#10;&#10;Mô tả được tạo tự động">
            <a:extLst>
              <a:ext uri="{FF2B5EF4-FFF2-40B4-BE49-F238E27FC236}">
                <a16:creationId xmlns:a16="http://schemas.microsoft.com/office/drawing/2014/main" id="{C2BFD1CA-A01C-2CF0-05F3-F39E40D5B7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41" r="-1" b="-1"/>
          <a:stretch/>
        </p:blipFill>
        <p:spPr>
          <a:xfrm>
            <a:off x="7654552" y="1711177"/>
            <a:ext cx="1870447" cy="1845142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grpSp>
        <p:nvGrpSpPr>
          <p:cNvPr id="15" name="Nhóm 37">
            <a:extLst>
              <a:ext uri="{FF2B5EF4-FFF2-40B4-BE49-F238E27FC236}">
                <a16:creationId xmlns:a16="http://schemas.microsoft.com/office/drawing/2014/main" id="{78FDAC6C-CF3B-98F6-9609-C96710CFB5F1}"/>
              </a:ext>
            </a:extLst>
          </p:cNvPr>
          <p:cNvGrpSpPr/>
          <p:nvPr/>
        </p:nvGrpSpPr>
        <p:grpSpPr>
          <a:xfrm>
            <a:off x="304800" y="3986587"/>
            <a:ext cx="1246752" cy="1325060"/>
            <a:chOff x="443425" y="3808405"/>
            <a:chExt cx="1246752" cy="1325060"/>
          </a:xfrm>
        </p:grpSpPr>
        <p:sp>
          <p:nvSpPr>
            <p:cNvPr id="16" name="Hình giọt nước 13">
              <a:extLst>
                <a:ext uri="{FF2B5EF4-FFF2-40B4-BE49-F238E27FC236}">
                  <a16:creationId xmlns:a16="http://schemas.microsoft.com/office/drawing/2014/main" id="{B6F47F39-7888-5239-4E74-3492F61150A8}"/>
                </a:ext>
              </a:extLst>
            </p:cNvPr>
            <p:cNvSpPr/>
            <p:nvPr/>
          </p:nvSpPr>
          <p:spPr>
            <a:xfrm rot="8929716">
              <a:off x="443425" y="3808405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Hộp Văn bản 23">
              <a:extLst>
                <a:ext uri="{FF2B5EF4-FFF2-40B4-BE49-F238E27FC236}">
                  <a16:creationId xmlns:a16="http://schemas.microsoft.com/office/drawing/2014/main" id="{9DD49A68-DF80-71CF-454E-64059593E15D}"/>
                </a:ext>
              </a:extLst>
            </p:cNvPr>
            <p:cNvSpPr txBox="1"/>
            <p:nvPr/>
          </p:nvSpPr>
          <p:spPr>
            <a:xfrm>
              <a:off x="553476" y="4334566"/>
              <a:ext cx="9668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NHỔ CỎ</a:t>
              </a:r>
            </a:p>
          </p:txBody>
        </p:sp>
      </p:grpSp>
      <p:pic>
        <p:nvPicPr>
          <p:cNvPr id="18" name="Hình ảnh 21">
            <a:extLst>
              <a:ext uri="{FF2B5EF4-FFF2-40B4-BE49-F238E27FC236}">
                <a16:creationId xmlns:a16="http://schemas.microsoft.com/office/drawing/2014/main" id="{5936F546-CDC1-1E24-B3A3-1969FE1D979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0" r="1" b="5668"/>
          <a:stretch/>
        </p:blipFill>
        <p:spPr>
          <a:xfrm>
            <a:off x="2927309" y="1711177"/>
            <a:ext cx="2235046" cy="1977195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grpSp>
        <p:nvGrpSpPr>
          <p:cNvPr id="19" name="Nhóm 38">
            <a:extLst>
              <a:ext uri="{FF2B5EF4-FFF2-40B4-BE49-F238E27FC236}">
                <a16:creationId xmlns:a16="http://schemas.microsoft.com/office/drawing/2014/main" id="{7BE1C354-48F8-BE40-75C3-A133BC90F692}"/>
              </a:ext>
            </a:extLst>
          </p:cNvPr>
          <p:cNvGrpSpPr/>
          <p:nvPr/>
        </p:nvGrpSpPr>
        <p:grpSpPr>
          <a:xfrm>
            <a:off x="1705910" y="3986586"/>
            <a:ext cx="1269206" cy="1325060"/>
            <a:chOff x="1844535" y="3808404"/>
            <a:chExt cx="1269206" cy="1325060"/>
          </a:xfrm>
        </p:grpSpPr>
        <p:sp>
          <p:nvSpPr>
            <p:cNvPr id="20" name="Hình giọt nước 14">
              <a:extLst>
                <a:ext uri="{FF2B5EF4-FFF2-40B4-BE49-F238E27FC236}">
                  <a16:creationId xmlns:a16="http://schemas.microsoft.com/office/drawing/2014/main" id="{D2B6DA11-0AA1-7769-22ED-7D25109D9F00}"/>
                </a:ext>
              </a:extLst>
            </p:cNvPr>
            <p:cNvSpPr/>
            <p:nvPr/>
          </p:nvSpPr>
          <p:spPr>
            <a:xfrm rot="8929716">
              <a:off x="1866989" y="3808404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Hộp Văn bản 24">
              <a:extLst>
                <a:ext uri="{FF2B5EF4-FFF2-40B4-BE49-F238E27FC236}">
                  <a16:creationId xmlns:a16="http://schemas.microsoft.com/office/drawing/2014/main" id="{27FB2DE8-5F73-FAF5-584D-38903E97A095}"/>
                </a:ext>
              </a:extLst>
            </p:cNvPr>
            <p:cNvSpPr txBox="1"/>
            <p:nvPr/>
          </p:nvSpPr>
          <p:spPr>
            <a:xfrm>
              <a:off x="1844535" y="4324853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BÓN PHÂN</a:t>
              </a:r>
            </a:p>
          </p:txBody>
        </p:sp>
      </p:grpSp>
      <p:grpSp>
        <p:nvGrpSpPr>
          <p:cNvPr id="22" name="Nhóm 39">
            <a:extLst>
              <a:ext uri="{FF2B5EF4-FFF2-40B4-BE49-F238E27FC236}">
                <a16:creationId xmlns:a16="http://schemas.microsoft.com/office/drawing/2014/main" id="{A1894186-A4B4-6DC4-FC72-05BB030A3C03}"/>
              </a:ext>
            </a:extLst>
          </p:cNvPr>
          <p:cNvGrpSpPr/>
          <p:nvPr/>
        </p:nvGrpSpPr>
        <p:grpSpPr>
          <a:xfrm>
            <a:off x="3158833" y="3986586"/>
            <a:ext cx="1246752" cy="1325060"/>
            <a:chOff x="3297458" y="3808404"/>
            <a:chExt cx="1246752" cy="1325060"/>
          </a:xfrm>
        </p:grpSpPr>
        <p:sp>
          <p:nvSpPr>
            <p:cNvPr id="23" name="Hình giọt nước 15">
              <a:extLst>
                <a:ext uri="{FF2B5EF4-FFF2-40B4-BE49-F238E27FC236}">
                  <a16:creationId xmlns:a16="http://schemas.microsoft.com/office/drawing/2014/main" id="{EDB79256-1A92-59B7-CBE5-3D253825647E}"/>
                </a:ext>
              </a:extLst>
            </p:cNvPr>
            <p:cNvSpPr/>
            <p:nvPr/>
          </p:nvSpPr>
          <p:spPr>
            <a:xfrm rot="8929716">
              <a:off x="3297458" y="3808404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Hộp Văn bản 25">
              <a:extLst>
                <a:ext uri="{FF2B5EF4-FFF2-40B4-BE49-F238E27FC236}">
                  <a16:creationId xmlns:a16="http://schemas.microsoft.com/office/drawing/2014/main" id="{B59D9B6F-52A8-BF4D-55C9-3C46115956D2}"/>
                </a:ext>
              </a:extLst>
            </p:cNvPr>
            <p:cNvSpPr txBox="1"/>
            <p:nvPr/>
          </p:nvSpPr>
          <p:spPr>
            <a:xfrm>
              <a:off x="3332734" y="4081083"/>
              <a:ext cx="112082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ĐỐT LỬA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DƯỚI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GỐC CÂY</a:t>
              </a:r>
            </a:p>
          </p:txBody>
        </p:sp>
      </p:grpSp>
      <p:grpSp>
        <p:nvGrpSpPr>
          <p:cNvPr id="25" name="Nhóm 40">
            <a:extLst>
              <a:ext uri="{FF2B5EF4-FFF2-40B4-BE49-F238E27FC236}">
                <a16:creationId xmlns:a16="http://schemas.microsoft.com/office/drawing/2014/main" id="{E41347B0-AF94-285B-66AA-2C650EED14B4}"/>
              </a:ext>
            </a:extLst>
          </p:cNvPr>
          <p:cNvGrpSpPr/>
          <p:nvPr/>
        </p:nvGrpSpPr>
        <p:grpSpPr>
          <a:xfrm>
            <a:off x="4589324" y="3981298"/>
            <a:ext cx="1246752" cy="1325060"/>
            <a:chOff x="4727949" y="3803116"/>
            <a:chExt cx="1246752" cy="1325060"/>
          </a:xfrm>
        </p:grpSpPr>
        <p:sp>
          <p:nvSpPr>
            <p:cNvPr id="26" name="Hình giọt nước 16">
              <a:extLst>
                <a:ext uri="{FF2B5EF4-FFF2-40B4-BE49-F238E27FC236}">
                  <a16:creationId xmlns:a16="http://schemas.microsoft.com/office/drawing/2014/main" id="{249943A8-F5F2-F36E-662F-6A0B9A0CCBDB}"/>
                </a:ext>
              </a:extLst>
            </p:cNvPr>
            <p:cNvSpPr/>
            <p:nvPr/>
          </p:nvSpPr>
          <p:spPr>
            <a:xfrm rot="8929716">
              <a:off x="4727949" y="3803116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F36B467A-79F2-05C5-B700-49780A29123F}"/>
                </a:ext>
              </a:extLst>
            </p:cNvPr>
            <p:cNvSpPr txBox="1"/>
            <p:nvPr/>
          </p:nvSpPr>
          <p:spPr>
            <a:xfrm>
              <a:off x="4811612" y="4324853"/>
              <a:ext cx="1101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VUN GỐC</a:t>
              </a:r>
            </a:p>
          </p:txBody>
        </p:sp>
      </p:grpSp>
      <p:grpSp>
        <p:nvGrpSpPr>
          <p:cNvPr id="28" name="Nhóm 41">
            <a:extLst>
              <a:ext uri="{FF2B5EF4-FFF2-40B4-BE49-F238E27FC236}">
                <a16:creationId xmlns:a16="http://schemas.microsoft.com/office/drawing/2014/main" id="{1A026BC6-D25E-ABC2-F2CB-4BDD5D8E6202}"/>
              </a:ext>
            </a:extLst>
          </p:cNvPr>
          <p:cNvGrpSpPr/>
          <p:nvPr/>
        </p:nvGrpSpPr>
        <p:grpSpPr>
          <a:xfrm>
            <a:off x="6002476" y="3986584"/>
            <a:ext cx="1246752" cy="1325060"/>
            <a:chOff x="6141101" y="3808402"/>
            <a:chExt cx="1246752" cy="1325060"/>
          </a:xfrm>
        </p:grpSpPr>
        <p:sp>
          <p:nvSpPr>
            <p:cNvPr id="33" name="Hình giọt nước 17">
              <a:extLst>
                <a:ext uri="{FF2B5EF4-FFF2-40B4-BE49-F238E27FC236}">
                  <a16:creationId xmlns:a16="http://schemas.microsoft.com/office/drawing/2014/main" id="{A612BCEB-E274-49C9-89E0-6E5202006979}"/>
                </a:ext>
              </a:extLst>
            </p:cNvPr>
            <p:cNvSpPr/>
            <p:nvPr/>
          </p:nvSpPr>
          <p:spPr>
            <a:xfrm rot="8929716">
              <a:off x="6141101" y="3808402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Hộp Văn bản 27">
              <a:extLst>
                <a:ext uri="{FF2B5EF4-FFF2-40B4-BE49-F238E27FC236}">
                  <a16:creationId xmlns:a16="http://schemas.microsoft.com/office/drawing/2014/main" id="{D9DF1808-1219-1CD2-9F0E-6364CCC7AF1B}"/>
                </a:ext>
              </a:extLst>
            </p:cNvPr>
            <p:cNvSpPr txBox="1"/>
            <p:nvPr/>
          </p:nvSpPr>
          <p:spPr>
            <a:xfrm>
              <a:off x="6143568" y="4280980"/>
              <a:ext cx="12089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DẪM VÀO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GỐC CÂY</a:t>
              </a:r>
            </a:p>
          </p:txBody>
        </p:sp>
      </p:grpSp>
      <p:grpSp>
        <p:nvGrpSpPr>
          <p:cNvPr id="36" name="Nhóm 42">
            <a:extLst>
              <a:ext uri="{FF2B5EF4-FFF2-40B4-BE49-F238E27FC236}">
                <a16:creationId xmlns:a16="http://schemas.microsoft.com/office/drawing/2014/main" id="{66CF244A-95A0-39CA-DF52-129C0353C786}"/>
              </a:ext>
            </a:extLst>
          </p:cNvPr>
          <p:cNvGrpSpPr/>
          <p:nvPr/>
        </p:nvGrpSpPr>
        <p:grpSpPr>
          <a:xfrm>
            <a:off x="7491837" y="3981299"/>
            <a:ext cx="1246752" cy="1325060"/>
            <a:chOff x="7630462" y="3803117"/>
            <a:chExt cx="1246752" cy="1325060"/>
          </a:xfrm>
        </p:grpSpPr>
        <p:sp>
          <p:nvSpPr>
            <p:cNvPr id="37" name="Hình giọt nước 18">
              <a:extLst>
                <a:ext uri="{FF2B5EF4-FFF2-40B4-BE49-F238E27FC236}">
                  <a16:creationId xmlns:a16="http://schemas.microsoft.com/office/drawing/2014/main" id="{E5FABBD6-A919-FE5B-1ACF-359BA30864F1}"/>
                </a:ext>
              </a:extLst>
            </p:cNvPr>
            <p:cNvSpPr/>
            <p:nvPr/>
          </p:nvSpPr>
          <p:spPr>
            <a:xfrm rot="8929716">
              <a:off x="7630462" y="3803117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Hộp Văn bản 28">
              <a:extLst>
                <a:ext uri="{FF2B5EF4-FFF2-40B4-BE49-F238E27FC236}">
                  <a16:creationId xmlns:a16="http://schemas.microsoft.com/office/drawing/2014/main" id="{B390D2B4-D64D-65D6-BAB8-3EFE278427BB}"/>
                </a:ext>
              </a:extLst>
            </p:cNvPr>
            <p:cNvSpPr txBox="1"/>
            <p:nvPr/>
          </p:nvSpPr>
          <p:spPr>
            <a:xfrm>
              <a:off x="7723767" y="4359769"/>
              <a:ext cx="10198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BẮT SÂU</a:t>
              </a:r>
            </a:p>
          </p:txBody>
        </p:sp>
      </p:grpSp>
      <p:grpSp>
        <p:nvGrpSpPr>
          <p:cNvPr id="39" name="Nhóm 43">
            <a:extLst>
              <a:ext uri="{FF2B5EF4-FFF2-40B4-BE49-F238E27FC236}">
                <a16:creationId xmlns:a16="http://schemas.microsoft.com/office/drawing/2014/main" id="{094C10AC-73EE-F4EE-7B4A-D64F5196AB03}"/>
              </a:ext>
            </a:extLst>
          </p:cNvPr>
          <p:cNvGrpSpPr/>
          <p:nvPr/>
        </p:nvGrpSpPr>
        <p:grpSpPr>
          <a:xfrm>
            <a:off x="8899991" y="3986584"/>
            <a:ext cx="1265600" cy="1325060"/>
            <a:chOff x="9038616" y="3808402"/>
            <a:chExt cx="1265600" cy="1325060"/>
          </a:xfrm>
        </p:grpSpPr>
        <p:sp>
          <p:nvSpPr>
            <p:cNvPr id="40" name="Hình giọt nước 19">
              <a:extLst>
                <a:ext uri="{FF2B5EF4-FFF2-40B4-BE49-F238E27FC236}">
                  <a16:creationId xmlns:a16="http://schemas.microsoft.com/office/drawing/2014/main" id="{81BB3784-3D7B-60C6-3955-703825D8BA81}"/>
                </a:ext>
              </a:extLst>
            </p:cNvPr>
            <p:cNvSpPr/>
            <p:nvPr/>
          </p:nvSpPr>
          <p:spPr>
            <a:xfrm rot="8929716">
              <a:off x="9057464" y="3808402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Hộp Văn bản 29">
              <a:extLst>
                <a:ext uri="{FF2B5EF4-FFF2-40B4-BE49-F238E27FC236}">
                  <a16:creationId xmlns:a16="http://schemas.microsoft.com/office/drawing/2014/main" id="{88BA79A1-9F35-925C-3841-941CECBAF827}"/>
                </a:ext>
              </a:extLst>
            </p:cNvPr>
            <p:cNvSpPr txBox="1"/>
            <p:nvPr/>
          </p:nvSpPr>
          <p:spPr>
            <a:xfrm>
              <a:off x="9038616" y="4196067"/>
              <a:ext cx="12234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KHẮC LÊN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THÂN CÂY</a:t>
              </a:r>
            </a:p>
          </p:txBody>
        </p:sp>
      </p:grpSp>
      <p:grpSp>
        <p:nvGrpSpPr>
          <p:cNvPr id="44" name="Nhóm 44">
            <a:extLst>
              <a:ext uri="{FF2B5EF4-FFF2-40B4-BE49-F238E27FC236}">
                <a16:creationId xmlns:a16="http://schemas.microsoft.com/office/drawing/2014/main" id="{5A2B3208-DE97-1C0E-48EC-11316EF7A839}"/>
              </a:ext>
            </a:extLst>
          </p:cNvPr>
          <p:cNvGrpSpPr/>
          <p:nvPr/>
        </p:nvGrpSpPr>
        <p:grpSpPr>
          <a:xfrm>
            <a:off x="10312348" y="3986585"/>
            <a:ext cx="1409360" cy="1325060"/>
            <a:chOff x="10450973" y="3808403"/>
            <a:chExt cx="1409360" cy="1325060"/>
          </a:xfrm>
        </p:grpSpPr>
        <p:sp>
          <p:nvSpPr>
            <p:cNvPr id="45" name="Hình giọt nước 20">
              <a:extLst>
                <a:ext uri="{FF2B5EF4-FFF2-40B4-BE49-F238E27FC236}">
                  <a16:creationId xmlns:a16="http://schemas.microsoft.com/office/drawing/2014/main" id="{CB18035F-192C-2DCD-1E40-8DD324BD2DAB}"/>
                </a:ext>
              </a:extLst>
            </p:cNvPr>
            <p:cNvSpPr/>
            <p:nvPr/>
          </p:nvSpPr>
          <p:spPr>
            <a:xfrm rot="8929716">
              <a:off x="10501823" y="3808403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Hộp Văn bản 30">
              <a:extLst>
                <a:ext uri="{FF2B5EF4-FFF2-40B4-BE49-F238E27FC236}">
                  <a16:creationId xmlns:a16="http://schemas.microsoft.com/office/drawing/2014/main" id="{F03DA042-5FDE-AA6F-1800-0A205DECD3F6}"/>
                </a:ext>
              </a:extLst>
            </p:cNvPr>
            <p:cNvSpPr txBox="1"/>
            <p:nvPr/>
          </p:nvSpPr>
          <p:spPr>
            <a:xfrm>
              <a:off x="10450973" y="4219583"/>
              <a:ext cx="14093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CHĂNG ĐÈN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LÊN CÂY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548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106045" y="0"/>
            <a:ext cx="12390120" cy="6857365"/>
            <a:chOff x="-167" y="0"/>
            <a:chExt cx="19512" cy="10799"/>
          </a:xfrm>
        </p:grpSpPr>
        <p:pic>
          <p:nvPicPr>
            <p:cNvPr id="3" name="图片 2" descr="组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 flipH="1">
              <a:off x="4202" y="-4200"/>
              <a:ext cx="10798" cy="19200"/>
            </a:xfrm>
            <a:prstGeom prst="rect">
              <a:avLst/>
            </a:prstGeom>
          </p:spPr>
        </p:pic>
        <p:grpSp>
          <p:nvGrpSpPr>
            <p:cNvPr id="54" name="组合 53"/>
            <p:cNvGrpSpPr/>
            <p:nvPr/>
          </p:nvGrpSpPr>
          <p:grpSpPr>
            <a:xfrm>
              <a:off x="-167" y="0"/>
              <a:ext cx="19512" cy="4812"/>
              <a:chOff x="-167" y="0"/>
              <a:chExt cx="19512" cy="4812"/>
            </a:xfrm>
          </p:grpSpPr>
          <p:pic>
            <p:nvPicPr>
              <p:cNvPr id="43" name="图片 42" descr="组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11059" y="0"/>
                <a:ext cx="8286" cy="4812"/>
              </a:xfrm>
              <a:prstGeom prst="rect">
                <a:avLst/>
              </a:prstGeom>
            </p:spPr>
          </p:pic>
          <p:pic>
            <p:nvPicPr>
              <p:cNvPr id="41" name="图片 40" descr="组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67" y="0"/>
                <a:ext cx="8286" cy="4812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/>
          </p:nvGrpSpPr>
          <p:grpSpPr>
            <a:xfrm>
              <a:off x="-11" y="12"/>
              <a:ext cx="19211" cy="10744"/>
              <a:chOff x="-11" y="12"/>
              <a:chExt cx="19211" cy="10744"/>
            </a:xfrm>
          </p:grpSpPr>
          <p:pic>
            <p:nvPicPr>
              <p:cNvPr id="30" name="图片 29" descr="组 9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9"/>
              <a:srcRect t="53912"/>
              <a:stretch>
                <a:fillRect/>
              </a:stretch>
            </p:blipFill>
            <p:spPr>
              <a:xfrm>
                <a:off x="0" y="2432"/>
                <a:ext cx="6882" cy="8301"/>
              </a:xfrm>
              <a:prstGeom prst="rect">
                <a:avLst/>
              </a:prstGeom>
            </p:spPr>
          </p:pic>
          <p:grpSp>
            <p:nvGrpSpPr>
              <p:cNvPr id="31" name="组合 30"/>
              <p:cNvGrpSpPr/>
              <p:nvPr/>
            </p:nvGrpSpPr>
            <p:grpSpPr>
              <a:xfrm>
                <a:off x="-11" y="12"/>
                <a:ext cx="19211" cy="10745"/>
                <a:chOff x="-11" y="12"/>
                <a:chExt cx="19211" cy="10745"/>
              </a:xfrm>
            </p:grpSpPr>
            <p:pic>
              <p:nvPicPr>
                <p:cNvPr id="32" name="图片 31" descr="图层 79 副本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2362" y="6131"/>
                  <a:ext cx="6839" cy="4626"/>
                </a:xfrm>
                <a:prstGeom prst="rect">
                  <a:avLst/>
                </a:prstGeom>
              </p:spPr>
            </p:pic>
            <p:pic>
              <p:nvPicPr>
                <p:cNvPr id="12" name="图片 11" descr="图层 79 副本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 flipH="1" flipV="1">
                  <a:off x="-11" y="12"/>
                  <a:ext cx="6839" cy="4626"/>
                </a:xfrm>
                <a:prstGeom prst="rect">
                  <a:avLst/>
                </a:prstGeom>
              </p:spPr>
            </p:pic>
          </p:grpSp>
          <p:pic>
            <p:nvPicPr>
              <p:cNvPr id="35" name="图片 34" descr="组 9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9"/>
              <a:srcRect t="53912"/>
              <a:stretch>
                <a:fillRect/>
              </a:stretch>
            </p:blipFill>
            <p:spPr>
              <a:xfrm flipH="1" flipV="1">
                <a:off x="12318" y="12"/>
                <a:ext cx="6882" cy="8301"/>
              </a:xfrm>
              <a:prstGeom prst="rect">
                <a:avLst/>
              </a:prstGeom>
            </p:spPr>
          </p:pic>
        </p:grpSp>
        <p:sp>
          <p:nvSpPr>
            <p:cNvPr id="2" name="矩形 1"/>
            <p:cNvSpPr/>
            <p:nvPr/>
          </p:nvSpPr>
          <p:spPr>
            <a:xfrm>
              <a:off x="194" y="550"/>
              <a:ext cx="18785" cy="9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0号-白鸽天行体" panose="00000500000000000000" charset="-122"/>
                <a:ea typeface="字魂50号-白鸽天行体" panose="00000500000000000000" charset="-122"/>
                <a:cs typeface="+mn-cs"/>
              </a:endParaRPr>
            </a:p>
          </p:txBody>
        </p:sp>
      </p:grpSp>
      <p:grpSp>
        <p:nvGrpSpPr>
          <p:cNvPr id="6" name="Nhóm 34">
            <a:extLst>
              <a:ext uri="{FF2B5EF4-FFF2-40B4-BE49-F238E27FC236}">
                <a16:creationId xmlns:a16="http://schemas.microsoft.com/office/drawing/2014/main" id="{45710161-E92A-3F92-0C0F-6C6460E0C03B}"/>
              </a:ext>
            </a:extLst>
          </p:cNvPr>
          <p:cNvGrpSpPr/>
          <p:nvPr/>
        </p:nvGrpSpPr>
        <p:grpSpPr>
          <a:xfrm>
            <a:off x="6692148" y="-41491"/>
            <a:ext cx="5200252" cy="4955062"/>
            <a:chOff x="5993773" y="136736"/>
            <a:chExt cx="5200252" cy="4955062"/>
          </a:xfrm>
        </p:grpSpPr>
        <p:grpSp>
          <p:nvGrpSpPr>
            <p:cNvPr id="11" name="Nhóm 22">
              <a:extLst>
                <a:ext uri="{FF2B5EF4-FFF2-40B4-BE49-F238E27FC236}">
                  <a16:creationId xmlns:a16="http://schemas.microsoft.com/office/drawing/2014/main" id="{9B981091-A90B-C10F-EF48-571291EE3343}"/>
                </a:ext>
              </a:extLst>
            </p:cNvPr>
            <p:cNvGrpSpPr/>
            <p:nvPr/>
          </p:nvGrpSpPr>
          <p:grpSpPr>
            <a:xfrm rot="18011020">
              <a:off x="6234358" y="880639"/>
              <a:ext cx="1546921" cy="2028091"/>
              <a:chOff x="3297458" y="3808404"/>
              <a:chExt cx="1246752" cy="1325060"/>
            </a:xfrm>
          </p:grpSpPr>
          <p:sp>
            <p:nvSpPr>
              <p:cNvPr id="61" name="Hình giọt nước 23">
                <a:extLst>
                  <a:ext uri="{FF2B5EF4-FFF2-40B4-BE49-F238E27FC236}">
                    <a16:creationId xmlns:a16="http://schemas.microsoft.com/office/drawing/2014/main" id="{A1F45510-9C0C-341B-DF0E-F2961A4919FC}"/>
                  </a:ext>
                </a:extLst>
              </p:cNvPr>
              <p:cNvSpPr/>
              <p:nvPr/>
            </p:nvSpPr>
            <p:spPr>
              <a:xfrm rot="8929716">
                <a:off x="3297458" y="3808404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Hộp Văn bản 24">
                <a:extLst>
                  <a:ext uri="{FF2B5EF4-FFF2-40B4-BE49-F238E27FC236}">
                    <a16:creationId xmlns:a16="http://schemas.microsoft.com/office/drawing/2014/main" id="{D286BB03-E0A7-70F6-79B0-5E36ABF1AC74}"/>
                  </a:ext>
                </a:extLst>
              </p:cNvPr>
              <p:cNvSpPr txBox="1"/>
              <p:nvPr/>
            </p:nvSpPr>
            <p:spPr>
              <a:xfrm rot="2864641">
                <a:off x="3420452" y="4002651"/>
                <a:ext cx="934426" cy="9674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ĐỐT LỬA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DƯỚI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GỐC CÂY</a:t>
                </a:r>
              </a:p>
            </p:txBody>
          </p:sp>
        </p:grpSp>
        <p:grpSp>
          <p:nvGrpSpPr>
            <p:cNvPr id="47" name="Nhóm 25">
              <a:extLst>
                <a:ext uri="{FF2B5EF4-FFF2-40B4-BE49-F238E27FC236}">
                  <a16:creationId xmlns:a16="http://schemas.microsoft.com/office/drawing/2014/main" id="{3468AC0E-4A35-E424-377F-2C9A21D8D350}"/>
                </a:ext>
              </a:extLst>
            </p:cNvPr>
            <p:cNvGrpSpPr/>
            <p:nvPr/>
          </p:nvGrpSpPr>
          <p:grpSpPr>
            <a:xfrm rot="13793520">
              <a:off x="6227197" y="2746309"/>
              <a:ext cx="1902285" cy="1934575"/>
              <a:chOff x="6141101" y="3808402"/>
              <a:chExt cx="1246752" cy="1325060"/>
            </a:xfrm>
          </p:grpSpPr>
          <p:sp>
            <p:nvSpPr>
              <p:cNvPr id="59" name="Hình giọt nước 26">
                <a:extLst>
                  <a:ext uri="{FF2B5EF4-FFF2-40B4-BE49-F238E27FC236}">
                    <a16:creationId xmlns:a16="http://schemas.microsoft.com/office/drawing/2014/main" id="{9326B5C0-6036-49BD-64C0-6F04DC252388}"/>
                  </a:ext>
                </a:extLst>
              </p:cNvPr>
              <p:cNvSpPr/>
              <p:nvPr/>
            </p:nvSpPr>
            <p:spPr>
              <a:xfrm rot="8929716">
                <a:off x="6141101" y="3808402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Hộp Văn bản 27">
                <a:extLst>
                  <a:ext uri="{FF2B5EF4-FFF2-40B4-BE49-F238E27FC236}">
                    <a16:creationId xmlns:a16="http://schemas.microsoft.com/office/drawing/2014/main" id="{CFE7B376-EE84-BAD8-7DFF-D8F3DA1C4EF0}"/>
                  </a:ext>
                </a:extLst>
              </p:cNvPr>
              <p:cNvSpPr txBox="1"/>
              <p:nvPr/>
            </p:nvSpPr>
            <p:spPr>
              <a:xfrm rot="8492584">
                <a:off x="6240404" y="4125161"/>
                <a:ext cx="1015093" cy="5691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DẪM VÀO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GỐC CÂY</a:t>
                </a:r>
              </a:p>
            </p:txBody>
          </p:sp>
        </p:grpSp>
        <p:grpSp>
          <p:nvGrpSpPr>
            <p:cNvPr id="48" name="Nhóm 28">
              <a:extLst>
                <a:ext uri="{FF2B5EF4-FFF2-40B4-BE49-F238E27FC236}">
                  <a16:creationId xmlns:a16="http://schemas.microsoft.com/office/drawing/2014/main" id="{9FC201B7-80C9-A714-CFF1-3627CB1CD564}"/>
                </a:ext>
              </a:extLst>
            </p:cNvPr>
            <p:cNvGrpSpPr/>
            <p:nvPr/>
          </p:nvGrpSpPr>
          <p:grpSpPr>
            <a:xfrm rot="9699968">
              <a:off x="8456373" y="2952938"/>
              <a:ext cx="1719045" cy="2138860"/>
              <a:chOff x="9057464" y="3808402"/>
              <a:chExt cx="1246752" cy="1325060"/>
            </a:xfrm>
          </p:grpSpPr>
          <p:sp>
            <p:nvSpPr>
              <p:cNvPr id="57" name="Hình giọt nước 29">
                <a:extLst>
                  <a:ext uri="{FF2B5EF4-FFF2-40B4-BE49-F238E27FC236}">
                    <a16:creationId xmlns:a16="http://schemas.microsoft.com/office/drawing/2014/main" id="{F23AAEE2-1262-4B98-AB55-7B526ED524EB}"/>
                  </a:ext>
                </a:extLst>
              </p:cNvPr>
              <p:cNvSpPr/>
              <p:nvPr/>
            </p:nvSpPr>
            <p:spPr>
              <a:xfrm rot="8929716">
                <a:off x="9057464" y="3808402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Hộp Văn bản 30">
                <a:extLst>
                  <a:ext uri="{FF2B5EF4-FFF2-40B4-BE49-F238E27FC236}">
                    <a16:creationId xmlns:a16="http://schemas.microsoft.com/office/drawing/2014/main" id="{DF5A2BCF-2695-E62E-F2C6-EA4E54C3469B}"/>
                  </a:ext>
                </a:extLst>
              </p:cNvPr>
              <p:cNvSpPr txBox="1"/>
              <p:nvPr/>
            </p:nvSpPr>
            <p:spPr>
              <a:xfrm rot="11900032">
                <a:off x="9161320" y="4111881"/>
                <a:ext cx="1117902" cy="514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KHẮC LÊN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THÂN CÂY</a:t>
                </a:r>
              </a:p>
            </p:txBody>
          </p:sp>
        </p:grpSp>
        <p:grpSp>
          <p:nvGrpSpPr>
            <p:cNvPr id="49" name="Nhóm 31">
              <a:extLst>
                <a:ext uri="{FF2B5EF4-FFF2-40B4-BE49-F238E27FC236}">
                  <a16:creationId xmlns:a16="http://schemas.microsoft.com/office/drawing/2014/main" id="{4BBA5956-A145-DC37-97C0-0E12FBA9DC88}"/>
                </a:ext>
              </a:extLst>
            </p:cNvPr>
            <p:cNvGrpSpPr/>
            <p:nvPr/>
          </p:nvGrpSpPr>
          <p:grpSpPr>
            <a:xfrm rot="5400000">
              <a:off x="9368258" y="1304996"/>
              <a:ext cx="1632253" cy="2019281"/>
              <a:chOff x="10501823" y="3808403"/>
              <a:chExt cx="1246752" cy="1325060"/>
            </a:xfrm>
          </p:grpSpPr>
          <p:sp>
            <p:nvSpPr>
              <p:cNvPr id="55" name="Hình giọt nước 32">
                <a:extLst>
                  <a:ext uri="{FF2B5EF4-FFF2-40B4-BE49-F238E27FC236}">
                    <a16:creationId xmlns:a16="http://schemas.microsoft.com/office/drawing/2014/main" id="{F65C45FC-A5FB-C86C-064C-42548CCEE33B}"/>
                  </a:ext>
                </a:extLst>
              </p:cNvPr>
              <p:cNvSpPr/>
              <p:nvPr/>
            </p:nvSpPr>
            <p:spPr>
              <a:xfrm rot="8929716">
                <a:off x="10501823" y="3808403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Hộp Văn bản 33">
                <a:extLst>
                  <a:ext uri="{FF2B5EF4-FFF2-40B4-BE49-F238E27FC236}">
                    <a16:creationId xmlns:a16="http://schemas.microsoft.com/office/drawing/2014/main" id="{9882BAA6-C97E-D996-4088-AA5B18CA5235}"/>
                  </a:ext>
                </a:extLst>
              </p:cNvPr>
              <p:cNvSpPr txBox="1"/>
              <p:nvPr/>
            </p:nvSpPr>
            <p:spPr>
              <a:xfrm rot="16200000">
                <a:off x="10563082" y="4135000"/>
                <a:ext cx="1189906" cy="6347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CHĂNG ĐÈN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LÊN CÂY</a:t>
                </a:r>
              </a:p>
            </p:txBody>
          </p:sp>
        </p:grpSp>
        <p:grpSp>
          <p:nvGrpSpPr>
            <p:cNvPr id="50" name="Nhóm 1">
              <a:extLst>
                <a:ext uri="{FF2B5EF4-FFF2-40B4-BE49-F238E27FC236}">
                  <a16:creationId xmlns:a16="http://schemas.microsoft.com/office/drawing/2014/main" id="{E16F0C4F-8688-669E-7F58-536FD1FF9C61}"/>
                </a:ext>
              </a:extLst>
            </p:cNvPr>
            <p:cNvGrpSpPr/>
            <p:nvPr/>
          </p:nvGrpSpPr>
          <p:grpSpPr>
            <a:xfrm>
              <a:off x="7907479" y="136736"/>
              <a:ext cx="1606076" cy="1845142"/>
              <a:chOff x="5635444" y="689743"/>
              <a:chExt cx="1246752" cy="1325060"/>
            </a:xfrm>
          </p:grpSpPr>
          <p:sp>
            <p:nvSpPr>
              <p:cNvPr id="52" name="Hình giọt nước 2">
                <a:extLst>
                  <a:ext uri="{FF2B5EF4-FFF2-40B4-BE49-F238E27FC236}">
                    <a16:creationId xmlns:a16="http://schemas.microsoft.com/office/drawing/2014/main" id="{46F0ABFE-1BEF-B289-6199-469C5A48882C}"/>
                  </a:ext>
                </a:extLst>
              </p:cNvPr>
              <p:cNvSpPr/>
              <p:nvPr/>
            </p:nvSpPr>
            <p:spPr>
              <a:xfrm rot="8929716">
                <a:off x="5635444" y="689743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Hộp Văn bản 3">
                <a:extLst>
                  <a:ext uri="{FF2B5EF4-FFF2-40B4-BE49-F238E27FC236}">
                    <a16:creationId xmlns:a16="http://schemas.microsoft.com/office/drawing/2014/main" id="{4575F6DE-5001-95C0-2A79-DDAD5A377434}"/>
                  </a:ext>
                </a:extLst>
              </p:cNvPr>
              <p:cNvSpPr txBox="1"/>
              <p:nvPr/>
            </p:nvSpPr>
            <p:spPr>
              <a:xfrm>
                <a:off x="5754023" y="1257551"/>
                <a:ext cx="1026851" cy="3315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BẺ CÀNH</a:t>
                </a:r>
              </a:p>
            </p:txBody>
          </p:sp>
        </p:grpSp>
        <p:pic>
          <p:nvPicPr>
            <p:cNvPr id="51" name="Hình ảnh 7" descr="Ảnh có chứa mẫu họa, đồ họa véc-tơ&#10;&#10;Mô tả được tạo tự động">
              <a:extLst>
                <a:ext uri="{FF2B5EF4-FFF2-40B4-BE49-F238E27FC236}">
                  <a16:creationId xmlns:a16="http://schemas.microsoft.com/office/drawing/2014/main" id="{12CCEC6C-B27E-7073-B365-BA6C3248E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1" r="-1" b="-1"/>
            <a:stretch/>
          </p:blipFill>
          <p:spPr>
            <a:xfrm>
              <a:off x="7654552" y="1711177"/>
              <a:ext cx="1870447" cy="1845142"/>
            </a:xfrm>
            <a:prstGeom prst="ellipse">
              <a:avLst/>
            </a:prstGeom>
          </p:spPr>
        </p:pic>
      </p:grpSp>
      <p:pic>
        <p:nvPicPr>
          <p:cNvPr id="63" name="Hình ảnh 40">
            <a:extLst>
              <a:ext uri="{FF2B5EF4-FFF2-40B4-BE49-F238E27FC236}">
                <a16:creationId xmlns:a16="http://schemas.microsoft.com/office/drawing/2014/main" id="{309693FF-FC35-9066-31F0-72BD7A0727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93948">
            <a:off x="900097" y="1656168"/>
            <a:ext cx="6858000" cy="6858000"/>
          </a:xfrm>
          <a:prstGeom prst="rect">
            <a:avLst/>
          </a:prstGeom>
        </p:spPr>
      </p:pic>
      <p:grpSp>
        <p:nvGrpSpPr>
          <p:cNvPr id="64" name="Nhóm 21">
            <a:extLst>
              <a:ext uri="{FF2B5EF4-FFF2-40B4-BE49-F238E27FC236}">
                <a16:creationId xmlns:a16="http://schemas.microsoft.com/office/drawing/2014/main" id="{949FA350-C5E4-0DCC-0F58-0B9BD1545DA2}"/>
              </a:ext>
            </a:extLst>
          </p:cNvPr>
          <p:cNvGrpSpPr/>
          <p:nvPr/>
        </p:nvGrpSpPr>
        <p:grpSpPr>
          <a:xfrm>
            <a:off x="556405" y="98659"/>
            <a:ext cx="5269055" cy="4713723"/>
            <a:chOff x="1006469" y="839967"/>
            <a:chExt cx="5269055" cy="4713723"/>
          </a:xfrm>
        </p:grpSpPr>
        <p:grpSp>
          <p:nvGrpSpPr>
            <p:cNvPr id="65" name="Nhóm 15">
              <a:extLst>
                <a:ext uri="{FF2B5EF4-FFF2-40B4-BE49-F238E27FC236}">
                  <a16:creationId xmlns:a16="http://schemas.microsoft.com/office/drawing/2014/main" id="{DA7A9517-1048-815B-2ABE-D74C5DC8B830}"/>
                </a:ext>
              </a:extLst>
            </p:cNvPr>
            <p:cNvGrpSpPr/>
            <p:nvPr/>
          </p:nvGrpSpPr>
          <p:grpSpPr>
            <a:xfrm rot="4129007">
              <a:off x="4419015" y="1961858"/>
              <a:ext cx="1653963" cy="2059055"/>
              <a:chOff x="4660449" y="3572022"/>
              <a:chExt cx="1309844" cy="1557328"/>
            </a:xfrm>
          </p:grpSpPr>
          <p:sp>
            <p:nvSpPr>
              <p:cNvPr id="79" name="Hình giọt nước 16">
                <a:extLst>
                  <a:ext uri="{FF2B5EF4-FFF2-40B4-BE49-F238E27FC236}">
                    <a16:creationId xmlns:a16="http://schemas.microsoft.com/office/drawing/2014/main" id="{F55023F5-3098-BFF6-485F-2A0444E07E27}"/>
                  </a:ext>
                </a:extLst>
              </p:cNvPr>
              <p:cNvSpPr/>
              <p:nvPr/>
            </p:nvSpPr>
            <p:spPr>
              <a:xfrm rot="8929716">
                <a:off x="4660449" y="3572022"/>
                <a:ext cx="1309844" cy="1557328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Hộp Văn bản 17">
                <a:extLst>
                  <a:ext uri="{FF2B5EF4-FFF2-40B4-BE49-F238E27FC236}">
                    <a16:creationId xmlns:a16="http://schemas.microsoft.com/office/drawing/2014/main" id="{0C4FC22A-0F2C-12BB-B067-DB0A43A3AE8B}"/>
                  </a:ext>
                </a:extLst>
              </p:cNvPr>
              <p:cNvSpPr txBox="1"/>
              <p:nvPr/>
            </p:nvSpPr>
            <p:spPr>
              <a:xfrm rot="18105393">
                <a:off x="4832446" y="4231054"/>
                <a:ext cx="1063519" cy="365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VUN GỐC</a:t>
                </a:r>
              </a:p>
            </p:txBody>
          </p:sp>
        </p:grpSp>
        <p:grpSp>
          <p:nvGrpSpPr>
            <p:cNvPr id="66" name="Nhóm 18">
              <a:extLst>
                <a:ext uri="{FF2B5EF4-FFF2-40B4-BE49-F238E27FC236}">
                  <a16:creationId xmlns:a16="http://schemas.microsoft.com/office/drawing/2014/main" id="{8012C15E-FEF9-906A-5B93-24C431F3D19B}"/>
                </a:ext>
              </a:extLst>
            </p:cNvPr>
            <p:cNvGrpSpPr/>
            <p:nvPr/>
          </p:nvGrpSpPr>
          <p:grpSpPr>
            <a:xfrm rot="8034767">
              <a:off x="3623723" y="3835655"/>
              <a:ext cx="1615506" cy="1820564"/>
              <a:chOff x="7630462" y="3803117"/>
              <a:chExt cx="1246752" cy="1325060"/>
            </a:xfrm>
          </p:grpSpPr>
          <p:sp>
            <p:nvSpPr>
              <p:cNvPr id="77" name="Hình giọt nước 19">
                <a:extLst>
                  <a:ext uri="{FF2B5EF4-FFF2-40B4-BE49-F238E27FC236}">
                    <a16:creationId xmlns:a16="http://schemas.microsoft.com/office/drawing/2014/main" id="{450892BA-BBBF-0880-3944-15386142CA0D}"/>
                  </a:ext>
                </a:extLst>
              </p:cNvPr>
              <p:cNvSpPr/>
              <p:nvPr/>
            </p:nvSpPr>
            <p:spPr>
              <a:xfrm rot="8929716">
                <a:off x="7630462" y="3803117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Hộp Văn bản 20">
                <a:extLst>
                  <a:ext uri="{FF2B5EF4-FFF2-40B4-BE49-F238E27FC236}">
                    <a16:creationId xmlns:a16="http://schemas.microsoft.com/office/drawing/2014/main" id="{5073C268-E75A-8135-3EBD-6DDEBA17E358}"/>
                  </a:ext>
                </a:extLst>
              </p:cNvPr>
              <p:cNvSpPr txBox="1"/>
              <p:nvPr/>
            </p:nvSpPr>
            <p:spPr>
              <a:xfrm rot="11041385">
                <a:off x="7733150" y="4376429"/>
                <a:ext cx="1001064" cy="336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BẮT SÂU</a:t>
                </a:r>
              </a:p>
            </p:txBody>
          </p:sp>
        </p:grpSp>
        <p:grpSp>
          <p:nvGrpSpPr>
            <p:cNvPr id="67" name="Nhóm 9">
              <a:extLst>
                <a:ext uri="{FF2B5EF4-FFF2-40B4-BE49-F238E27FC236}">
                  <a16:creationId xmlns:a16="http://schemas.microsoft.com/office/drawing/2014/main" id="{1F87A638-9FAC-1B9A-1C18-5C19C5D7ECE2}"/>
                </a:ext>
              </a:extLst>
            </p:cNvPr>
            <p:cNvGrpSpPr/>
            <p:nvPr/>
          </p:nvGrpSpPr>
          <p:grpSpPr>
            <a:xfrm rot="13725530">
              <a:off x="1647624" y="3600695"/>
              <a:ext cx="1591633" cy="1958143"/>
              <a:chOff x="443425" y="3808405"/>
              <a:chExt cx="1246752" cy="1325060"/>
            </a:xfrm>
          </p:grpSpPr>
          <p:sp>
            <p:nvSpPr>
              <p:cNvPr id="75" name="Hình giọt nước 10">
                <a:extLst>
                  <a:ext uri="{FF2B5EF4-FFF2-40B4-BE49-F238E27FC236}">
                    <a16:creationId xmlns:a16="http://schemas.microsoft.com/office/drawing/2014/main" id="{C9BA54BE-D0B4-5E69-B5B7-B4D772397421}"/>
                  </a:ext>
                </a:extLst>
              </p:cNvPr>
              <p:cNvSpPr/>
              <p:nvPr/>
            </p:nvSpPr>
            <p:spPr>
              <a:xfrm rot="8929716">
                <a:off x="443425" y="3808405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Hộp Văn bản 11">
                <a:extLst>
                  <a:ext uri="{FF2B5EF4-FFF2-40B4-BE49-F238E27FC236}">
                    <a16:creationId xmlns:a16="http://schemas.microsoft.com/office/drawing/2014/main" id="{FD95B61A-299F-C02F-2769-77D56FA1A14C}"/>
                  </a:ext>
                </a:extLst>
              </p:cNvPr>
              <p:cNvSpPr txBox="1"/>
              <p:nvPr/>
            </p:nvSpPr>
            <p:spPr>
              <a:xfrm rot="9770574">
                <a:off x="595709" y="4333180"/>
                <a:ext cx="966868" cy="312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NHỔ CỎ</a:t>
                </a:r>
              </a:p>
            </p:txBody>
          </p:sp>
        </p:grpSp>
        <p:grpSp>
          <p:nvGrpSpPr>
            <p:cNvPr id="68" name="Nhóm 12">
              <a:extLst>
                <a:ext uri="{FF2B5EF4-FFF2-40B4-BE49-F238E27FC236}">
                  <a16:creationId xmlns:a16="http://schemas.microsoft.com/office/drawing/2014/main" id="{E2EE9CA6-562A-3E8D-EEA1-9C53E88A8F22}"/>
                </a:ext>
              </a:extLst>
            </p:cNvPr>
            <p:cNvGrpSpPr/>
            <p:nvPr/>
          </p:nvGrpSpPr>
          <p:grpSpPr>
            <a:xfrm rot="18097642">
              <a:off x="1213950" y="1599492"/>
              <a:ext cx="1662416" cy="2077378"/>
              <a:chOff x="1866989" y="3808404"/>
              <a:chExt cx="1246752" cy="1325060"/>
            </a:xfrm>
          </p:grpSpPr>
          <p:sp>
            <p:nvSpPr>
              <p:cNvPr id="73" name="Hình giọt nước 13">
                <a:extLst>
                  <a:ext uri="{FF2B5EF4-FFF2-40B4-BE49-F238E27FC236}">
                    <a16:creationId xmlns:a16="http://schemas.microsoft.com/office/drawing/2014/main" id="{54C98EB7-A103-6762-7790-F6E2EC16947D}"/>
                  </a:ext>
                </a:extLst>
              </p:cNvPr>
              <p:cNvSpPr/>
              <p:nvPr/>
            </p:nvSpPr>
            <p:spPr>
              <a:xfrm rot="8929716">
                <a:off x="1866989" y="3808404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Hộp Văn bản 14">
                <a:extLst>
                  <a:ext uri="{FF2B5EF4-FFF2-40B4-BE49-F238E27FC236}">
                    <a16:creationId xmlns:a16="http://schemas.microsoft.com/office/drawing/2014/main" id="{C775AE64-B89B-7DF1-002C-6F46E36DF668}"/>
                  </a:ext>
                </a:extLst>
              </p:cNvPr>
              <p:cNvSpPr txBox="1"/>
              <p:nvPr/>
            </p:nvSpPr>
            <p:spPr>
              <a:xfrm rot="3502358">
                <a:off x="1943333" y="4325998"/>
                <a:ext cx="1009391" cy="34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BÓN PHÂN</a:t>
                </a:r>
              </a:p>
            </p:txBody>
          </p:sp>
        </p:grpSp>
        <p:grpSp>
          <p:nvGrpSpPr>
            <p:cNvPr id="69" name="Nhóm 4">
              <a:extLst>
                <a:ext uri="{FF2B5EF4-FFF2-40B4-BE49-F238E27FC236}">
                  <a16:creationId xmlns:a16="http://schemas.microsoft.com/office/drawing/2014/main" id="{971A1A74-7305-8176-521E-37B2E52A6F84}"/>
                </a:ext>
              </a:extLst>
            </p:cNvPr>
            <p:cNvGrpSpPr/>
            <p:nvPr/>
          </p:nvGrpSpPr>
          <p:grpSpPr>
            <a:xfrm>
              <a:off x="2871806" y="839967"/>
              <a:ext cx="1750800" cy="1940752"/>
              <a:chOff x="4124884" y="699096"/>
              <a:chExt cx="1344501" cy="1325060"/>
            </a:xfrm>
          </p:grpSpPr>
          <p:sp>
            <p:nvSpPr>
              <p:cNvPr id="71" name="Hình giọt nước 5">
                <a:extLst>
                  <a:ext uri="{FF2B5EF4-FFF2-40B4-BE49-F238E27FC236}">
                    <a16:creationId xmlns:a16="http://schemas.microsoft.com/office/drawing/2014/main" id="{AC268729-1802-D5A7-BC36-4CECBF59A18A}"/>
                  </a:ext>
                </a:extLst>
              </p:cNvPr>
              <p:cNvSpPr/>
              <p:nvPr/>
            </p:nvSpPr>
            <p:spPr>
              <a:xfrm rot="8929716">
                <a:off x="4199162" y="699096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Hộp Văn bản 6">
                <a:extLst>
                  <a:ext uri="{FF2B5EF4-FFF2-40B4-BE49-F238E27FC236}">
                    <a16:creationId xmlns:a16="http://schemas.microsoft.com/office/drawing/2014/main" id="{5554F789-D85E-AA01-CA9F-9155628D85F5}"/>
                  </a:ext>
                </a:extLst>
              </p:cNvPr>
              <p:cNvSpPr txBox="1"/>
              <p:nvPr/>
            </p:nvSpPr>
            <p:spPr>
              <a:xfrm rot="559370">
                <a:off x="4124884" y="1259528"/>
                <a:ext cx="1344501" cy="315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TƯỚI NƯỚC</a:t>
                </a:r>
              </a:p>
            </p:txBody>
          </p:sp>
        </p:grpSp>
        <p:pic>
          <p:nvPicPr>
            <p:cNvPr id="70" name="Hình ảnh 8">
              <a:extLst>
                <a:ext uri="{FF2B5EF4-FFF2-40B4-BE49-F238E27FC236}">
                  <a16:creationId xmlns:a16="http://schemas.microsoft.com/office/drawing/2014/main" id="{73AA7B0E-3520-A724-05B0-0DAA611A1F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70" r="1" b="5668"/>
            <a:stretch/>
          </p:blipFill>
          <p:spPr>
            <a:xfrm>
              <a:off x="2514600" y="2440402"/>
              <a:ext cx="2235046" cy="1977195"/>
            </a:xfrm>
            <a:custGeom>
              <a:avLst/>
              <a:gdLst/>
              <a:ahLst/>
              <a:cxnLst/>
              <a:rect l="l" t="t" r="r" b="b"/>
              <a:pathLst>
                <a:path w="6323162" h="5593660">
                  <a:moveTo>
                    <a:pt x="2177447" y="0"/>
                  </a:moveTo>
                  <a:lnTo>
                    <a:pt x="4826316" y="0"/>
                  </a:lnTo>
                  <a:lnTo>
                    <a:pt x="4971508" y="75777"/>
                  </a:lnTo>
                  <a:cubicBezTo>
                    <a:pt x="5197582" y="210111"/>
                    <a:pt x="5400550" y="381325"/>
                    <a:pt x="5577109" y="586873"/>
                  </a:cubicBezTo>
                  <a:cubicBezTo>
                    <a:pt x="6058235" y="1147205"/>
                    <a:pt x="6323162" y="1943505"/>
                    <a:pt x="6323162" y="2829148"/>
                  </a:cubicBezTo>
                  <a:cubicBezTo>
                    <a:pt x="6323162" y="3182494"/>
                    <a:pt x="6220623" y="3466081"/>
                    <a:pt x="5990836" y="3748729"/>
                  </a:cubicBezTo>
                  <a:cubicBezTo>
                    <a:pt x="5750480" y="4044392"/>
                    <a:pt x="5389327" y="4316711"/>
                    <a:pt x="5006899" y="4604992"/>
                  </a:cubicBezTo>
                  <a:cubicBezTo>
                    <a:pt x="4936343" y="4658116"/>
                    <a:pt x="4863453" y="4713117"/>
                    <a:pt x="4790566" y="4768788"/>
                  </a:cubicBezTo>
                  <a:cubicBezTo>
                    <a:pt x="4138128" y="5267012"/>
                    <a:pt x="3661945" y="5593660"/>
                    <a:pt x="3012943" y="5593660"/>
                  </a:cubicBezTo>
                  <a:cubicBezTo>
                    <a:pt x="2024062" y="5593660"/>
                    <a:pt x="1323723" y="5192693"/>
                    <a:pt x="671286" y="4252856"/>
                  </a:cubicBezTo>
                  <a:cubicBezTo>
                    <a:pt x="585906" y="4129842"/>
                    <a:pt x="502446" y="4017964"/>
                    <a:pt x="421733" y="3909839"/>
                  </a:cubicBezTo>
                  <a:cubicBezTo>
                    <a:pt x="254471" y="3685679"/>
                    <a:pt x="130655" y="3515312"/>
                    <a:pt x="48655" y="3351082"/>
                  </a:cubicBezTo>
                  <a:lnTo>
                    <a:pt x="0" y="3239820"/>
                  </a:lnTo>
                  <a:lnTo>
                    <a:pt x="0" y="2248150"/>
                  </a:lnTo>
                  <a:lnTo>
                    <a:pt x="1658" y="2239520"/>
                  </a:lnTo>
                  <a:cubicBezTo>
                    <a:pt x="51657" y="2045089"/>
                    <a:pt x="126469" y="1853225"/>
                    <a:pt x="225714" y="1665285"/>
                  </a:cubicBezTo>
                  <a:cubicBezTo>
                    <a:pt x="419948" y="1297585"/>
                    <a:pt x="697641" y="961011"/>
                    <a:pt x="1050970" y="665214"/>
                  </a:cubicBezTo>
                  <a:cubicBezTo>
                    <a:pt x="1311437" y="447090"/>
                    <a:pt x="1608578" y="257641"/>
                    <a:pt x="1923692" y="107844"/>
                  </a:cubicBez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405821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 rot="16200000" flipH="1">
            <a:off x="2668270" y="-2667000"/>
            <a:ext cx="6856730" cy="12192000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-6985" y="7620"/>
            <a:ext cx="12198985" cy="6822440"/>
            <a:chOff x="-11" y="12"/>
            <a:chExt cx="19211" cy="10744"/>
          </a:xfrm>
        </p:grpSpPr>
        <p:pic>
          <p:nvPicPr>
            <p:cNvPr id="30" name="图片 29" descr="组 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/>
            <a:srcRect t="53912"/>
            <a:stretch>
              <a:fillRect/>
            </a:stretch>
          </p:blipFill>
          <p:spPr>
            <a:xfrm>
              <a:off x="0" y="2432"/>
              <a:ext cx="6882" cy="8301"/>
            </a:xfrm>
            <a:prstGeom prst="rect">
              <a:avLst/>
            </a:prstGeom>
          </p:spPr>
        </p:pic>
        <p:grpSp>
          <p:nvGrpSpPr>
            <p:cNvPr id="31" name="组合 30"/>
            <p:cNvGrpSpPr/>
            <p:nvPr/>
          </p:nvGrpSpPr>
          <p:grpSpPr>
            <a:xfrm>
              <a:off x="-11" y="12"/>
              <a:ext cx="19211" cy="10745"/>
              <a:chOff x="-11" y="12"/>
              <a:chExt cx="19211" cy="10745"/>
            </a:xfrm>
          </p:grpSpPr>
          <p:pic>
            <p:nvPicPr>
              <p:cNvPr id="32" name="图片 31" descr="图层 79 副本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>
                <a:off x="12362" y="6131"/>
                <a:ext cx="6839" cy="4626"/>
              </a:xfrm>
              <a:prstGeom prst="rect">
                <a:avLst/>
              </a:prstGeom>
            </p:spPr>
          </p:pic>
          <p:pic>
            <p:nvPicPr>
              <p:cNvPr id="34" name="图片 33" descr="图层 79 副本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 flipH="1" flipV="1">
                <a:off x="-11" y="12"/>
                <a:ext cx="6839" cy="4626"/>
              </a:xfrm>
              <a:prstGeom prst="rect">
                <a:avLst/>
              </a:prstGeom>
            </p:spPr>
          </p:pic>
        </p:grpSp>
        <p:pic>
          <p:nvPicPr>
            <p:cNvPr id="35" name="图片 34" descr="组 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/>
            <a:srcRect t="53912"/>
            <a:stretch>
              <a:fillRect/>
            </a:stretch>
          </p:blipFill>
          <p:spPr>
            <a:xfrm flipH="1" flipV="1">
              <a:off x="12318" y="12"/>
              <a:ext cx="6882" cy="8301"/>
            </a:xfrm>
            <a:prstGeom prst="rect">
              <a:avLst/>
            </a:prstGeom>
          </p:spPr>
        </p:pic>
      </p:grpSp>
      <p:pic>
        <p:nvPicPr>
          <p:cNvPr id="43" name="图片 42" descr="组 8"/>
          <p:cNvPicPr>
            <a:picLocks noChangeAspect="1"/>
          </p:cNvPicPr>
          <p:nvPr/>
        </p:nvPicPr>
        <p:blipFill>
          <a:blip r:embed="rId10"/>
          <a:srcRect t="13066" r="-2559" b="-947"/>
          <a:stretch>
            <a:fillRect/>
          </a:stretch>
        </p:blipFill>
        <p:spPr>
          <a:xfrm>
            <a:off x="9116060" y="3605530"/>
            <a:ext cx="3075940" cy="3053715"/>
          </a:xfrm>
          <a:prstGeom prst="ellipse">
            <a:avLst/>
          </a:prstGeom>
        </p:spPr>
      </p:pic>
      <p:pic>
        <p:nvPicPr>
          <p:cNvPr id="4" name="Picture 3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C0570EF2-6F35-FA7D-63C0-75AF55FCF9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728" y="6474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4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106045" y="0"/>
            <a:ext cx="12390120" cy="6857365"/>
            <a:chOff x="-167" y="0"/>
            <a:chExt cx="19512" cy="10799"/>
          </a:xfrm>
        </p:grpSpPr>
        <p:pic>
          <p:nvPicPr>
            <p:cNvPr id="3" name="图片 2" descr="组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 flipH="1">
              <a:off x="4202" y="-4200"/>
              <a:ext cx="10798" cy="19200"/>
            </a:xfrm>
            <a:prstGeom prst="rect">
              <a:avLst/>
            </a:prstGeom>
          </p:spPr>
        </p:pic>
        <p:grpSp>
          <p:nvGrpSpPr>
            <p:cNvPr id="54" name="组合 53"/>
            <p:cNvGrpSpPr/>
            <p:nvPr/>
          </p:nvGrpSpPr>
          <p:grpSpPr>
            <a:xfrm>
              <a:off x="-167" y="0"/>
              <a:ext cx="19512" cy="4812"/>
              <a:chOff x="-167" y="0"/>
              <a:chExt cx="19512" cy="4812"/>
            </a:xfrm>
          </p:grpSpPr>
          <p:pic>
            <p:nvPicPr>
              <p:cNvPr id="43" name="图片 42" descr="组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11059" y="0"/>
                <a:ext cx="8286" cy="4812"/>
              </a:xfrm>
              <a:prstGeom prst="rect">
                <a:avLst/>
              </a:prstGeom>
            </p:spPr>
          </p:pic>
          <p:pic>
            <p:nvPicPr>
              <p:cNvPr id="41" name="图片 40" descr="组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67" y="0"/>
                <a:ext cx="8286" cy="4812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/>
          </p:nvGrpSpPr>
          <p:grpSpPr>
            <a:xfrm>
              <a:off x="-11" y="12"/>
              <a:ext cx="19211" cy="10744"/>
              <a:chOff x="-11" y="12"/>
              <a:chExt cx="19211" cy="10744"/>
            </a:xfrm>
          </p:grpSpPr>
          <p:pic>
            <p:nvPicPr>
              <p:cNvPr id="30" name="图片 29" descr="组 9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9"/>
              <a:srcRect t="53912"/>
              <a:stretch>
                <a:fillRect/>
              </a:stretch>
            </p:blipFill>
            <p:spPr>
              <a:xfrm>
                <a:off x="0" y="2432"/>
                <a:ext cx="6882" cy="8301"/>
              </a:xfrm>
              <a:prstGeom prst="rect">
                <a:avLst/>
              </a:prstGeom>
            </p:spPr>
          </p:pic>
          <p:grpSp>
            <p:nvGrpSpPr>
              <p:cNvPr id="31" name="组合 30"/>
              <p:cNvGrpSpPr/>
              <p:nvPr/>
            </p:nvGrpSpPr>
            <p:grpSpPr>
              <a:xfrm>
                <a:off x="-11" y="12"/>
                <a:ext cx="19211" cy="10745"/>
                <a:chOff x="-11" y="12"/>
                <a:chExt cx="19211" cy="10745"/>
              </a:xfrm>
            </p:grpSpPr>
            <p:pic>
              <p:nvPicPr>
                <p:cNvPr id="32" name="图片 31" descr="图层 79 副本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2362" y="6131"/>
                  <a:ext cx="6839" cy="4626"/>
                </a:xfrm>
                <a:prstGeom prst="rect">
                  <a:avLst/>
                </a:prstGeom>
              </p:spPr>
            </p:pic>
            <p:pic>
              <p:nvPicPr>
                <p:cNvPr id="12" name="图片 11" descr="图层 79 副本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 flipH="1" flipV="1">
                  <a:off x="-11" y="12"/>
                  <a:ext cx="6839" cy="4626"/>
                </a:xfrm>
                <a:prstGeom prst="rect">
                  <a:avLst/>
                </a:prstGeom>
              </p:spPr>
            </p:pic>
          </p:grpSp>
          <p:pic>
            <p:nvPicPr>
              <p:cNvPr id="35" name="图片 34" descr="组 9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9"/>
              <a:srcRect t="53912"/>
              <a:stretch>
                <a:fillRect/>
              </a:stretch>
            </p:blipFill>
            <p:spPr>
              <a:xfrm flipH="1" flipV="1">
                <a:off x="12318" y="12"/>
                <a:ext cx="6882" cy="8301"/>
              </a:xfrm>
              <a:prstGeom prst="rect">
                <a:avLst/>
              </a:prstGeom>
            </p:spPr>
          </p:pic>
        </p:grpSp>
        <p:sp>
          <p:nvSpPr>
            <p:cNvPr id="2" name="矩形 1"/>
            <p:cNvSpPr/>
            <p:nvPr/>
          </p:nvSpPr>
          <p:spPr>
            <a:xfrm>
              <a:off x="194" y="550"/>
              <a:ext cx="18785" cy="9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0号-白鸽天行体" panose="00000500000000000000" charset="-122"/>
                <a:ea typeface="字魂50号-白鸽天行体" panose="00000500000000000000" charset="-122"/>
                <a:cs typeface="+mn-cs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5B2F8E4-9496-DB27-286C-5110EB6FA2D8}"/>
              </a:ext>
            </a:extLst>
          </p:cNvPr>
          <p:cNvSpPr/>
          <p:nvPr/>
        </p:nvSpPr>
        <p:spPr>
          <a:xfrm>
            <a:off x="1209675" y="95251"/>
            <a:ext cx="9715500" cy="7524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6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6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600" b="1" i="1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Hình ảnh 5">
            <a:extLst>
              <a:ext uri="{FF2B5EF4-FFF2-40B4-BE49-F238E27FC236}">
                <a16:creationId xmlns:a16="http://schemas.microsoft.com/office/drawing/2014/main" id="{763402B8-C8CD-C6FB-951C-3ED6B6DE5DB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769427"/>
            <a:ext cx="3293840" cy="391699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DC3F8CD-3666-FBBF-FC24-F9EB18E685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275" y="1787611"/>
            <a:ext cx="3278549" cy="3898814"/>
          </a:xfrm>
          <a:prstGeom prst="rect">
            <a:avLst/>
          </a:prstGeom>
        </p:spPr>
      </p:pic>
      <p:pic>
        <p:nvPicPr>
          <p:cNvPr id="9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67730ABC-C9A0-A210-CAC5-48FC876BB6B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25" y="1854285"/>
            <a:ext cx="3270540" cy="388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106045" y="0"/>
            <a:ext cx="12390120" cy="6857365"/>
            <a:chOff x="-167" y="0"/>
            <a:chExt cx="19512" cy="10799"/>
          </a:xfrm>
        </p:grpSpPr>
        <p:pic>
          <p:nvPicPr>
            <p:cNvPr id="3" name="图片 2" descr="组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 flipH="1">
              <a:off x="4202" y="-4200"/>
              <a:ext cx="10798" cy="19200"/>
            </a:xfrm>
            <a:prstGeom prst="rect">
              <a:avLst/>
            </a:prstGeom>
          </p:spPr>
        </p:pic>
        <p:grpSp>
          <p:nvGrpSpPr>
            <p:cNvPr id="54" name="组合 53"/>
            <p:cNvGrpSpPr/>
            <p:nvPr/>
          </p:nvGrpSpPr>
          <p:grpSpPr>
            <a:xfrm>
              <a:off x="-167" y="0"/>
              <a:ext cx="19512" cy="4812"/>
              <a:chOff x="-167" y="0"/>
              <a:chExt cx="19512" cy="4812"/>
            </a:xfrm>
          </p:grpSpPr>
          <p:pic>
            <p:nvPicPr>
              <p:cNvPr id="43" name="图片 42" descr="组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11059" y="0"/>
                <a:ext cx="8286" cy="4812"/>
              </a:xfrm>
              <a:prstGeom prst="rect">
                <a:avLst/>
              </a:prstGeom>
            </p:spPr>
          </p:pic>
          <p:pic>
            <p:nvPicPr>
              <p:cNvPr id="41" name="图片 40" descr="组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67" y="0"/>
                <a:ext cx="8286" cy="4812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/>
          </p:nvGrpSpPr>
          <p:grpSpPr>
            <a:xfrm>
              <a:off x="-11" y="12"/>
              <a:ext cx="19211" cy="10744"/>
              <a:chOff x="-11" y="12"/>
              <a:chExt cx="19211" cy="10744"/>
            </a:xfrm>
          </p:grpSpPr>
          <p:pic>
            <p:nvPicPr>
              <p:cNvPr id="30" name="图片 29" descr="组 9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9"/>
              <a:srcRect t="53912"/>
              <a:stretch>
                <a:fillRect/>
              </a:stretch>
            </p:blipFill>
            <p:spPr>
              <a:xfrm>
                <a:off x="0" y="2432"/>
                <a:ext cx="6882" cy="8301"/>
              </a:xfrm>
              <a:prstGeom prst="rect">
                <a:avLst/>
              </a:prstGeom>
            </p:spPr>
          </p:pic>
          <p:grpSp>
            <p:nvGrpSpPr>
              <p:cNvPr id="31" name="组合 30"/>
              <p:cNvGrpSpPr/>
              <p:nvPr/>
            </p:nvGrpSpPr>
            <p:grpSpPr>
              <a:xfrm>
                <a:off x="-11" y="12"/>
                <a:ext cx="19211" cy="10745"/>
                <a:chOff x="-11" y="12"/>
                <a:chExt cx="19211" cy="10745"/>
              </a:xfrm>
            </p:grpSpPr>
            <p:pic>
              <p:nvPicPr>
                <p:cNvPr id="32" name="图片 31" descr="图层 79 副本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2362" y="6131"/>
                  <a:ext cx="6839" cy="4626"/>
                </a:xfrm>
                <a:prstGeom prst="rect">
                  <a:avLst/>
                </a:prstGeom>
              </p:spPr>
            </p:pic>
            <p:pic>
              <p:nvPicPr>
                <p:cNvPr id="12" name="图片 11" descr="图层 79 副本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 flipH="1" flipV="1">
                  <a:off x="-11" y="12"/>
                  <a:ext cx="6839" cy="4626"/>
                </a:xfrm>
                <a:prstGeom prst="rect">
                  <a:avLst/>
                </a:prstGeom>
              </p:spPr>
            </p:pic>
          </p:grpSp>
          <p:pic>
            <p:nvPicPr>
              <p:cNvPr id="35" name="图片 34" descr="组 9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9"/>
              <a:srcRect t="53912"/>
              <a:stretch>
                <a:fillRect/>
              </a:stretch>
            </p:blipFill>
            <p:spPr>
              <a:xfrm flipH="1" flipV="1">
                <a:off x="12318" y="12"/>
                <a:ext cx="6882" cy="8301"/>
              </a:xfrm>
              <a:prstGeom prst="rect">
                <a:avLst/>
              </a:prstGeom>
            </p:spPr>
          </p:pic>
        </p:grpSp>
        <p:sp>
          <p:nvSpPr>
            <p:cNvPr id="2" name="矩形 1"/>
            <p:cNvSpPr/>
            <p:nvPr/>
          </p:nvSpPr>
          <p:spPr>
            <a:xfrm>
              <a:off x="194" y="550"/>
              <a:ext cx="18785" cy="9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0号-白鸽天行体" panose="00000500000000000000" charset="-122"/>
                <a:ea typeface="字魂50号-白鸽天行体" panose="00000500000000000000" charset="-122"/>
                <a:cs typeface="+mn-cs"/>
              </a:endParaRPr>
            </a:p>
          </p:txBody>
        </p:sp>
      </p:grpSp>
      <p:sp>
        <p:nvSpPr>
          <p:cNvPr id="6" name="Mũi tên: Phải Có Khía 2">
            <a:extLst>
              <a:ext uri="{FF2B5EF4-FFF2-40B4-BE49-F238E27FC236}">
                <a16:creationId xmlns:a16="http://schemas.microsoft.com/office/drawing/2014/main" id="{E7F24E13-D66C-1257-ED67-36919D9BEB29}"/>
              </a:ext>
            </a:extLst>
          </p:cNvPr>
          <p:cNvSpPr/>
          <p:nvPr/>
        </p:nvSpPr>
        <p:spPr>
          <a:xfrm>
            <a:off x="590550" y="733425"/>
            <a:ext cx="2628900" cy="1524000"/>
          </a:xfrm>
          <a:prstGeom prst="notch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 LÀM</a:t>
            </a:r>
          </a:p>
        </p:txBody>
      </p:sp>
      <p:pic>
        <p:nvPicPr>
          <p:cNvPr id="7" name="Hình ảnh 5">
            <a:extLst>
              <a:ext uri="{FF2B5EF4-FFF2-40B4-BE49-F238E27FC236}">
                <a16:creationId xmlns:a16="http://schemas.microsoft.com/office/drawing/2014/main" id="{8151D738-20AF-4010-7AD9-330688D0EA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275" y="321627"/>
            <a:ext cx="2556951" cy="3040698"/>
          </a:xfrm>
          <a:prstGeom prst="rect">
            <a:avLst/>
          </a:prstGeom>
        </p:spPr>
      </p:pic>
      <p:sp>
        <p:nvSpPr>
          <p:cNvPr id="10" name="Mũi tên: Phải Có Khía 6">
            <a:extLst>
              <a:ext uri="{FF2B5EF4-FFF2-40B4-BE49-F238E27FC236}">
                <a16:creationId xmlns:a16="http://schemas.microsoft.com/office/drawing/2014/main" id="{49247366-6DD9-BB9C-C54D-F2FBFBE123D6}"/>
              </a:ext>
            </a:extLst>
          </p:cNvPr>
          <p:cNvSpPr/>
          <p:nvPr/>
        </p:nvSpPr>
        <p:spPr>
          <a:xfrm>
            <a:off x="647700" y="4419600"/>
            <a:ext cx="2743200" cy="1676400"/>
          </a:xfrm>
          <a:prstGeom prst="notch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NÊN LÀM</a:t>
            </a:r>
          </a:p>
        </p:txBody>
      </p:sp>
      <p:pic>
        <p:nvPicPr>
          <p:cNvPr id="11" name="Hình ảnh 7">
            <a:extLst>
              <a:ext uri="{FF2B5EF4-FFF2-40B4-BE49-F238E27FC236}">
                <a16:creationId xmlns:a16="http://schemas.microsoft.com/office/drawing/2014/main" id="{A21469A7-2988-84AC-A205-9075AEE6A25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076" y="3683086"/>
            <a:ext cx="2247900" cy="2673178"/>
          </a:xfrm>
          <a:prstGeom prst="rect">
            <a:avLst/>
          </a:prstGeom>
        </p:spPr>
      </p:pic>
      <p:pic>
        <p:nvPicPr>
          <p:cNvPr id="14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F3D7B675-DE5C-4188-68F6-5183F1504BA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75" y="3711661"/>
            <a:ext cx="2247901" cy="267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9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106045" y="0"/>
            <a:ext cx="12390120" cy="6857365"/>
            <a:chOff x="-167" y="0"/>
            <a:chExt cx="19512" cy="10799"/>
          </a:xfrm>
        </p:grpSpPr>
        <p:pic>
          <p:nvPicPr>
            <p:cNvPr id="3" name="图片 2" descr="组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 flipH="1">
              <a:off x="4202" y="-4200"/>
              <a:ext cx="10798" cy="19200"/>
            </a:xfrm>
            <a:prstGeom prst="rect">
              <a:avLst/>
            </a:prstGeom>
          </p:spPr>
        </p:pic>
        <p:grpSp>
          <p:nvGrpSpPr>
            <p:cNvPr id="54" name="组合 53"/>
            <p:cNvGrpSpPr/>
            <p:nvPr/>
          </p:nvGrpSpPr>
          <p:grpSpPr>
            <a:xfrm>
              <a:off x="-167" y="0"/>
              <a:ext cx="19512" cy="4812"/>
              <a:chOff x="-167" y="0"/>
              <a:chExt cx="19512" cy="4812"/>
            </a:xfrm>
          </p:grpSpPr>
          <p:pic>
            <p:nvPicPr>
              <p:cNvPr id="43" name="图片 42" descr="组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11059" y="0"/>
                <a:ext cx="8286" cy="4812"/>
              </a:xfrm>
              <a:prstGeom prst="rect">
                <a:avLst/>
              </a:prstGeom>
            </p:spPr>
          </p:pic>
          <p:pic>
            <p:nvPicPr>
              <p:cNvPr id="41" name="图片 40" descr="组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67" y="0"/>
                <a:ext cx="8286" cy="4812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/>
          </p:nvGrpSpPr>
          <p:grpSpPr>
            <a:xfrm>
              <a:off x="-11" y="12"/>
              <a:ext cx="19211" cy="10744"/>
              <a:chOff x="-11" y="12"/>
              <a:chExt cx="19211" cy="10744"/>
            </a:xfrm>
          </p:grpSpPr>
          <p:pic>
            <p:nvPicPr>
              <p:cNvPr id="30" name="图片 29" descr="组 9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9"/>
              <a:srcRect t="53912"/>
              <a:stretch>
                <a:fillRect/>
              </a:stretch>
            </p:blipFill>
            <p:spPr>
              <a:xfrm>
                <a:off x="0" y="2432"/>
                <a:ext cx="6882" cy="8301"/>
              </a:xfrm>
              <a:prstGeom prst="rect">
                <a:avLst/>
              </a:prstGeom>
            </p:spPr>
          </p:pic>
          <p:grpSp>
            <p:nvGrpSpPr>
              <p:cNvPr id="31" name="组合 30"/>
              <p:cNvGrpSpPr/>
              <p:nvPr/>
            </p:nvGrpSpPr>
            <p:grpSpPr>
              <a:xfrm>
                <a:off x="-11" y="12"/>
                <a:ext cx="19211" cy="10745"/>
                <a:chOff x="-11" y="12"/>
                <a:chExt cx="19211" cy="10745"/>
              </a:xfrm>
            </p:grpSpPr>
            <p:pic>
              <p:nvPicPr>
                <p:cNvPr id="32" name="图片 31" descr="图层 79 副本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2362" y="6131"/>
                  <a:ext cx="6839" cy="4626"/>
                </a:xfrm>
                <a:prstGeom prst="rect">
                  <a:avLst/>
                </a:prstGeom>
              </p:spPr>
            </p:pic>
            <p:pic>
              <p:nvPicPr>
                <p:cNvPr id="12" name="图片 11" descr="图层 79 副本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 flipH="1" flipV="1">
                  <a:off x="-11" y="12"/>
                  <a:ext cx="6839" cy="4626"/>
                </a:xfrm>
                <a:prstGeom prst="rect">
                  <a:avLst/>
                </a:prstGeom>
              </p:spPr>
            </p:pic>
          </p:grpSp>
          <p:pic>
            <p:nvPicPr>
              <p:cNvPr id="35" name="图片 34" descr="组 9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9"/>
              <a:srcRect t="53912"/>
              <a:stretch>
                <a:fillRect/>
              </a:stretch>
            </p:blipFill>
            <p:spPr>
              <a:xfrm flipH="1" flipV="1">
                <a:off x="12318" y="12"/>
                <a:ext cx="6882" cy="8301"/>
              </a:xfrm>
              <a:prstGeom prst="rect">
                <a:avLst/>
              </a:prstGeom>
            </p:spPr>
          </p:pic>
        </p:grpSp>
        <p:sp>
          <p:nvSpPr>
            <p:cNvPr id="2" name="矩形 1"/>
            <p:cNvSpPr/>
            <p:nvPr/>
          </p:nvSpPr>
          <p:spPr>
            <a:xfrm>
              <a:off x="194" y="550"/>
              <a:ext cx="18785" cy="9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0号-白鸽天行体" panose="00000500000000000000" charset="-122"/>
                <a:ea typeface="字魂50号-白鸽天行体" panose="00000500000000000000" charset="-122"/>
                <a:cs typeface="+mn-cs"/>
              </a:endParaRPr>
            </a:p>
          </p:txBody>
        </p:sp>
      </p:grpSp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F0D29067-C81F-D76C-2841-D57A79DBD2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46" y="1285875"/>
            <a:ext cx="10644740" cy="2333625"/>
          </a:xfrm>
          <a:prstGeom prst="rect">
            <a:avLst/>
          </a:prstGeom>
        </p:spPr>
      </p:pic>
      <p:sp>
        <p:nvSpPr>
          <p:cNvPr id="6" name="文本框 34">
            <a:extLst>
              <a:ext uri="{FF2B5EF4-FFF2-40B4-BE49-F238E27FC236}">
                <a16:creationId xmlns:a16="http://schemas.microsoft.com/office/drawing/2014/main" id="{0B42FD9A-7E64-0D2B-7C61-2ACB6E0AF7E1}"/>
              </a:ext>
            </a:extLst>
          </p:cNvPr>
          <p:cNvSpPr txBox="1"/>
          <p:nvPr/>
        </p:nvSpPr>
        <p:spPr>
          <a:xfrm>
            <a:off x="1133764" y="1596228"/>
            <a:ext cx="101402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vệ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45B287-AE6F-268F-97BC-65C9F59596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50" b="89573" l="3555" r="95261">
                        <a14:foregroundMark x1="18009" y1="37204" x2="24645" y2="49052"/>
                        <a14:foregroundMark x1="31517" y1="38389" x2="41943" y2="45261"/>
                        <a14:foregroundMark x1="30806" y1="65640" x2="29858" y2="76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4" y="3203165"/>
            <a:ext cx="3654835" cy="3654835"/>
          </a:xfrm>
          <a:prstGeom prst="rect">
            <a:avLst/>
          </a:prstGeom>
        </p:spPr>
      </p:pic>
      <p:sp>
        <p:nvSpPr>
          <p:cNvPr id="4" name="Hình chữ nhật 2">
            <a:extLst>
              <a:ext uri="{FF2B5EF4-FFF2-40B4-BE49-F238E27FC236}">
                <a16:creationId xmlns:a16="http://schemas.microsoft.com/office/drawing/2014/main" id="{8AFDC2F5-D63F-D7C1-12B8-13A2CE45CDF8}"/>
              </a:ext>
            </a:extLst>
          </p:cNvPr>
          <p:cNvSpPr/>
          <p:nvPr/>
        </p:nvSpPr>
        <p:spPr>
          <a:xfrm>
            <a:off x="3448050" y="3951622"/>
            <a:ext cx="100965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indent="-4572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</a:t>
            </a:r>
            <a:r>
              <a:rPr lang="vi-V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chạm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gai </a:t>
            </a:r>
            <a:r>
              <a:rPr lang="vi-V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cây.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5800" marR="0" indent="-4572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</a:t>
            </a:r>
            <a:r>
              <a:rPr lang="vi-V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chạm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 </a:t>
            </a:r>
            <a:r>
              <a:rPr lang="vi-V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5800" marR="0" indent="-4572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</a:t>
            </a:r>
            <a:r>
              <a:rPr lang="vi-V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cây, hoa trong </a:t>
            </a:r>
            <a:r>
              <a:rPr lang="vi-V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5800" marR="0" indent="-4572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</a:t>
            </a:r>
            <a:r>
              <a:rPr lang="vi-V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nếm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 ăn cây, hoa.</a:t>
            </a:r>
            <a:endParaRPr lang="en-US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85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65F33EC-445B-0595-B994-0F8090FF9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0534" y="-4784"/>
            <a:ext cx="110761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41F1E771-A331-64C7-9C83-54EC623B9E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6187976" cy="482845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03205AB2-C09B-A3DC-6EA6-A8517690EF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4235" y="0"/>
            <a:ext cx="7437765" cy="3414056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EA9D6F8D-32D4-3D41-7282-3F3C583912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395172"/>
            <a:ext cx="7462151" cy="3462828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7DF31098-C76D-2EF9-E6BA-7868BC0F50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07665" y="2035646"/>
            <a:ext cx="6084335" cy="4822354"/>
          </a:xfrm>
          <a:prstGeom prst="rect">
            <a:avLst/>
          </a:prstGeom>
        </p:spPr>
      </p:pic>
      <p:sp>
        <p:nvSpPr>
          <p:cNvPr id="10" name="Arrow: Right 9">
            <a:hlinkClick r:id="rId13" action="ppaction://hlinksldjump"/>
            <a:extLst>
              <a:ext uri="{FF2B5EF4-FFF2-40B4-BE49-F238E27FC236}">
                <a16:creationId xmlns:a16="http://schemas.microsoft.com/office/drawing/2014/main" id="{96C508AC-D205-529A-32F3-1886FD22C8F9}"/>
              </a:ext>
            </a:extLst>
          </p:cNvPr>
          <p:cNvSpPr/>
          <p:nvPr/>
        </p:nvSpPr>
        <p:spPr>
          <a:xfrm>
            <a:off x="228600" y="6389370"/>
            <a:ext cx="662940" cy="29718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Ảnh có chứa rau&#10;&#10;Mô tả được tạo tự động">
            <a:extLst>
              <a:ext uri="{FF2B5EF4-FFF2-40B4-BE49-F238E27FC236}">
                <a16:creationId xmlns:a16="http://schemas.microsoft.com/office/drawing/2014/main" id="{2E86CFA0-AF96-4568-6E00-B1B25690AE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3" r="-1" b="1946"/>
          <a:stretch/>
        </p:blipFill>
        <p:spPr>
          <a:xfrm>
            <a:off x="1247775" y="-1"/>
            <a:ext cx="992886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81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Dùng Phân Bón Cho Cây Cà Chua ⋆ Vườn Babylon">
            <a:extLst>
              <a:ext uri="{FF2B5EF4-FFF2-40B4-BE49-F238E27FC236}">
                <a16:creationId xmlns:a16="http://schemas.microsoft.com/office/drawing/2014/main" id="{D87394CA-0D69-54BA-CD3E-630CE3A51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663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ưới cây đừng tưới bằng 3 loại nước sau kẻo lá cây héo úa, dễ chết">
            <a:extLst>
              <a:ext uri="{FF2B5EF4-FFF2-40B4-BE49-F238E27FC236}">
                <a16:creationId xmlns:a16="http://schemas.microsoft.com/office/drawing/2014/main" id="{65FB6DEE-A2B0-7E20-B0AC-808038438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864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ọc sinh thích thú khi giờ học là bắt sâu, là su hào, bắp cải, khoai tây...  | Báo Dân trí">
            <a:extLst>
              <a:ext uri="{FF2B5EF4-FFF2-40B4-BE49-F238E27FC236}">
                <a16:creationId xmlns:a16="http://schemas.microsoft.com/office/drawing/2014/main" id="{988F78E0-80B3-992A-2487-10A4305DF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373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106045" y="0"/>
            <a:ext cx="12390120" cy="6857365"/>
            <a:chOff x="-167" y="0"/>
            <a:chExt cx="19512" cy="10799"/>
          </a:xfrm>
        </p:grpSpPr>
        <p:pic>
          <p:nvPicPr>
            <p:cNvPr id="3" name="图片 2" descr="组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 flipH="1">
              <a:off x="4202" y="-4200"/>
              <a:ext cx="10798" cy="19200"/>
            </a:xfrm>
            <a:prstGeom prst="rect">
              <a:avLst/>
            </a:prstGeom>
          </p:spPr>
        </p:pic>
        <p:grpSp>
          <p:nvGrpSpPr>
            <p:cNvPr id="54" name="组合 53"/>
            <p:cNvGrpSpPr/>
            <p:nvPr/>
          </p:nvGrpSpPr>
          <p:grpSpPr>
            <a:xfrm>
              <a:off x="-167" y="0"/>
              <a:ext cx="19512" cy="4812"/>
              <a:chOff x="-167" y="0"/>
              <a:chExt cx="19512" cy="4812"/>
            </a:xfrm>
          </p:grpSpPr>
          <p:pic>
            <p:nvPicPr>
              <p:cNvPr id="43" name="图片 42" descr="组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11059" y="0"/>
                <a:ext cx="8286" cy="4812"/>
              </a:xfrm>
              <a:prstGeom prst="rect">
                <a:avLst/>
              </a:prstGeom>
            </p:spPr>
          </p:pic>
          <p:pic>
            <p:nvPicPr>
              <p:cNvPr id="41" name="图片 40" descr="组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67" y="0"/>
                <a:ext cx="8286" cy="4812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/>
          </p:nvGrpSpPr>
          <p:grpSpPr>
            <a:xfrm>
              <a:off x="-11" y="12"/>
              <a:ext cx="19211" cy="10744"/>
              <a:chOff x="-11" y="12"/>
              <a:chExt cx="19211" cy="10744"/>
            </a:xfrm>
          </p:grpSpPr>
          <p:pic>
            <p:nvPicPr>
              <p:cNvPr id="30" name="图片 29" descr="组 9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9"/>
              <a:srcRect t="53912"/>
              <a:stretch>
                <a:fillRect/>
              </a:stretch>
            </p:blipFill>
            <p:spPr>
              <a:xfrm>
                <a:off x="0" y="2432"/>
                <a:ext cx="6882" cy="8301"/>
              </a:xfrm>
              <a:prstGeom prst="rect">
                <a:avLst/>
              </a:prstGeom>
            </p:spPr>
          </p:pic>
          <p:grpSp>
            <p:nvGrpSpPr>
              <p:cNvPr id="31" name="组合 30"/>
              <p:cNvGrpSpPr/>
              <p:nvPr/>
            </p:nvGrpSpPr>
            <p:grpSpPr>
              <a:xfrm>
                <a:off x="-11" y="12"/>
                <a:ext cx="19211" cy="10745"/>
                <a:chOff x="-11" y="12"/>
                <a:chExt cx="19211" cy="10745"/>
              </a:xfrm>
            </p:grpSpPr>
            <p:pic>
              <p:nvPicPr>
                <p:cNvPr id="32" name="图片 31" descr="图层 79 副本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2362" y="6131"/>
                  <a:ext cx="6839" cy="4626"/>
                </a:xfrm>
                <a:prstGeom prst="rect">
                  <a:avLst/>
                </a:prstGeom>
              </p:spPr>
            </p:pic>
            <p:pic>
              <p:nvPicPr>
                <p:cNvPr id="12" name="图片 11" descr="图层 79 副本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 flipH="1" flipV="1">
                  <a:off x="-11" y="12"/>
                  <a:ext cx="6839" cy="4626"/>
                </a:xfrm>
                <a:prstGeom prst="rect">
                  <a:avLst/>
                </a:prstGeom>
              </p:spPr>
            </p:pic>
          </p:grpSp>
          <p:pic>
            <p:nvPicPr>
              <p:cNvPr id="35" name="图片 34" descr="组 9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9"/>
              <a:srcRect t="53912"/>
              <a:stretch>
                <a:fillRect/>
              </a:stretch>
            </p:blipFill>
            <p:spPr>
              <a:xfrm flipH="1" flipV="1">
                <a:off x="12318" y="12"/>
                <a:ext cx="6882" cy="8301"/>
              </a:xfrm>
              <a:prstGeom prst="rect">
                <a:avLst/>
              </a:prstGeom>
            </p:spPr>
          </p:pic>
        </p:grpSp>
        <p:sp>
          <p:nvSpPr>
            <p:cNvPr id="2" name="矩形 1"/>
            <p:cNvSpPr/>
            <p:nvPr/>
          </p:nvSpPr>
          <p:spPr>
            <a:xfrm>
              <a:off x="194" y="550"/>
              <a:ext cx="18785" cy="9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0号-白鸽天行体" panose="00000500000000000000" charset="-122"/>
                <a:ea typeface="字魂50号-白鸽天行体" panose="00000500000000000000" charset="-122"/>
                <a:cs typeface="+mn-cs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5B2F8E4-9496-DB27-286C-5110EB6FA2D8}"/>
              </a:ext>
            </a:extLst>
          </p:cNvPr>
          <p:cNvSpPr/>
          <p:nvPr/>
        </p:nvSpPr>
        <p:spPr>
          <a:xfrm>
            <a:off x="1209675" y="95250"/>
            <a:ext cx="9715500" cy="11810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 sao tiết kiệm giấy, giữ gìn đồ dùng bằng gỗ cũng là cách bảo vệ cây?</a:t>
            </a:r>
            <a:endParaRPr lang="en-US" sz="3600" b="1" dirty="0" err="1">
              <a:ln w="0"/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416CE6-C007-E09F-B619-88353E8C8D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638" y="1738313"/>
            <a:ext cx="6749670" cy="4167188"/>
          </a:xfrm>
          <a:prstGeom prst="rect">
            <a:avLst/>
          </a:prstGeom>
        </p:spPr>
      </p:pic>
      <p:pic>
        <p:nvPicPr>
          <p:cNvPr id="14" name="Content Placeholder 12">
            <a:extLst>
              <a:ext uri="{FF2B5EF4-FFF2-40B4-BE49-F238E27FC236}">
                <a16:creationId xmlns:a16="http://schemas.microsoft.com/office/drawing/2014/main" id="{B6BBAF7A-6D14-1512-FCFC-DDCFD8C0BB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274" y="2352676"/>
            <a:ext cx="5084161" cy="21907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DC1F28-3A7A-962A-7BD2-365A1F3168C6}"/>
              </a:ext>
            </a:extLst>
          </p:cNvPr>
          <p:cNvSpPr txBox="1"/>
          <p:nvPr/>
        </p:nvSpPr>
        <p:spPr>
          <a:xfrm>
            <a:off x="7010400" y="2724150"/>
            <a:ext cx="4762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</a:rPr>
              <a:t>Vì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nguyên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liệu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ra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giấy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đồ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dùng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bằng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gỗ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từ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cây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trồng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770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106045" y="0"/>
            <a:ext cx="12390120" cy="6857365"/>
            <a:chOff x="-167" y="0"/>
            <a:chExt cx="19512" cy="10799"/>
          </a:xfrm>
        </p:grpSpPr>
        <p:pic>
          <p:nvPicPr>
            <p:cNvPr id="3" name="图片 2" descr="组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 flipH="1">
              <a:off x="4202" y="-4200"/>
              <a:ext cx="10798" cy="19200"/>
            </a:xfrm>
            <a:prstGeom prst="rect">
              <a:avLst/>
            </a:prstGeom>
          </p:spPr>
        </p:pic>
        <p:grpSp>
          <p:nvGrpSpPr>
            <p:cNvPr id="54" name="组合 53"/>
            <p:cNvGrpSpPr/>
            <p:nvPr/>
          </p:nvGrpSpPr>
          <p:grpSpPr>
            <a:xfrm>
              <a:off x="-167" y="0"/>
              <a:ext cx="19512" cy="4812"/>
              <a:chOff x="-167" y="0"/>
              <a:chExt cx="19512" cy="4812"/>
            </a:xfrm>
          </p:grpSpPr>
          <p:pic>
            <p:nvPicPr>
              <p:cNvPr id="43" name="图片 42" descr="组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11059" y="0"/>
                <a:ext cx="8286" cy="4812"/>
              </a:xfrm>
              <a:prstGeom prst="rect">
                <a:avLst/>
              </a:prstGeom>
            </p:spPr>
          </p:pic>
          <p:pic>
            <p:nvPicPr>
              <p:cNvPr id="41" name="图片 40" descr="组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67" y="0"/>
                <a:ext cx="8286" cy="4812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/>
          </p:nvGrpSpPr>
          <p:grpSpPr>
            <a:xfrm>
              <a:off x="-11" y="12"/>
              <a:ext cx="19211" cy="10744"/>
              <a:chOff x="-11" y="12"/>
              <a:chExt cx="19211" cy="10744"/>
            </a:xfrm>
          </p:grpSpPr>
          <p:pic>
            <p:nvPicPr>
              <p:cNvPr id="30" name="图片 29" descr="组 9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9"/>
              <a:srcRect t="53912"/>
              <a:stretch>
                <a:fillRect/>
              </a:stretch>
            </p:blipFill>
            <p:spPr>
              <a:xfrm>
                <a:off x="0" y="2432"/>
                <a:ext cx="6882" cy="8301"/>
              </a:xfrm>
              <a:prstGeom prst="rect">
                <a:avLst/>
              </a:prstGeom>
            </p:spPr>
          </p:pic>
          <p:grpSp>
            <p:nvGrpSpPr>
              <p:cNvPr id="31" name="组合 30"/>
              <p:cNvGrpSpPr/>
              <p:nvPr/>
            </p:nvGrpSpPr>
            <p:grpSpPr>
              <a:xfrm>
                <a:off x="-11" y="12"/>
                <a:ext cx="19211" cy="10745"/>
                <a:chOff x="-11" y="12"/>
                <a:chExt cx="19211" cy="10745"/>
              </a:xfrm>
            </p:grpSpPr>
            <p:pic>
              <p:nvPicPr>
                <p:cNvPr id="32" name="图片 31" descr="图层 79 副本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2362" y="6131"/>
                  <a:ext cx="6839" cy="4626"/>
                </a:xfrm>
                <a:prstGeom prst="rect">
                  <a:avLst/>
                </a:prstGeom>
              </p:spPr>
            </p:pic>
            <p:pic>
              <p:nvPicPr>
                <p:cNvPr id="12" name="图片 11" descr="图层 79 副本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 flipH="1" flipV="1">
                  <a:off x="-11" y="12"/>
                  <a:ext cx="6839" cy="4626"/>
                </a:xfrm>
                <a:prstGeom prst="rect">
                  <a:avLst/>
                </a:prstGeom>
              </p:spPr>
            </p:pic>
          </p:grpSp>
          <p:pic>
            <p:nvPicPr>
              <p:cNvPr id="35" name="图片 34" descr="组 9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9"/>
              <a:srcRect t="53912"/>
              <a:stretch>
                <a:fillRect/>
              </a:stretch>
            </p:blipFill>
            <p:spPr>
              <a:xfrm flipH="1" flipV="1">
                <a:off x="12318" y="12"/>
                <a:ext cx="6882" cy="8301"/>
              </a:xfrm>
              <a:prstGeom prst="rect">
                <a:avLst/>
              </a:prstGeom>
            </p:spPr>
          </p:pic>
        </p:grpSp>
        <p:sp>
          <p:nvSpPr>
            <p:cNvPr id="2" name="矩形 1"/>
            <p:cNvSpPr/>
            <p:nvPr/>
          </p:nvSpPr>
          <p:spPr>
            <a:xfrm>
              <a:off x="194" y="550"/>
              <a:ext cx="18785" cy="9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0号-白鸽天行体" panose="00000500000000000000" charset="-122"/>
                <a:ea typeface="字魂50号-白鸽天行体" panose="00000500000000000000" charset="-122"/>
                <a:cs typeface="+mn-cs"/>
              </a:endParaRPr>
            </a:p>
          </p:txBody>
        </p:sp>
      </p:grpSp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F0D29067-C81F-D76C-2841-D57A79DBD2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96" y="1657350"/>
            <a:ext cx="10644740" cy="1914525"/>
          </a:xfrm>
          <a:prstGeom prst="rect">
            <a:avLst/>
          </a:prstGeom>
        </p:spPr>
      </p:pic>
      <p:sp>
        <p:nvSpPr>
          <p:cNvPr id="6" name="文本框 34">
            <a:extLst>
              <a:ext uri="{FF2B5EF4-FFF2-40B4-BE49-F238E27FC236}">
                <a16:creationId xmlns:a16="http://schemas.microsoft.com/office/drawing/2014/main" id="{0B42FD9A-7E64-0D2B-7C61-2ACB6E0AF7E1}"/>
              </a:ext>
            </a:extLst>
          </p:cNvPr>
          <p:cNvSpPr txBox="1"/>
          <p:nvPr/>
        </p:nvSpPr>
        <p:spPr>
          <a:xfrm>
            <a:off x="1114714" y="1967703"/>
            <a:ext cx="101402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S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ưu tầm một số tranh, ảnh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gai,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độc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45B287-AE6F-268F-97BC-65C9F59596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50" b="89573" l="3555" r="95261">
                        <a14:foregroundMark x1="18009" y1="37204" x2="24645" y2="49052"/>
                        <a14:foregroundMark x1="31517" y1="38389" x2="41943" y2="45261"/>
                        <a14:foregroundMark x1="30806" y1="65640" x2="29858" y2="76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4" y="3203165"/>
            <a:ext cx="3654835" cy="365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0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668270" y="-2667000"/>
            <a:ext cx="6856730" cy="12192000"/>
          </a:xfrm>
          <a:prstGeom prst="rect">
            <a:avLst/>
          </a:prstGeom>
        </p:spPr>
      </p:pic>
      <p:pic>
        <p:nvPicPr>
          <p:cNvPr id="4" name="图片 3" descr="组 8"/>
          <p:cNvPicPr>
            <a:picLocks noChangeAspect="1"/>
          </p:cNvPicPr>
          <p:nvPr/>
        </p:nvPicPr>
        <p:blipFill>
          <a:blip r:embed="rId4"/>
          <a:srcRect t="6889" r="14174" b="13348"/>
          <a:stretch>
            <a:fillRect/>
          </a:stretch>
        </p:blipFill>
        <p:spPr>
          <a:xfrm>
            <a:off x="5840730" y="7620"/>
            <a:ext cx="6344285" cy="6830060"/>
          </a:xfrm>
          <a:prstGeom prst="rect">
            <a:avLst/>
          </a:prstGeom>
        </p:spPr>
      </p:pic>
      <p:pic>
        <p:nvPicPr>
          <p:cNvPr id="5" name="图片 4" descr="组 9"/>
          <p:cNvPicPr>
            <a:picLocks noChangeAspect="1"/>
          </p:cNvPicPr>
          <p:nvPr/>
        </p:nvPicPr>
        <p:blipFill>
          <a:blip r:embed="rId5"/>
          <a:srcRect t="53912"/>
          <a:stretch>
            <a:fillRect/>
          </a:stretch>
        </p:blipFill>
        <p:spPr>
          <a:xfrm>
            <a:off x="0" y="1544320"/>
            <a:ext cx="4370070" cy="5271135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-6985" y="7620"/>
            <a:ext cx="12198985" cy="6823075"/>
            <a:chOff x="-11" y="12"/>
            <a:chExt cx="19211" cy="10745"/>
          </a:xfrm>
        </p:grpSpPr>
        <p:pic>
          <p:nvPicPr>
            <p:cNvPr id="36" name="图片 35" descr="图层 79 副本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362" y="6131"/>
              <a:ext cx="6839" cy="4626"/>
            </a:xfrm>
            <a:prstGeom prst="rect">
              <a:avLst/>
            </a:prstGeom>
          </p:spPr>
        </p:pic>
        <p:pic>
          <p:nvPicPr>
            <p:cNvPr id="37" name="图片 36" descr="图层 79 副本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 flipV="1">
              <a:off x="-11" y="12"/>
              <a:ext cx="6839" cy="462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0958DA5-C37A-D805-BA34-566076BF1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4706" y="1311223"/>
            <a:ext cx="5730737" cy="41212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3F8CF1B-7429-4477-B8B2-09455E73A5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24" t="13355" r="11926"/>
          <a:stretch/>
        </p:blipFill>
        <p:spPr>
          <a:xfrm>
            <a:off x="2837554" y="2984813"/>
            <a:ext cx="2286000" cy="3111546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</a:p>
        </p:txBody>
      </p:sp>
      <p:sp>
        <p:nvSpPr>
          <p:cNvPr id="15" name="Oval 14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16" name="Oval 15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</a:p>
        </p:txBody>
      </p:sp>
      <p:sp>
        <p:nvSpPr>
          <p:cNvPr id="17" name="Oval 16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18" name="Oval 17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</a:p>
        </p:txBody>
      </p:sp>
      <p:sp>
        <p:nvSpPr>
          <p:cNvPr id="19" name="Oval 18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0" name="Oval 19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</a:p>
        </p:txBody>
      </p:sp>
      <p:sp>
        <p:nvSpPr>
          <p:cNvPr id="21" name="Oval 20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</a:p>
        </p:txBody>
      </p:sp>
      <p:sp>
        <p:nvSpPr>
          <p:cNvPr id="22" name="Oval 21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</a:p>
        </p:txBody>
      </p:sp>
      <p:sp>
        <p:nvSpPr>
          <p:cNvPr id="23" name="Oval 22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</a:p>
        </p:txBody>
      </p:sp>
      <p:sp>
        <p:nvSpPr>
          <p:cNvPr id="24" name="Oval 23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</a:p>
        </p:txBody>
      </p:sp>
      <p:sp>
        <p:nvSpPr>
          <p:cNvPr id="25" name="Oval 24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</a:p>
        </p:txBody>
      </p:sp>
      <p:sp>
        <p:nvSpPr>
          <p:cNvPr id="26" name="Oval 25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</a:p>
        </p:txBody>
      </p:sp>
      <p:sp>
        <p:nvSpPr>
          <p:cNvPr id="27" name="Oval 26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</a:p>
        </p:txBody>
      </p:sp>
      <p:sp>
        <p:nvSpPr>
          <p:cNvPr id="28" name="Oval 27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</a:p>
        </p:txBody>
      </p:sp>
      <p:sp>
        <p:nvSpPr>
          <p:cNvPr id="29" name="Oval 28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217573" y="331174"/>
            <a:ext cx="1600200" cy="1219200"/>
          </a:xfrm>
          <a:prstGeom prst="rightArrow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Bấm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Action Button: Go to End 1">
            <a:hlinkClick r:id="rId5" action="ppaction://hlinksldjump"/>
            <a:extLst>
              <a:ext uri="{FF2B5EF4-FFF2-40B4-BE49-F238E27FC236}">
                <a16:creationId xmlns:a16="http://schemas.microsoft.com/office/drawing/2014/main" id="{CFC7BDF6-B3B4-4104-AE20-88D6CCB45306}"/>
              </a:ext>
            </a:extLst>
          </p:cNvPr>
          <p:cNvSpPr/>
          <p:nvPr/>
        </p:nvSpPr>
        <p:spPr>
          <a:xfrm>
            <a:off x="10896600" y="6082152"/>
            <a:ext cx="1066800" cy="685800"/>
          </a:xfrm>
          <a:prstGeom prst="actionButtonEnd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Graphic 10" descr="Illustration of a globe character ">
            <a:extLst>
              <a:ext uri="{FF2B5EF4-FFF2-40B4-BE49-F238E27FC236}">
                <a16:creationId xmlns:a16="http://schemas.microsoft.com/office/drawing/2014/main" id="{2B9CBE12-3E55-4992-889F-CB2F3C911A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05200" y="191882"/>
            <a:ext cx="1608829" cy="1270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B19ABC-B8B9-4E7F-9436-CC8A78303F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76" y="-109381"/>
            <a:ext cx="6700796" cy="449834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50693C9-6C30-4F57-BCE6-3A90F000E38C}"/>
              </a:ext>
            </a:extLst>
          </p:cNvPr>
          <p:cNvSpPr txBox="1"/>
          <p:nvPr/>
        </p:nvSpPr>
        <p:spPr>
          <a:xfrm>
            <a:off x="6232402" y="1974335"/>
            <a:ext cx="5101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Rễ cây nằm ở đâu?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866B82-DC97-4051-8151-E23FA09F377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111" b="13333"/>
          <a:stretch/>
        </p:blipFill>
        <p:spPr>
          <a:xfrm>
            <a:off x="-140003" y="2682221"/>
            <a:ext cx="3916279" cy="352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955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000"/>
                            </p:stCondLst>
                            <p:childTnLst>
                              <p:par>
                                <p:cTn id="67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0"/>
                            </p:stCondLst>
                            <p:childTnLst>
                              <p:par>
                                <p:cTn id="71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963126BB-6C49-46BC-BF1B-9DED4EF07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76" y="-109381"/>
            <a:ext cx="6700796" cy="4498344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</a:p>
        </p:txBody>
      </p:sp>
      <p:sp>
        <p:nvSpPr>
          <p:cNvPr id="15" name="Oval 14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16" name="Oval 15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</a:p>
        </p:txBody>
      </p:sp>
      <p:sp>
        <p:nvSpPr>
          <p:cNvPr id="17" name="Oval 16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18" name="Oval 17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</a:p>
        </p:txBody>
      </p:sp>
      <p:sp>
        <p:nvSpPr>
          <p:cNvPr id="19" name="Oval 18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0" name="Oval 19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</a:p>
        </p:txBody>
      </p:sp>
      <p:sp>
        <p:nvSpPr>
          <p:cNvPr id="21" name="Oval 20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</a:p>
        </p:txBody>
      </p:sp>
      <p:sp>
        <p:nvSpPr>
          <p:cNvPr id="22" name="Oval 21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</a:p>
        </p:txBody>
      </p:sp>
      <p:sp>
        <p:nvSpPr>
          <p:cNvPr id="23" name="Oval 22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</a:p>
        </p:txBody>
      </p:sp>
      <p:sp>
        <p:nvSpPr>
          <p:cNvPr id="24" name="Oval 23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</a:p>
        </p:txBody>
      </p:sp>
      <p:sp>
        <p:nvSpPr>
          <p:cNvPr id="25" name="Oval 24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</a:p>
        </p:txBody>
      </p:sp>
      <p:sp>
        <p:nvSpPr>
          <p:cNvPr id="26" name="Oval 25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</a:p>
        </p:txBody>
      </p:sp>
      <p:sp>
        <p:nvSpPr>
          <p:cNvPr id="27" name="Oval 26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</a:p>
        </p:txBody>
      </p:sp>
      <p:sp>
        <p:nvSpPr>
          <p:cNvPr id="28" name="Oval 27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</a:p>
        </p:txBody>
      </p:sp>
      <p:sp>
        <p:nvSpPr>
          <p:cNvPr id="29" name="Oval 28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351183" y="291176"/>
            <a:ext cx="1600200" cy="1219200"/>
          </a:xfrm>
          <a:prstGeom prst="rightArrow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Bấm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Action Button: Go to End 1">
            <a:hlinkClick r:id="rId4" action="ppaction://hlinksldjump"/>
            <a:extLst>
              <a:ext uri="{FF2B5EF4-FFF2-40B4-BE49-F238E27FC236}">
                <a16:creationId xmlns:a16="http://schemas.microsoft.com/office/drawing/2014/main" id="{EBC03975-CAF9-4214-90C1-4769FE4908A8}"/>
              </a:ext>
            </a:extLst>
          </p:cNvPr>
          <p:cNvSpPr/>
          <p:nvPr/>
        </p:nvSpPr>
        <p:spPr>
          <a:xfrm>
            <a:off x="10972800" y="5997858"/>
            <a:ext cx="990600" cy="685800"/>
          </a:xfrm>
          <a:prstGeom prst="actionButtonEnd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aphic 2" descr="Illustration of a globe character ">
            <a:extLst>
              <a:ext uri="{FF2B5EF4-FFF2-40B4-BE49-F238E27FC236}">
                <a16:creationId xmlns:a16="http://schemas.microsoft.com/office/drawing/2014/main" id="{7BACF7CE-7D52-43C3-89FF-0039D4C3B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33800" y="167911"/>
            <a:ext cx="1608829" cy="1270975"/>
          </a:xfrm>
          <a:prstGeom prst="rect">
            <a:avLst/>
          </a:prstGeom>
        </p:spPr>
      </p:pic>
      <p:pic>
        <p:nvPicPr>
          <p:cNvPr id="4" name="Graphic 3" descr="Illustration of a blue bag of school supplies character ">
            <a:extLst>
              <a:ext uri="{FF2B5EF4-FFF2-40B4-BE49-F238E27FC236}">
                <a16:creationId xmlns:a16="http://schemas.microsoft.com/office/drawing/2014/main" id="{8293B56D-9140-4C62-B527-D6AC546F00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06100" y="145703"/>
            <a:ext cx="1524000" cy="104872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4457A21-D296-4CD5-AEEB-C345D7696E27}"/>
              </a:ext>
            </a:extLst>
          </p:cNvPr>
          <p:cNvSpPr txBox="1"/>
          <p:nvPr/>
        </p:nvSpPr>
        <p:spPr>
          <a:xfrm>
            <a:off x="6248400" y="1810433"/>
            <a:ext cx="50004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Cây gồm những bộ phận nào?</a:t>
            </a:r>
          </a:p>
        </p:txBody>
      </p:sp>
      <p:sp>
        <p:nvSpPr>
          <p:cNvPr id="12" name="AutoShape 2" descr="Diệt côn trùng ve sầu ở Vĩnh Long – diet con trung">
            <a:extLst>
              <a:ext uri="{FF2B5EF4-FFF2-40B4-BE49-F238E27FC236}">
                <a16:creationId xmlns:a16="http://schemas.microsoft.com/office/drawing/2014/main" id="{EF628920-BAFB-4618-8E16-076493C116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Sinh học 9 Bài 65: Tổng kết chương trình toàn cấp tiết 2">
            <a:extLst>
              <a:ext uri="{FF2B5EF4-FFF2-40B4-BE49-F238E27FC236}">
                <a16:creationId xmlns:a16="http://schemas.microsoft.com/office/drawing/2014/main" id="{FEB67F43-7898-4378-8AB1-80685BD1A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96346"/>
            <a:ext cx="4461963" cy="5161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821853-AF28-443C-A016-D6F936D7C2CE}"/>
              </a:ext>
            </a:extLst>
          </p:cNvPr>
          <p:cNvSpPr txBox="1"/>
          <p:nvPr/>
        </p:nvSpPr>
        <p:spPr>
          <a:xfrm>
            <a:off x="4035147" y="2411587"/>
            <a:ext cx="552712" cy="519351"/>
          </a:xfrm>
          <a:prstGeom prst="teardrop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1BB83A-F572-4AE4-871F-DC1AE33501C7}"/>
              </a:ext>
            </a:extLst>
          </p:cNvPr>
          <p:cNvSpPr txBox="1"/>
          <p:nvPr/>
        </p:nvSpPr>
        <p:spPr>
          <a:xfrm>
            <a:off x="3964091" y="3059668"/>
            <a:ext cx="805174" cy="519351"/>
          </a:xfrm>
          <a:prstGeom prst="teardrop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14BC3B-F35A-48D2-9EB6-9421630E504D}"/>
              </a:ext>
            </a:extLst>
          </p:cNvPr>
          <p:cNvSpPr txBox="1"/>
          <p:nvPr/>
        </p:nvSpPr>
        <p:spPr>
          <a:xfrm>
            <a:off x="3926054" y="4774168"/>
            <a:ext cx="915627" cy="519351"/>
          </a:xfrm>
          <a:prstGeom prst="teardrop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Thân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5996FA-DC23-460B-AD53-B747A008A9A5}"/>
              </a:ext>
            </a:extLst>
          </p:cNvPr>
          <p:cNvSpPr txBox="1"/>
          <p:nvPr/>
        </p:nvSpPr>
        <p:spPr>
          <a:xfrm>
            <a:off x="4015446" y="5774105"/>
            <a:ext cx="592115" cy="519351"/>
          </a:xfrm>
          <a:prstGeom prst="teardrop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Rễ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688EBF-2F8E-462C-AEDC-68CB722E18CA}"/>
              </a:ext>
            </a:extLst>
          </p:cNvPr>
          <p:cNvSpPr txBox="1"/>
          <p:nvPr/>
        </p:nvSpPr>
        <p:spPr>
          <a:xfrm>
            <a:off x="3964091" y="3696399"/>
            <a:ext cx="789396" cy="519351"/>
          </a:xfrm>
          <a:prstGeom prst="teardrop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450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0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000"/>
                            </p:stCondLst>
                            <p:childTnLst>
                              <p:par>
                                <p:cTn id="8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4000"/>
                            </p:stCondLst>
                            <p:childTnLst>
                              <p:par>
                                <p:cTn id="8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/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75FA43D4-3DA7-457C-B121-26782ACA3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115" y="-152400"/>
            <a:ext cx="5228657" cy="6052981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</a:p>
        </p:txBody>
      </p:sp>
      <p:sp>
        <p:nvSpPr>
          <p:cNvPr id="15" name="Oval 14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16" name="Oval 15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</a:p>
        </p:txBody>
      </p:sp>
      <p:sp>
        <p:nvSpPr>
          <p:cNvPr id="17" name="Oval 16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18" name="Oval 17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</a:p>
        </p:txBody>
      </p:sp>
      <p:sp>
        <p:nvSpPr>
          <p:cNvPr id="19" name="Oval 18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0" name="Oval 19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</a:p>
        </p:txBody>
      </p:sp>
      <p:sp>
        <p:nvSpPr>
          <p:cNvPr id="21" name="Oval 20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</a:p>
        </p:txBody>
      </p:sp>
      <p:sp>
        <p:nvSpPr>
          <p:cNvPr id="22" name="Oval 21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</a:p>
        </p:txBody>
      </p:sp>
      <p:sp>
        <p:nvSpPr>
          <p:cNvPr id="23" name="Oval 22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</a:p>
        </p:txBody>
      </p:sp>
      <p:sp>
        <p:nvSpPr>
          <p:cNvPr id="24" name="Oval 23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</a:p>
        </p:txBody>
      </p:sp>
      <p:sp>
        <p:nvSpPr>
          <p:cNvPr id="25" name="Oval 24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</a:p>
        </p:txBody>
      </p:sp>
      <p:sp>
        <p:nvSpPr>
          <p:cNvPr id="26" name="Oval 25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</a:p>
        </p:txBody>
      </p:sp>
      <p:sp>
        <p:nvSpPr>
          <p:cNvPr id="27" name="Oval 26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</a:p>
        </p:txBody>
      </p:sp>
      <p:sp>
        <p:nvSpPr>
          <p:cNvPr id="28" name="Oval 27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</a:p>
        </p:txBody>
      </p:sp>
      <p:sp>
        <p:nvSpPr>
          <p:cNvPr id="29" name="Oval 28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228600" y="298925"/>
            <a:ext cx="1600200" cy="1219200"/>
          </a:xfrm>
          <a:prstGeom prst="rightArrow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Action Button: Go to End 1">
            <a:hlinkClick r:id="rId4" action="ppaction://hlinksldjump"/>
            <a:extLst>
              <a:ext uri="{FF2B5EF4-FFF2-40B4-BE49-F238E27FC236}">
                <a16:creationId xmlns:a16="http://schemas.microsoft.com/office/drawing/2014/main" id="{F98BDD2D-15A9-4D9E-A9E2-8FA1E909B71A}"/>
              </a:ext>
            </a:extLst>
          </p:cNvPr>
          <p:cNvSpPr/>
          <p:nvPr/>
        </p:nvSpPr>
        <p:spPr>
          <a:xfrm>
            <a:off x="11010255" y="6089922"/>
            <a:ext cx="1066800" cy="685800"/>
          </a:xfrm>
          <a:prstGeom prst="actionButtonEn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aphic 2" descr="Illustration of a globe character ">
            <a:extLst>
              <a:ext uri="{FF2B5EF4-FFF2-40B4-BE49-F238E27FC236}">
                <a16:creationId xmlns:a16="http://schemas.microsoft.com/office/drawing/2014/main" id="{CA2F52E8-047B-448A-8058-E0E97D74CC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78058" y="273037"/>
            <a:ext cx="1608829" cy="1270975"/>
          </a:xfrm>
          <a:prstGeom prst="rect">
            <a:avLst/>
          </a:prstGeom>
        </p:spPr>
      </p:pic>
      <p:pic>
        <p:nvPicPr>
          <p:cNvPr id="4" name="Graphic 3" descr="Illustration of a blue bag of school supplies character ">
            <a:extLst>
              <a:ext uri="{FF2B5EF4-FFF2-40B4-BE49-F238E27FC236}">
                <a16:creationId xmlns:a16="http://schemas.microsoft.com/office/drawing/2014/main" id="{B15E81E5-6866-4649-AF85-FC3EACC500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71875" y="153452"/>
            <a:ext cx="1524000" cy="104872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89C8EAF-4F57-4DE5-A205-6DC934427680}"/>
              </a:ext>
            </a:extLst>
          </p:cNvPr>
          <p:cNvSpPr txBox="1"/>
          <p:nvPr/>
        </p:nvSpPr>
        <p:spPr>
          <a:xfrm>
            <a:off x="7595219" y="2265355"/>
            <a:ext cx="38187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ở trường?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D071DF-2952-45C8-953C-2E2943D344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50" y="2110901"/>
            <a:ext cx="2506409" cy="2247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6B8EEB-8434-4E36-A1D8-0015513088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87" y="2269638"/>
            <a:ext cx="3080176" cy="20891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4639A6-BE78-4858-B4D5-A4503B41858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6" y="4508513"/>
            <a:ext cx="2907179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50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0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000"/>
                            </p:stCondLst>
                            <p:childTnLst>
                              <p:par>
                                <p:cTn id="6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000"/>
                            </p:stCondLst>
                            <p:childTnLst>
                              <p:par>
                                <p:cTn id="6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96D76A43-2681-45AE-8538-28E915742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-109382"/>
            <a:ext cx="4132772" cy="539274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</a:p>
        </p:txBody>
      </p:sp>
      <p:sp>
        <p:nvSpPr>
          <p:cNvPr id="15" name="Oval 14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16" name="Oval 15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</a:p>
        </p:txBody>
      </p:sp>
      <p:sp>
        <p:nvSpPr>
          <p:cNvPr id="17" name="Oval 16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18" name="Oval 17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</a:p>
        </p:txBody>
      </p:sp>
      <p:sp>
        <p:nvSpPr>
          <p:cNvPr id="19" name="Oval 18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0" name="Oval 19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</a:p>
        </p:txBody>
      </p:sp>
      <p:sp>
        <p:nvSpPr>
          <p:cNvPr id="21" name="Oval 20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</a:p>
        </p:txBody>
      </p:sp>
      <p:sp>
        <p:nvSpPr>
          <p:cNvPr id="22" name="Oval 21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</a:p>
        </p:txBody>
      </p:sp>
      <p:sp>
        <p:nvSpPr>
          <p:cNvPr id="23" name="Oval 22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</a:p>
        </p:txBody>
      </p:sp>
      <p:sp>
        <p:nvSpPr>
          <p:cNvPr id="24" name="Oval 23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</a:p>
        </p:txBody>
      </p:sp>
      <p:sp>
        <p:nvSpPr>
          <p:cNvPr id="25" name="Oval 24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</a:p>
        </p:txBody>
      </p:sp>
      <p:sp>
        <p:nvSpPr>
          <p:cNvPr id="26" name="Oval 25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</a:p>
        </p:txBody>
      </p:sp>
      <p:sp>
        <p:nvSpPr>
          <p:cNvPr id="27" name="Oval 26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</a:p>
        </p:txBody>
      </p:sp>
      <p:sp>
        <p:nvSpPr>
          <p:cNvPr id="28" name="Oval 27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</a:p>
        </p:txBody>
      </p:sp>
      <p:sp>
        <p:nvSpPr>
          <p:cNvPr id="29" name="Oval 28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84830" y="291176"/>
            <a:ext cx="1600200" cy="1219200"/>
          </a:xfrm>
          <a:prstGeom prst="rightArrow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Bấm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Action Button: Go to End 1">
            <a:hlinkClick r:id="rId4" action="ppaction://hlinksldjump"/>
            <a:extLst>
              <a:ext uri="{FF2B5EF4-FFF2-40B4-BE49-F238E27FC236}">
                <a16:creationId xmlns:a16="http://schemas.microsoft.com/office/drawing/2014/main" id="{53D9D947-1181-4F59-934E-8F2A5F9A28CA}"/>
              </a:ext>
            </a:extLst>
          </p:cNvPr>
          <p:cNvSpPr/>
          <p:nvPr/>
        </p:nvSpPr>
        <p:spPr>
          <a:xfrm>
            <a:off x="10972800" y="6153825"/>
            <a:ext cx="1066800" cy="685800"/>
          </a:xfrm>
          <a:prstGeom prst="actionButtonEn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aphic 2" descr="Illustration of a globe character ">
            <a:extLst>
              <a:ext uri="{FF2B5EF4-FFF2-40B4-BE49-F238E27FC236}">
                <a16:creationId xmlns:a16="http://schemas.microsoft.com/office/drawing/2014/main" id="{139A8EB1-9CAC-4925-8F93-EB977DC658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90030" y="234115"/>
            <a:ext cx="1608829" cy="1270975"/>
          </a:xfrm>
          <a:prstGeom prst="rect">
            <a:avLst/>
          </a:prstGeom>
        </p:spPr>
      </p:pic>
      <p:pic>
        <p:nvPicPr>
          <p:cNvPr id="4" name="Graphic 3" descr="Illustration of a blue bag of school supplies character ">
            <a:extLst>
              <a:ext uri="{FF2B5EF4-FFF2-40B4-BE49-F238E27FC236}">
                <a16:creationId xmlns:a16="http://schemas.microsoft.com/office/drawing/2014/main" id="{563E6C82-B13A-4A3B-9F12-6AF9F38D8D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98997" y="37509"/>
            <a:ext cx="1524000" cy="104872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8F1D6E9-5F1C-4439-81E5-3E0D04395751}"/>
              </a:ext>
            </a:extLst>
          </p:cNvPr>
          <p:cNvSpPr txBox="1"/>
          <p:nvPr/>
        </p:nvSpPr>
        <p:spPr>
          <a:xfrm>
            <a:off x="8337626" y="1690271"/>
            <a:ext cx="32628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kể tên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F7A10A-141F-43BE-87E5-5D225CDB86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6" y="1752600"/>
            <a:ext cx="3095514" cy="41345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281F13-77AB-4637-8B0C-01F2D3613A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274" y="1819345"/>
            <a:ext cx="2634897" cy="21533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DEC67E-97C1-4B1F-ACBA-A6D8CD1BB3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166" y="4286925"/>
            <a:ext cx="2634897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78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0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0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40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668270" y="-2667000"/>
            <a:ext cx="6856730" cy="12192000"/>
          </a:xfrm>
          <a:prstGeom prst="rect">
            <a:avLst/>
          </a:prstGeom>
        </p:spPr>
      </p:pic>
      <p:pic>
        <p:nvPicPr>
          <p:cNvPr id="4" name="图片 3" descr="组 8"/>
          <p:cNvPicPr>
            <a:picLocks noChangeAspect="1"/>
          </p:cNvPicPr>
          <p:nvPr/>
        </p:nvPicPr>
        <p:blipFill>
          <a:blip r:embed="rId4"/>
          <a:srcRect t="6889" r="14174" b="13348"/>
          <a:stretch>
            <a:fillRect/>
          </a:stretch>
        </p:blipFill>
        <p:spPr>
          <a:xfrm>
            <a:off x="5840730" y="7620"/>
            <a:ext cx="6344285" cy="6830060"/>
          </a:xfrm>
          <a:prstGeom prst="rect">
            <a:avLst/>
          </a:prstGeom>
        </p:spPr>
      </p:pic>
      <p:pic>
        <p:nvPicPr>
          <p:cNvPr id="5" name="图片 4" descr="组 9"/>
          <p:cNvPicPr>
            <a:picLocks noChangeAspect="1"/>
          </p:cNvPicPr>
          <p:nvPr/>
        </p:nvPicPr>
        <p:blipFill>
          <a:blip r:embed="rId5"/>
          <a:srcRect t="53912"/>
          <a:stretch>
            <a:fillRect/>
          </a:stretch>
        </p:blipFill>
        <p:spPr>
          <a:xfrm>
            <a:off x="0" y="1544320"/>
            <a:ext cx="4370070" cy="5271135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-6985" y="7620"/>
            <a:ext cx="12198985" cy="6823075"/>
            <a:chOff x="-11" y="12"/>
            <a:chExt cx="19211" cy="10745"/>
          </a:xfrm>
        </p:grpSpPr>
        <p:pic>
          <p:nvPicPr>
            <p:cNvPr id="36" name="图片 35" descr="图层 79 副本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362" y="6131"/>
              <a:ext cx="6839" cy="4626"/>
            </a:xfrm>
            <a:prstGeom prst="rect">
              <a:avLst/>
            </a:prstGeom>
          </p:spPr>
        </p:pic>
        <p:pic>
          <p:nvPicPr>
            <p:cNvPr id="37" name="图片 36" descr="图层 79 副本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 flipV="1">
              <a:off x="-11" y="12"/>
              <a:ext cx="6839" cy="462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1332492-89CD-4370-0A31-B49BDD0E8B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8172" y="720090"/>
            <a:ext cx="5301334" cy="11308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940B7B-771E-41BE-7297-D11A2DD896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692" y="2028328"/>
            <a:ext cx="9595936" cy="26641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 rot="16200000" flipH="1">
            <a:off x="2668270" y="-2667000"/>
            <a:ext cx="6856730" cy="12192000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-6985" y="7620"/>
            <a:ext cx="12198985" cy="6822440"/>
            <a:chOff x="-11" y="12"/>
            <a:chExt cx="19211" cy="10744"/>
          </a:xfrm>
        </p:grpSpPr>
        <p:pic>
          <p:nvPicPr>
            <p:cNvPr id="30" name="图片 29" descr="组 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/>
            <a:srcRect t="53912"/>
            <a:stretch>
              <a:fillRect/>
            </a:stretch>
          </p:blipFill>
          <p:spPr>
            <a:xfrm>
              <a:off x="0" y="2432"/>
              <a:ext cx="6882" cy="8301"/>
            </a:xfrm>
            <a:prstGeom prst="rect">
              <a:avLst/>
            </a:prstGeom>
          </p:spPr>
        </p:pic>
        <p:grpSp>
          <p:nvGrpSpPr>
            <p:cNvPr id="31" name="组合 30"/>
            <p:cNvGrpSpPr/>
            <p:nvPr/>
          </p:nvGrpSpPr>
          <p:grpSpPr>
            <a:xfrm>
              <a:off x="-11" y="12"/>
              <a:ext cx="19211" cy="10745"/>
              <a:chOff x="-11" y="12"/>
              <a:chExt cx="19211" cy="10745"/>
            </a:xfrm>
          </p:grpSpPr>
          <p:pic>
            <p:nvPicPr>
              <p:cNvPr id="32" name="图片 31" descr="图层 79 副本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>
                <a:off x="12362" y="6131"/>
                <a:ext cx="6839" cy="4626"/>
              </a:xfrm>
              <a:prstGeom prst="rect">
                <a:avLst/>
              </a:prstGeom>
            </p:spPr>
          </p:pic>
          <p:pic>
            <p:nvPicPr>
              <p:cNvPr id="34" name="图片 33" descr="图层 79 副本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 flipH="1" flipV="1">
                <a:off x="-11" y="12"/>
                <a:ext cx="6839" cy="4626"/>
              </a:xfrm>
              <a:prstGeom prst="rect">
                <a:avLst/>
              </a:prstGeom>
            </p:spPr>
          </p:pic>
        </p:grpSp>
        <p:pic>
          <p:nvPicPr>
            <p:cNvPr id="35" name="图片 34" descr="组 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/>
            <a:srcRect t="53912"/>
            <a:stretch>
              <a:fillRect/>
            </a:stretch>
          </p:blipFill>
          <p:spPr>
            <a:xfrm flipH="1" flipV="1">
              <a:off x="12318" y="12"/>
              <a:ext cx="6882" cy="8301"/>
            </a:xfrm>
            <a:prstGeom prst="rect">
              <a:avLst/>
            </a:prstGeom>
          </p:spPr>
        </p:pic>
      </p:grpSp>
      <p:pic>
        <p:nvPicPr>
          <p:cNvPr id="43" name="图片 42" descr="组 8"/>
          <p:cNvPicPr>
            <a:picLocks noChangeAspect="1"/>
          </p:cNvPicPr>
          <p:nvPr/>
        </p:nvPicPr>
        <p:blipFill>
          <a:blip r:embed="rId10"/>
          <a:srcRect t="13066" r="-2559" b="-947"/>
          <a:stretch>
            <a:fillRect/>
          </a:stretch>
        </p:blipFill>
        <p:spPr>
          <a:xfrm>
            <a:off x="9116060" y="3605530"/>
            <a:ext cx="3075940" cy="3053715"/>
          </a:xfrm>
          <a:prstGeom prst="ellipse">
            <a:avLst/>
          </a:prstGeom>
        </p:spPr>
      </p:pic>
      <p:pic>
        <p:nvPicPr>
          <p:cNvPr id="5" name="Picture 4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A1783F74-1F59-A131-81EE-FB57F50786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83" y="968260"/>
            <a:ext cx="7456054" cy="5584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FBABD-8E03-CBAC-C190-2D53F9E76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xVerse_V5.5_Image_Text_720P">
            <a:hlinkClick r:id="" action="ppaction://media"/>
            <a:extLst>
              <a:ext uri="{FF2B5EF4-FFF2-40B4-BE49-F238E27FC236}">
                <a16:creationId xmlns:a16="http://schemas.microsoft.com/office/drawing/2014/main" id="{36232872-7326-FE88-3401-47CF893A15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085850"/>
            <a:ext cx="12102353" cy="5143500"/>
          </a:xfrm>
          <a:prstGeom prst="rect">
            <a:avLst/>
          </a:prstGeom>
        </p:spPr>
      </p:pic>
      <p:pic>
        <p:nvPicPr>
          <p:cNvPr id="4" name="tải xuống">
            <a:hlinkClick r:id="" action="ppaction://media"/>
            <a:extLst>
              <a:ext uri="{FF2B5EF4-FFF2-40B4-BE49-F238E27FC236}">
                <a16:creationId xmlns:a16="http://schemas.microsoft.com/office/drawing/2014/main" id="{A2D91A7F-090B-C7B7-71F5-C5024DFC3A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59460" y="4254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5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2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00,&quot;width&quot;:10798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00,&quot;width&quot;:10798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00,&quot;width&quot;:10798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00,&quot;width&quot;:1079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598</Words>
  <Application>Microsoft Office PowerPoint</Application>
  <PresentationFormat>Widescreen</PresentationFormat>
  <Paragraphs>149</Paragraphs>
  <Slides>27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Passion One</vt:lpstr>
      <vt:lpstr>字魂50号-白鸽天行体</vt:lpstr>
      <vt:lpstr>Arial</vt:lpstr>
      <vt:lpstr>Calibri</vt:lpstr>
      <vt:lpstr>Cambria</vt:lpstr>
      <vt:lpstr>Oswald Regular</vt:lpstr>
      <vt:lpstr>Tahoma</vt:lpstr>
      <vt:lpstr>Times New Roman</vt:lpstr>
      <vt:lpstr>Wingdings</vt:lpstr>
      <vt:lpstr>office</vt:lpstr>
      <vt:lpstr>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26</cp:revision>
  <dcterms:created xsi:type="dcterms:W3CDTF">2023-11-20T07:53:14Z</dcterms:created>
  <dcterms:modified xsi:type="dcterms:W3CDTF">2025-12-07T04:35:30Z</dcterms:modified>
</cp:coreProperties>
</file>