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698" r:id="rId4"/>
  </p:sldMasterIdLst>
  <p:notesMasterIdLst>
    <p:notesMasterId r:id="rId21"/>
  </p:notesMasterIdLst>
  <p:sldIdLst>
    <p:sldId id="269" r:id="rId5"/>
    <p:sldId id="256" r:id="rId6"/>
    <p:sldId id="270" r:id="rId7"/>
    <p:sldId id="271" r:id="rId8"/>
    <p:sldId id="284" r:id="rId9"/>
    <p:sldId id="265" r:id="rId10"/>
    <p:sldId id="285" r:id="rId11"/>
    <p:sldId id="287" r:id="rId12"/>
    <p:sldId id="288" r:id="rId13"/>
    <p:sldId id="279" r:id="rId14"/>
    <p:sldId id="264" r:id="rId15"/>
    <p:sldId id="266" r:id="rId16"/>
    <p:sldId id="289" r:id="rId17"/>
    <p:sldId id="290" r:id="rId18"/>
    <p:sldId id="291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870" autoAdjust="0"/>
  </p:normalViewPr>
  <p:slideViewPr>
    <p:cSldViewPr snapToGrid="0">
      <p:cViewPr varScale="1">
        <p:scale>
          <a:sx n="68" d="100"/>
          <a:sy n="68" d="100"/>
        </p:scale>
        <p:origin x="6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270C0-D7FD-488A-9DD9-7B5B0BB1498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444A5-9FD5-4158-9034-AA72DE75F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85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BB4F9-1C72-4740-BCEE-0A1A069752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038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BB4F9-1C72-4740-BCEE-0A1A069752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BB4F9-1C72-4740-BCEE-0A1A069752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651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BB4F9-1C72-4740-BCEE-0A1A069752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405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BB4F9-1C72-4740-BCEE-0A1A069752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BB4F9-1C72-4740-BCEE-0A1A069752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838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8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2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22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55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83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12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72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39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66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64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67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69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16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47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71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550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9917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47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71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29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82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82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39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596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1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480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536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29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93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018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978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205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73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547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350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91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2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85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725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553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6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2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8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0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3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30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7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8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2021/6/26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5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8219D-55DF-45EB-B25E-1C948F6C6EA0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3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2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0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2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0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4.jpe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9.png"/><Relationship Id="rId12" Type="http://schemas.microsoft.com/office/2007/relationships/hdphoto" Target="../media/hdphoto3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7.png"/><Relationship Id="rId10" Type="http://schemas.microsoft.com/office/2007/relationships/hdphoto" Target="../media/hdphoto2.wdp"/><Relationship Id="rId4" Type="http://schemas.openxmlformats.org/officeDocument/2006/relationships/image" Target="../media/image4.jpeg"/><Relationship Id="rId9" Type="http://schemas.openxmlformats.org/officeDocument/2006/relationships/image" Target="../media/image15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png"/><Relationship Id="rId11" Type="http://schemas.openxmlformats.org/officeDocument/2006/relationships/image" Target="../media/image18.png"/><Relationship Id="rId5" Type="http://schemas.openxmlformats.org/officeDocument/2006/relationships/image" Target="../media/image8.png"/><Relationship Id="rId1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openxmlformats.org/officeDocument/2006/relationships/image" Target="../media/image4.jpeg"/><Relationship Id="rId9" Type="http://schemas.openxmlformats.org/officeDocument/2006/relationships/image" Target="../media/image17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2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0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4801" y="3927079"/>
            <a:ext cx="7100021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53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51400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eat – Dorem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903200" y="5613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1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1C4CD-EB30-4278-8699-0987BBA71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7FBDC-D67D-49DC-92BD-D38065B85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228599" y="161925"/>
            <a:ext cx="9921241" cy="819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mẹ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chợ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thực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phẩm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dùng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cần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thiết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sẽ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lựa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chọn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hóa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2FA510-1C7D-4AE3-ABD7-FF411074C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120" y="1585912"/>
            <a:ext cx="8300719" cy="396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4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342515" y="456565"/>
            <a:ext cx="94322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lựa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chọn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hóa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cần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lưu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ý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điều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181737" y="2043404"/>
            <a:ext cx="6074229" cy="20139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Mẫu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mã</a:t>
            </a:r>
            <a:endParaRPr lang="en-US" sz="4400" dirty="0">
              <a:solidFill>
                <a:prstClr val="black"/>
              </a:solidFill>
              <a:latin typeface="Calibri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4400" dirty="0" err="1">
                <a:solidFill>
                  <a:prstClr val="black"/>
                </a:solidFill>
                <a:latin typeface="Calibri"/>
              </a:rPr>
              <a:t>Chất</a:t>
            </a:r>
            <a:r>
              <a:rPr lang="en-US" sz="4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/>
              </a:rPr>
              <a:t>lượng</a:t>
            </a:r>
            <a:r>
              <a:rPr lang="en-US" sz="4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/>
              </a:rPr>
              <a:t>sản</a:t>
            </a:r>
            <a:r>
              <a:rPr lang="en-US" sz="4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/>
              </a:rPr>
              <a:t>phẩm</a:t>
            </a:r>
            <a:endParaRPr lang="en-US" sz="4400" dirty="0">
              <a:solidFill>
                <a:prstClr val="black"/>
              </a:solidFill>
              <a:latin typeface="Calibri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Giá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cả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图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9878"/>
            <a:ext cx="12192000" cy="1198068"/>
          </a:xfrm>
          <a:prstGeom prst="rect">
            <a:avLst/>
          </a:prstGeom>
        </p:spPr>
      </p:pic>
      <p:pic>
        <p:nvPicPr>
          <p:cNvPr id="18" name="图片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326" y="1230203"/>
            <a:ext cx="4988319" cy="4973932"/>
          </a:xfrm>
          <a:prstGeom prst="rect">
            <a:avLst/>
          </a:prstGeom>
        </p:spPr>
      </p:pic>
      <p:pic>
        <p:nvPicPr>
          <p:cNvPr id="19" name="图片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0" name="图片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3" name="文本框 29"/>
          <p:cNvSpPr txBox="1"/>
          <p:nvPr/>
        </p:nvSpPr>
        <p:spPr>
          <a:xfrm>
            <a:off x="4511675" y="2955290"/>
            <a:ext cx="35394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300" normalizeH="0" baseline="0" noProof="0" dirty="0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Aharoni" panose="02010803020104030203" pitchFamily="2" charset="-79"/>
              </a:rPr>
              <a:t>Tiết 2-3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rgbClr val="ED81A1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Aharoni" panose="02010803020104030203" pitchFamily="2" charset="-79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5D19C-FCD5-447A-97BD-674B7A52A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48CD1-0982-4A6A-AC30-5108FC5F2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C04330-8D6C-46C0-AB40-4316FFF3A8E0}"/>
              </a:ext>
            </a:extLst>
          </p:cNvPr>
          <p:cNvSpPr/>
          <p:nvPr/>
        </p:nvSpPr>
        <p:spPr>
          <a:xfrm>
            <a:off x="79309" y="171256"/>
            <a:ext cx="3830217" cy="819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Trò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chơi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Ghép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chữ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CFFB74-71E9-4324-B323-6F691DDD9F97}"/>
              </a:ext>
            </a:extLst>
          </p:cNvPr>
          <p:cNvSpPr/>
          <p:nvPr/>
        </p:nvSpPr>
        <p:spPr>
          <a:xfrm>
            <a:off x="4096139" y="171256"/>
            <a:ext cx="6783355" cy="9890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Luật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: Chia </a:t>
            </a:r>
            <a:r>
              <a:rPr lang="en-US" sz="2800" dirty="0" err="1"/>
              <a:t>lớp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3 </a:t>
            </a:r>
            <a:r>
              <a:rPr lang="en-US" sz="2800" dirty="0" err="1"/>
              <a:t>đội</a:t>
            </a:r>
            <a:r>
              <a:rPr lang="en-US" sz="2800" dirty="0"/>
              <a:t>,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lần</a:t>
            </a:r>
            <a:r>
              <a:rPr lang="en-US" sz="2800" dirty="0"/>
              <a:t> </a:t>
            </a:r>
            <a:r>
              <a:rPr lang="en-US" sz="2800" dirty="0" err="1"/>
              <a:t>lượt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viết</a:t>
            </a:r>
            <a:r>
              <a:rPr lang="en-US" sz="2800" dirty="0"/>
              <a:t> ý </a:t>
            </a:r>
            <a:r>
              <a:rPr lang="en-US" sz="2800" dirty="0" err="1"/>
              <a:t>nghĩa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từng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362AC4-80D3-45F7-A140-65FDDA4B3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424" y="1436914"/>
            <a:ext cx="6895323" cy="47119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9C1CEDE-88CB-4209-96A8-9EFCEA2AAF4B}"/>
              </a:ext>
            </a:extLst>
          </p:cNvPr>
          <p:cNvSpPr/>
          <p:nvPr/>
        </p:nvSpPr>
        <p:spPr>
          <a:xfrm>
            <a:off x="6690049" y="2248678"/>
            <a:ext cx="2808514" cy="961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Phía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bệnh</a:t>
            </a:r>
            <a:r>
              <a:rPr lang="en-US" sz="2800" dirty="0"/>
              <a:t> </a:t>
            </a:r>
            <a:r>
              <a:rPr lang="en-US" sz="2800" dirty="0" err="1"/>
              <a:t>viện</a:t>
            </a:r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4F89BA-CCAA-4262-98A3-763DCB4DE285}"/>
              </a:ext>
            </a:extLst>
          </p:cNvPr>
          <p:cNvSpPr/>
          <p:nvPr/>
        </p:nvSpPr>
        <p:spPr>
          <a:xfrm>
            <a:off x="6690049" y="3656239"/>
            <a:ext cx="2808514" cy="961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cấm</a:t>
            </a:r>
            <a:r>
              <a:rPr lang="en-US" sz="2800" dirty="0"/>
              <a:t> </a:t>
            </a:r>
            <a:r>
              <a:rPr lang="en-US" sz="2800" dirty="0" err="1"/>
              <a:t>xe</a:t>
            </a:r>
            <a:r>
              <a:rPr lang="en-US" sz="2800" dirty="0"/>
              <a:t> </a:t>
            </a:r>
            <a:r>
              <a:rPr lang="en-US" sz="2800" dirty="0" err="1"/>
              <a:t>máy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343C3A-876E-4D67-8ED9-09E8D5BDA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747" y="2077422"/>
            <a:ext cx="1303564" cy="13035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B4C03F-9C07-47D6-BDDF-01E5DE6C1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5722" y="3580978"/>
            <a:ext cx="1333889" cy="111157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75AA1D4-BA32-4178-A08F-23C422254984}"/>
              </a:ext>
            </a:extLst>
          </p:cNvPr>
          <p:cNvSpPr/>
          <p:nvPr/>
        </p:nvSpPr>
        <p:spPr>
          <a:xfrm>
            <a:off x="6564085" y="4940559"/>
            <a:ext cx="2808514" cy="961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trơn</a:t>
            </a:r>
            <a:endParaRPr lang="en-US" sz="2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837168-2096-41A0-B186-55750E5936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4857" y="4755481"/>
            <a:ext cx="1496980" cy="133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8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图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9878"/>
            <a:ext cx="12192000" cy="1198068"/>
          </a:xfrm>
          <a:prstGeom prst="rect">
            <a:avLst/>
          </a:prstGeom>
        </p:spPr>
      </p:pic>
      <p:pic>
        <p:nvPicPr>
          <p:cNvPr id="18" name="图片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326" y="1230203"/>
            <a:ext cx="4988319" cy="4973932"/>
          </a:xfrm>
          <a:prstGeom prst="rect">
            <a:avLst/>
          </a:prstGeom>
        </p:spPr>
      </p:pic>
      <p:pic>
        <p:nvPicPr>
          <p:cNvPr id="19" name="图片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0" name="图片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grpSp>
        <p:nvGrpSpPr>
          <p:cNvPr id="22" name="组合 3">
            <a:extLst>
              <a:ext uri="{FF2B5EF4-FFF2-40B4-BE49-F238E27FC236}">
                <a16:creationId xmlns:a16="http://schemas.microsoft.com/office/drawing/2014/main" id="{210EF5BA-FFCF-4571-A94C-EADE0E5501F5}"/>
              </a:ext>
            </a:extLst>
          </p:cNvPr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24" name="任意多边形 18">
              <a:extLst>
                <a:ext uri="{FF2B5EF4-FFF2-40B4-BE49-F238E27FC236}">
                  <a16:creationId xmlns:a16="http://schemas.microsoft.com/office/drawing/2014/main" id="{29B47B00-23FA-42CB-9DC1-961D5CDDE32E}"/>
                </a:ext>
              </a:extLst>
            </p:cNvPr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文本框 19">
              <a:extLst>
                <a:ext uri="{FF2B5EF4-FFF2-40B4-BE49-F238E27FC236}">
                  <a16:creationId xmlns:a16="http://schemas.microsoft.com/office/drawing/2014/main" id="{5EE02E0E-652B-4D08-861B-A46A5A90408F}"/>
                </a:ext>
              </a:extLst>
            </p:cNvPr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vận 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1316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75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661B-8591-4FBA-A831-35244030F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F8A6C-6AC0-42B3-87E1-B7C727A8B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9C33F4-6FBC-4D17-BF09-EC340AEAC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90" y="904673"/>
            <a:ext cx="8754894" cy="501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3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1863" y="4428367"/>
            <a:ext cx="5252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Củng cố bài học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8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A</a:t>
            </a:r>
            <a:r>
              <a:rPr lang="en-US" altLang="en-US" sz="4133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Đường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sắt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4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B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Đường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biển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4032" y="4093235"/>
            <a:ext cx="5642891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ray</a:t>
            </a:r>
          </a:p>
          <a:p>
            <a:pPr algn="ctr" defTabSz="1219170"/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Xình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xịch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endParaRPr lang="en-US" sz="2667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3771068" y="77169"/>
            <a:ext cx="1633611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2400470" y="-54950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3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641600" y="5892800"/>
            <a:ext cx="3749676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A</a:t>
            </a:r>
            <a:r>
              <a:rPr lang="en-US" altLang="en-US" sz="4133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Đường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hàng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không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4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B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Đường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bộ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5749" y="4052283"/>
            <a:ext cx="5301451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endParaRPr lang="en-US" sz="2667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170"/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10573" y="-310049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41" y="22878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0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B</a:t>
            </a:r>
            <a:r>
              <a:rPr lang="en-US" altLang="en-US" sz="4133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Ô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tô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A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. Xe </a:t>
            </a:r>
            <a:r>
              <a:rPr lang="en-US" altLang="en-US" sz="2400" dirty="0" err="1">
                <a:solidFill>
                  <a:prstClr val="black"/>
                </a:solidFill>
                <a:latin typeface="Arial" charset="0"/>
              </a:rPr>
              <a:t>máy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34261" y="3676866"/>
            <a:ext cx="2318263" cy="1734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bánh</a:t>
            </a:r>
          </a:p>
          <a:p>
            <a:pPr algn="ctr" defTabSz="1219170"/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bon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</a:t>
            </a:r>
            <a:endParaRPr lang="en-US" sz="2667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170"/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bíp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bíp</a:t>
            </a:r>
            <a:endParaRPr lang="en-US" sz="2667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170"/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67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3181691" y="-47357"/>
            <a:ext cx="2057432" cy="14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4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图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9878"/>
            <a:ext cx="12192000" cy="1198068"/>
          </a:xfrm>
          <a:prstGeom prst="rect">
            <a:avLst/>
          </a:prstGeom>
        </p:spPr>
      </p:pic>
      <p:pic>
        <p:nvPicPr>
          <p:cNvPr id="19" name="图片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0" name="图片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B509280D-1B1C-4FD0-A118-608A0935AD1E}"/>
              </a:ext>
            </a:extLst>
          </p:cNvPr>
          <p:cNvSpPr txBox="1">
            <a:spLocks/>
          </p:cNvSpPr>
          <p:nvPr/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867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EFA5C24-17B0-4622-98C9-59BD9F83E1D0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02E362-69EB-4A6F-B011-537FA05B293C}"/>
              </a:ext>
            </a:extLst>
          </p:cNvPr>
          <p:cNvSpPr txBox="1"/>
          <p:nvPr/>
        </p:nvSpPr>
        <p:spPr>
          <a:xfrm>
            <a:off x="2862336" y="2416632"/>
            <a:ext cx="56197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iCiel Mijas" panose="02000506000000020004" pitchFamily="50" charset="0"/>
              </a:rPr>
              <a:t>Bài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iCiel Mijas" panose="02000506000000020004" pitchFamily="50" charset="0"/>
              </a:rPr>
              <a:t> 15: </a:t>
            </a:r>
            <a:r>
              <a:rPr lang="en-US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iCiel Mijas" panose="02000506000000020004" pitchFamily="50" charset="0"/>
              </a:rPr>
              <a:t>Ôn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iCiel Mijas" panose="02000506000000020004" pitchFamily="50" charset="0"/>
              </a:rPr>
              <a:t> </a:t>
            </a:r>
            <a:r>
              <a:rPr lang="en-US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iCiel Mijas" panose="02000506000000020004" pitchFamily="50" charset="0"/>
              </a:rPr>
              <a:t>tập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iCiel Mijas" panose="02000506000000020004" pitchFamily="50" charset="0"/>
              </a:rPr>
              <a:t> </a:t>
            </a:r>
            <a:r>
              <a:rPr lang="en-US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iCiel Mijas" panose="02000506000000020004" pitchFamily="50" charset="0"/>
              </a:rPr>
              <a:t>chủ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iCiel Mijas" panose="02000506000000020004" pitchFamily="50" charset="0"/>
              </a:rPr>
              <a:t> </a:t>
            </a:r>
            <a:r>
              <a:rPr lang="en-US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iCiel Mijas" panose="02000506000000020004" pitchFamily="50" charset="0"/>
              </a:rPr>
              <a:t>đề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iCiel Mijas" panose="02000506000000020004" pitchFamily="50" charset="0"/>
              </a:rPr>
              <a:t> </a:t>
            </a:r>
            <a:r>
              <a:rPr lang="en-US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iCiel Mijas" panose="02000506000000020004" pitchFamily="50" charset="0"/>
              </a:rPr>
              <a:t>cộng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iCiel Mijas" panose="02000506000000020004" pitchFamily="50" charset="0"/>
              </a:rPr>
              <a:t> </a:t>
            </a:r>
            <a:r>
              <a:rPr lang="en-US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iCiel Mijas" panose="02000506000000020004" pitchFamily="50" charset="0"/>
              </a:rPr>
              <a:t>đồng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iCiel Mijas" panose="02000506000000020004" pitchFamily="50" charset="0"/>
              </a:rPr>
              <a:t> </a:t>
            </a:r>
            <a:r>
              <a:rPr lang="en-US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iCiel Mijas" panose="02000506000000020004" pitchFamily="50" charset="0"/>
              </a:rPr>
              <a:t>địa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iCiel Mijas" panose="02000506000000020004" pitchFamily="50" charset="0"/>
              </a:rPr>
              <a:t> </a:t>
            </a:r>
            <a:r>
              <a:rPr lang="en-US" sz="4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iCiel Mijas" panose="02000506000000020004" pitchFamily="50" charset="0"/>
              </a:rPr>
              <a:t>phương</a:t>
            </a:r>
            <a:endParaRPr lang="en-US" sz="4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iCiel Mijas" panose="02000506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4142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7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图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9878"/>
            <a:ext cx="12192000" cy="1198068"/>
          </a:xfrm>
          <a:prstGeom prst="rect">
            <a:avLst/>
          </a:prstGeom>
        </p:spPr>
      </p:pic>
      <p:pic>
        <p:nvPicPr>
          <p:cNvPr id="18" name="图片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86" y="1228933"/>
            <a:ext cx="4988319" cy="4973932"/>
          </a:xfrm>
          <a:prstGeom prst="rect">
            <a:avLst/>
          </a:prstGeom>
        </p:spPr>
      </p:pic>
      <p:pic>
        <p:nvPicPr>
          <p:cNvPr id="19" name="图片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0" name="图片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3" name="文本框 29"/>
          <p:cNvSpPr txBox="1"/>
          <p:nvPr/>
        </p:nvSpPr>
        <p:spPr>
          <a:xfrm>
            <a:off x="5098994" y="2955521"/>
            <a:ext cx="2952152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300" normalizeH="0" baseline="0" noProof="0" dirty="0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Aharoni" panose="02010803020104030203" pitchFamily="2" charset="-79"/>
              </a:rPr>
              <a:t>Tiết 1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rgbClr val="ED81A1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Aharoni" panose="02010803020104030203" pitchFamily="2" charset="-79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图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9878"/>
            <a:ext cx="12192000" cy="1198068"/>
          </a:xfrm>
          <a:prstGeom prst="rect">
            <a:avLst/>
          </a:prstGeom>
        </p:spPr>
      </p:pic>
      <p:pic>
        <p:nvPicPr>
          <p:cNvPr id="19" name="图片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0" name="图片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grpSp>
        <p:nvGrpSpPr>
          <p:cNvPr id="22" name="组合 3">
            <a:extLst>
              <a:ext uri="{FF2B5EF4-FFF2-40B4-BE49-F238E27FC236}">
                <a16:creationId xmlns:a16="http://schemas.microsoft.com/office/drawing/2014/main" id="{F8763F9C-BB17-4B9E-8B28-2BB9AF02DD2C}"/>
              </a:ext>
            </a:extLst>
          </p:cNvPr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24" name="任意多边形 18">
              <a:extLst>
                <a:ext uri="{FF2B5EF4-FFF2-40B4-BE49-F238E27FC236}">
                  <a16:creationId xmlns:a16="http://schemas.microsoft.com/office/drawing/2014/main" id="{791B6E97-EB70-47A7-9B86-1FFCB73C71F0}"/>
                </a:ext>
              </a:extLst>
            </p:cNvPr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文本框 19">
              <a:extLst>
                <a:ext uri="{FF2B5EF4-FFF2-40B4-BE49-F238E27FC236}">
                  <a16:creationId xmlns:a16="http://schemas.microsoft.com/office/drawing/2014/main" id="{6DAA91A9-6809-43FB-BBD7-C6CC61E757D9}"/>
                </a:ext>
              </a:extLst>
            </p:cNvPr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34795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7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图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9878"/>
            <a:ext cx="12192000" cy="1198068"/>
          </a:xfrm>
          <a:prstGeom prst="rect">
            <a:avLst/>
          </a:prstGeom>
        </p:spPr>
      </p:pic>
      <p:pic>
        <p:nvPicPr>
          <p:cNvPr id="19" name="图片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0" name="图片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170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7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5AAE3-8C78-460D-BB46-87C01C00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A9636-10A9-450E-9BD9-2D73E9804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48BCC7-BE9D-427E-A1CA-8A267DFD3FB8}"/>
              </a:ext>
            </a:extLst>
          </p:cNvPr>
          <p:cNvSpPr/>
          <p:nvPr/>
        </p:nvSpPr>
        <p:spPr>
          <a:xfrm>
            <a:off x="228599" y="161925"/>
            <a:ext cx="3733801" cy="8191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hoàn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sơ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B9B087-2625-41E1-83AC-547C7C1A2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5" y="1419225"/>
            <a:ext cx="9210675" cy="414337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FFFE66A-A501-4F1B-A309-E5B662053594}"/>
              </a:ext>
            </a:extLst>
          </p:cNvPr>
          <p:cNvSpPr/>
          <p:nvPr/>
        </p:nvSpPr>
        <p:spPr>
          <a:xfrm>
            <a:off x="2286000" y="2857500"/>
            <a:ext cx="1333500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/>
              <a:t>Siêu</a:t>
            </a:r>
            <a:r>
              <a:rPr lang="en-US" sz="2200" b="1" dirty="0"/>
              <a:t> </a:t>
            </a:r>
            <a:r>
              <a:rPr lang="en-US" sz="2200" b="1" dirty="0" err="1"/>
              <a:t>thị</a:t>
            </a:r>
            <a:endParaRPr lang="en-US" sz="2200" b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047CBA-D185-4964-801D-9FEB0EBF0442}"/>
              </a:ext>
            </a:extLst>
          </p:cNvPr>
          <p:cNvSpPr/>
          <p:nvPr/>
        </p:nvSpPr>
        <p:spPr>
          <a:xfrm>
            <a:off x="9591675" y="2428875"/>
            <a:ext cx="1143000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/>
              <a:t>Thịt</a:t>
            </a:r>
            <a:endParaRPr lang="en-US" sz="2200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1CE5517-60F6-4AAC-9C82-D01B11E15C3E}"/>
              </a:ext>
            </a:extLst>
          </p:cNvPr>
          <p:cNvSpPr/>
          <p:nvPr/>
        </p:nvSpPr>
        <p:spPr>
          <a:xfrm>
            <a:off x="9591675" y="3652837"/>
            <a:ext cx="1143000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/>
              <a:t>Tủ</a:t>
            </a:r>
            <a:r>
              <a:rPr lang="en-US" sz="2200" b="1" dirty="0"/>
              <a:t> </a:t>
            </a:r>
            <a:r>
              <a:rPr lang="en-US" sz="2200" b="1" dirty="0" err="1"/>
              <a:t>lạnh</a:t>
            </a:r>
            <a:endParaRPr lang="en-US" sz="2200" b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EEE767-7A5A-4405-8423-72CEA960C1C1}"/>
              </a:ext>
            </a:extLst>
          </p:cNvPr>
          <p:cNvSpPr/>
          <p:nvPr/>
        </p:nvSpPr>
        <p:spPr>
          <a:xfrm>
            <a:off x="9591674" y="4972049"/>
            <a:ext cx="1228725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/>
              <a:t>Quần</a:t>
            </a:r>
            <a:r>
              <a:rPr lang="en-US" sz="2200" b="1" dirty="0"/>
              <a:t> </a:t>
            </a:r>
            <a:r>
              <a:rPr lang="en-US" sz="2200" b="1" dirty="0" err="1"/>
              <a:t>áo</a:t>
            </a:r>
            <a:endParaRPr lang="en-US" sz="2200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2E12A15-1914-4F01-BF83-2C4A54F1C9F8}"/>
              </a:ext>
            </a:extLst>
          </p:cNvPr>
          <p:cNvSpPr/>
          <p:nvPr/>
        </p:nvSpPr>
        <p:spPr>
          <a:xfrm>
            <a:off x="2066925" y="4886325"/>
            <a:ext cx="1552575" cy="514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/>
              <a:t>Chất</a:t>
            </a:r>
            <a:r>
              <a:rPr lang="en-US" sz="2200" b="1" dirty="0"/>
              <a:t> </a:t>
            </a:r>
            <a:r>
              <a:rPr lang="en-US" sz="2200" b="1" dirty="0" err="1"/>
              <a:t>lượng</a:t>
            </a:r>
            <a:r>
              <a:rPr lang="en-US" sz="2200" b="1" dirty="0"/>
              <a:t> </a:t>
            </a:r>
            <a:r>
              <a:rPr lang="en-US" sz="2200" b="1" dirty="0" err="1"/>
              <a:t>tốt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52230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231</Words>
  <Application>Microsoft Office PowerPoint</Application>
  <PresentationFormat>Widescreen</PresentationFormat>
  <Paragraphs>56</Paragraphs>
  <Slides>16</Slides>
  <Notes>8</Notes>
  <HiddenSlides>0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等线</vt:lpstr>
      <vt:lpstr>Microsoft YaHei</vt:lpstr>
      <vt:lpstr>Aharoni</vt:lpstr>
      <vt:lpstr>Arial</vt:lpstr>
      <vt:lpstr>Calibri</vt:lpstr>
      <vt:lpstr>Calibri Light</vt:lpstr>
      <vt:lpstr>iCiel Mijas</vt:lpstr>
      <vt:lpstr>Times New Roman</vt:lpstr>
      <vt:lpstr>字魂59号-创粗黑</vt:lpstr>
      <vt:lpstr>1_Office Theme</vt:lpstr>
      <vt:lpstr>2_Office Theme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7</cp:revision>
  <dcterms:created xsi:type="dcterms:W3CDTF">2021-06-07T03:46:19Z</dcterms:created>
  <dcterms:modified xsi:type="dcterms:W3CDTF">2021-06-26T12:20:03Z</dcterms:modified>
</cp:coreProperties>
</file>