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41" r:id="rId4"/>
    <p:sldMasterId id="2147483753" r:id="rId5"/>
    <p:sldMasterId id="2147483765" r:id="rId6"/>
    <p:sldMasterId id="2147483796" r:id="rId7"/>
    <p:sldMasterId id="2147483827" r:id="rId8"/>
  </p:sldMasterIdLst>
  <p:notesMasterIdLst>
    <p:notesMasterId r:id="rId32"/>
  </p:notesMasterIdLst>
  <p:handoutMasterIdLst>
    <p:handoutMasterId r:id="rId33"/>
  </p:handoutMasterIdLst>
  <p:sldIdLst>
    <p:sldId id="2007577380" r:id="rId9"/>
    <p:sldId id="307" r:id="rId10"/>
    <p:sldId id="308" r:id="rId11"/>
    <p:sldId id="309" r:id="rId12"/>
    <p:sldId id="310" r:id="rId13"/>
    <p:sldId id="2007577381" r:id="rId14"/>
    <p:sldId id="259" r:id="rId15"/>
    <p:sldId id="410" r:id="rId16"/>
    <p:sldId id="412" r:id="rId17"/>
    <p:sldId id="260" r:id="rId18"/>
    <p:sldId id="417" r:id="rId19"/>
    <p:sldId id="327" r:id="rId20"/>
    <p:sldId id="414" r:id="rId21"/>
    <p:sldId id="2007577382" r:id="rId22"/>
    <p:sldId id="419" r:id="rId23"/>
    <p:sldId id="427" r:id="rId24"/>
    <p:sldId id="369" r:id="rId25"/>
    <p:sldId id="354" r:id="rId26"/>
    <p:sldId id="355" r:id="rId27"/>
    <p:sldId id="356" r:id="rId28"/>
    <p:sldId id="357" r:id="rId29"/>
    <p:sldId id="358" r:id="rId30"/>
    <p:sldId id="34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89DEE7-ACDF-44CF-B21B-4D3B686FF3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6CFFF-B104-4267-9344-AF4CB03BB8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7D82D-B6B9-455C-8568-8F87CCDE694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66103B-0E1E-4C1C-8DDE-5435ABE075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4DC65-1FBF-4EFD-88A9-92EDE10E8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6F595-979D-4DDD-A200-5CFF366B2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86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0DF28-52D1-45C3-BB55-FBC138DAE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87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</a:p>
          <a:p>
            <a:r>
              <a:rPr lang="en-US" baseline="0"/>
              <a:t>Click vào con vật để đi đến câu hỏi. Chơi xong thì click vào con chim để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Clicl vào con chim để quay về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4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TỪNG SỐ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97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7946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9623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0896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16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39433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2339391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950568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03945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46931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91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19968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8699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2455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1525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6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2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1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19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4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13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30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80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6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30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1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31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5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311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380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97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20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538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786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444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270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042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669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964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7833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861419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943586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9801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3154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1249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048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950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693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2402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4645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0114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2174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3658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57497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77146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17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0967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92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8176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2732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6323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7539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36810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8492590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16890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62109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73267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459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1160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203226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082399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992468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9878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0094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56448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73944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74610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9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0016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758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2557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7874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5903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9948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596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7730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3686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698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BBFC939-FA55-E5D9-7315-B244C8D3F3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56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53C5D-EFD2-0836-537C-ED67C42FF0B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421EEA-7341-CEEF-6886-10E9EBDA25EB}"/>
              </a:ext>
            </a:extLst>
          </p:cNvPr>
          <p:cNvSpPr/>
          <p:nvPr userDrawn="1"/>
        </p:nvSpPr>
        <p:spPr>
          <a:xfrm>
            <a:off x="346841" y="294290"/>
            <a:ext cx="11477297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873FAEC-CA90-49DB-073C-9EA6223F81E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56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7F5D53C-1361-7AC5-FD86-0C3811020A7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56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5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grpSp>
        <p:nvGrpSpPr>
          <p:cNvPr id="46" name="Google Shape;253;p7">
            <a:extLst>
              <a:ext uri="{FF2B5EF4-FFF2-40B4-BE49-F238E27FC236}">
                <a16:creationId xmlns:a16="http://schemas.microsoft.com/office/drawing/2014/main" id="{3EDED910-3E43-CF76-2F54-BD98E115013A}"/>
              </a:ext>
            </a:extLst>
          </p:cNvPr>
          <p:cNvGrpSpPr/>
          <p:nvPr userDrawn="1"/>
        </p:nvGrpSpPr>
        <p:grpSpPr>
          <a:xfrm>
            <a:off x="-4050" y="-17536"/>
            <a:ext cx="12196050" cy="6786198"/>
            <a:chOff x="-4050" y="6075"/>
            <a:chExt cx="9152100" cy="5143596"/>
          </a:xfrm>
        </p:grpSpPr>
        <p:grpSp>
          <p:nvGrpSpPr>
            <p:cNvPr id="47" name="Google Shape;254;p7">
              <a:extLst>
                <a:ext uri="{FF2B5EF4-FFF2-40B4-BE49-F238E27FC236}">
                  <a16:creationId xmlns:a16="http://schemas.microsoft.com/office/drawing/2014/main" id="{B9637FAC-EB2A-89A9-B3C9-DB866A365674}"/>
                </a:ext>
              </a:extLst>
            </p:cNvPr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72" name="Google Shape;255;p7">
                <a:extLst>
                  <a:ext uri="{FF2B5EF4-FFF2-40B4-BE49-F238E27FC236}">
                    <a16:creationId xmlns:a16="http://schemas.microsoft.com/office/drawing/2014/main" id="{E531C580-0559-E19F-0FA0-BC8177B82070}"/>
                  </a:ext>
                </a:extLst>
              </p:cNvPr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256;p7">
                <a:extLst>
                  <a:ext uri="{FF2B5EF4-FFF2-40B4-BE49-F238E27FC236}">
                    <a16:creationId xmlns:a16="http://schemas.microsoft.com/office/drawing/2014/main" id="{C6049379-5D75-8A54-38B2-516AE2214253}"/>
                  </a:ext>
                </a:extLst>
              </p:cNvPr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257;p7">
                <a:extLst>
                  <a:ext uri="{FF2B5EF4-FFF2-40B4-BE49-F238E27FC236}">
                    <a16:creationId xmlns:a16="http://schemas.microsoft.com/office/drawing/2014/main" id="{98487FC7-0647-33E5-69B4-EDE1907FB1F5}"/>
                  </a:ext>
                </a:extLst>
              </p:cNvPr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258;p7">
                <a:extLst>
                  <a:ext uri="{FF2B5EF4-FFF2-40B4-BE49-F238E27FC236}">
                    <a16:creationId xmlns:a16="http://schemas.microsoft.com/office/drawing/2014/main" id="{E352E14F-A9E4-2F3E-DC8B-9AAF0CB1AC65}"/>
                  </a:ext>
                </a:extLst>
              </p:cNvPr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259;p7">
                <a:extLst>
                  <a:ext uri="{FF2B5EF4-FFF2-40B4-BE49-F238E27FC236}">
                    <a16:creationId xmlns:a16="http://schemas.microsoft.com/office/drawing/2014/main" id="{7ED7B860-0755-8F24-58BE-B7B557834013}"/>
                  </a:ext>
                </a:extLst>
              </p:cNvPr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260;p7">
                <a:extLst>
                  <a:ext uri="{FF2B5EF4-FFF2-40B4-BE49-F238E27FC236}">
                    <a16:creationId xmlns:a16="http://schemas.microsoft.com/office/drawing/2014/main" id="{3C817C5A-DEB8-732C-7D83-A99600CB48D2}"/>
                  </a:ext>
                </a:extLst>
              </p:cNvPr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261;p7">
                <a:extLst>
                  <a:ext uri="{FF2B5EF4-FFF2-40B4-BE49-F238E27FC236}">
                    <a16:creationId xmlns:a16="http://schemas.microsoft.com/office/drawing/2014/main" id="{0D1EC456-45D1-287B-2028-7E663A4E639E}"/>
                  </a:ext>
                </a:extLst>
              </p:cNvPr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262;p7">
                <a:extLst>
                  <a:ext uri="{FF2B5EF4-FFF2-40B4-BE49-F238E27FC236}">
                    <a16:creationId xmlns:a16="http://schemas.microsoft.com/office/drawing/2014/main" id="{8CB42152-2AA7-B1CE-D4F1-8E5A5204A1B0}"/>
                  </a:ext>
                </a:extLst>
              </p:cNvPr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263;p7">
                <a:extLst>
                  <a:ext uri="{FF2B5EF4-FFF2-40B4-BE49-F238E27FC236}">
                    <a16:creationId xmlns:a16="http://schemas.microsoft.com/office/drawing/2014/main" id="{FDFD2D45-E4C1-5859-1253-98737BB73E70}"/>
                  </a:ext>
                </a:extLst>
              </p:cNvPr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264;p7">
                <a:extLst>
                  <a:ext uri="{FF2B5EF4-FFF2-40B4-BE49-F238E27FC236}">
                    <a16:creationId xmlns:a16="http://schemas.microsoft.com/office/drawing/2014/main" id="{9DBC20A4-7A18-4AB9-035B-FED47500C8C5}"/>
                  </a:ext>
                </a:extLst>
              </p:cNvPr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265;p7">
                <a:extLst>
                  <a:ext uri="{FF2B5EF4-FFF2-40B4-BE49-F238E27FC236}">
                    <a16:creationId xmlns:a16="http://schemas.microsoft.com/office/drawing/2014/main" id="{15836E47-D7DC-C90A-5FE6-8929A5524424}"/>
                  </a:ext>
                </a:extLst>
              </p:cNvPr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266;p7">
                <a:extLst>
                  <a:ext uri="{FF2B5EF4-FFF2-40B4-BE49-F238E27FC236}">
                    <a16:creationId xmlns:a16="http://schemas.microsoft.com/office/drawing/2014/main" id="{97995A95-FA6C-09BB-8F6E-D9785F5969AC}"/>
                  </a:ext>
                </a:extLst>
              </p:cNvPr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267;p7">
                <a:extLst>
                  <a:ext uri="{FF2B5EF4-FFF2-40B4-BE49-F238E27FC236}">
                    <a16:creationId xmlns:a16="http://schemas.microsoft.com/office/drawing/2014/main" id="{75AB6C2F-B2CA-8FD8-5EC8-32F879755EE8}"/>
                  </a:ext>
                </a:extLst>
              </p:cNvPr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8" name="Google Shape;268;p7">
              <a:extLst>
                <a:ext uri="{FF2B5EF4-FFF2-40B4-BE49-F238E27FC236}">
                  <a16:creationId xmlns:a16="http://schemas.microsoft.com/office/drawing/2014/main" id="{7F336167-820C-774A-6A2B-3376D2E0799B}"/>
                </a:ext>
              </a:extLst>
            </p:cNvPr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269;p7">
              <a:extLst>
                <a:ext uri="{FF2B5EF4-FFF2-40B4-BE49-F238E27FC236}">
                  <a16:creationId xmlns:a16="http://schemas.microsoft.com/office/drawing/2014/main" id="{DDCECE51-018F-8005-CD2D-39A9EF0C209D}"/>
                </a:ext>
              </a:extLst>
            </p:cNvPr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270;p7">
              <a:extLst>
                <a:ext uri="{FF2B5EF4-FFF2-40B4-BE49-F238E27FC236}">
                  <a16:creationId xmlns:a16="http://schemas.microsoft.com/office/drawing/2014/main" id="{CA6E1D8D-DE9C-B855-8C14-ABB332FD3142}"/>
                </a:ext>
              </a:extLst>
            </p:cNvPr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271;p7">
              <a:extLst>
                <a:ext uri="{FF2B5EF4-FFF2-40B4-BE49-F238E27FC236}">
                  <a16:creationId xmlns:a16="http://schemas.microsoft.com/office/drawing/2014/main" id="{A5A2C6BA-516A-74F7-FA44-9E72DB5CEBE8}"/>
                </a:ext>
              </a:extLst>
            </p:cNvPr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272;p7">
              <a:extLst>
                <a:ext uri="{FF2B5EF4-FFF2-40B4-BE49-F238E27FC236}">
                  <a16:creationId xmlns:a16="http://schemas.microsoft.com/office/drawing/2014/main" id="{08BAB049-0A97-8D7B-A085-5E08E058C677}"/>
                </a:ext>
              </a:extLst>
            </p:cNvPr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273;p7">
              <a:extLst>
                <a:ext uri="{FF2B5EF4-FFF2-40B4-BE49-F238E27FC236}">
                  <a16:creationId xmlns:a16="http://schemas.microsoft.com/office/drawing/2014/main" id="{87EF0DE5-7C8F-F75B-EA52-5C594EACD97E}"/>
                </a:ext>
              </a:extLst>
            </p:cNvPr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274;p7">
              <a:extLst>
                <a:ext uri="{FF2B5EF4-FFF2-40B4-BE49-F238E27FC236}">
                  <a16:creationId xmlns:a16="http://schemas.microsoft.com/office/drawing/2014/main" id="{3B36FD4B-E17A-DA5E-6FFE-46AF19E530CC}"/>
                </a:ext>
              </a:extLst>
            </p:cNvPr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275;p7">
              <a:extLst>
                <a:ext uri="{FF2B5EF4-FFF2-40B4-BE49-F238E27FC236}">
                  <a16:creationId xmlns:a16="http://schemas.microsoft.com/office/drawing/2014/main" id="{FEA5B960-5E74-B6BD-AD59-673C9810F2C4}"/>
                </a:ext>
              </a:extLst>
            </p:cNvPr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276;p7">
              <a:extLst>
                <a:ext uri="{FF2B5EF4-FFF2-40B4-BE49-F238E27FC236}">
                  <a16:creationId xmlns:a16="http://schemas.microsoft.com/office/drawing/2014/main" id="{758E0F16-C070-8363-2DD4-06C492F91B3B}"/>
                </a:ext>
              </a:extLst>
            </p:cNvPr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277;p7">
              <a:extLst>
                <a:ext uri="{FF2B5EF4-FFF2-40B4-BE49-F238E27FC236}">
                  <a16:creationId xmlns:a16="http://schemas.microsoft.com/office/drawing/2014/main" id="{AECD6059-8940-460B-CCA9-8CD3902AE012}"/>
                </a:ext>
              </a:extLst>
            </p:cNvPr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278;p7">
              <a:extLst>
                <a:ext uri="{FF2B5EF4-FFF2-40B4-BE49-F238E27FC236}">
                  <a16:creationId xmlns:a16="http://schemas.microsoft.com/office/drawing/2014/main" id="{1E9CE4E2-4067-7A2A-6373-64211F64FACC}"/>
                </a:ext>
              </a:extLst>
            </p:cNvPr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279;p7">
              <a:extLst>
                <a:ext uri="{FF2B5EF4-FFF2-40B4-BE49-F238E27FC236}">
                  <a16:creationId xmlns:a16="http://schemas.microsoft.com/office/drawing/2014/main" id="{54FA1680-1464-73F5-DC63-0FAF8F4AD52E}"/>
                </a:ext>
              </a:extLst>
            </p:cNvPr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280;p7">
              <a:extLst>
                <a:ext uri="{FF2B5EF4-FFF2-40B4-BE49-F238E27FC236}">
                  <a16:creationId xmlns:a16="http://schemas.microsoft.com/office/drawing/2014/main" id="{95419585-FB75-E78F-8CEC-CC7020EB0736}"/>
                </a:ext>
              </a:extLst>
            </p:cNvPr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281;p7">
              <a:extLst>
                <a:ext uri="{FF2B5EF4-FFF2-40B4-BE49-F238E27FC236}">
                  <a16:creationId xmlns:a16="http://schemas.microsoft.com/office/drawing/2014/main" id="{46D56DDE-7702-FDF7-DFD5-C0CB93D3AD91}"/>
                </a:ext>
              </a:extLst>
            </p:cNvPr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282;p7">
              <a:extLst>
                <a:ext uri="{FF2B5EF4-FFF2-40B4-BE49-F238E27FC236}">
                  <a16:creationId xmlns:a16="http://schemas.microsoft.com/office/drawing/2014/main" id="{9069D6B9-DB75-5E8B-CE5D-8CE49A31AB88}"/>
                </a:ext>
              </a:extLst>
            </p:cNvPr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283;p7">
              <a:extLst>
                <a:ext uri="{FF2B5EF4-FFF2-40B4-BE49-F238E27FC236}">
                  <a16:creationId xmlns:a16="http://schemas.microsoft.com/office/drawing/2014/main" id="{22958D53-8E98-933C-A0F7-DA717487D876}"/>
                </a:ext>
              </a:extLst>
            </p:cNvPr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284;p7">
              <a:extLst>
                <a:ext uri="{FF2B5EF4-FFF2-40B4-BE49-F238E27FC236}">
                  <a16:creationId xmlns:a16="http://schemas.microsoft.com/office/drawing/2014/main" id="{4DB66A0E-3B17-EA94-385D-A1428F2320E7}"/>
                </a:ext>
              </a:extLst>
            </p:cNvPr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285;p7">
              <a:extLst>
                <a:ext uri="{FF2B5EF4-FFF2-40B4-BE49-F238E27FC236}">
                  <a16:creationId xmlns:a16="http://schemas.microsoft.com/office/drawing/2014/main" id="{324A3030-832C-C36D-0129-8C8E9C665F25}"/>
                </a:ext>
              </a:extLst>
            </p:cNvPr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286;p7">
              <a:extLst>
                <a:ext uri="{FF2B5EF4-FFF2-40B4-BE49-F238E27FC236}">
                  <a16:creationId xmlns:a16="http://schemas.microsoft.com/office/drawing/2014/main" id="{BD0EBD5C-853B-4ED8-CB79-C338F7A2BDFE}"/>
                </a:ext>
              </a:extLst>
            </p:cNvPr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287;p7">
              <a:extLst>
                <a:ext uri="{FF2B5EF4-FFF2-40B4-BE49-F238E27FC236}">
                  <a16:creationId xmlns:a16="http://schemas.microsoft.com/office/drawing/2014/main" id="{8E1E020C-EBF5-8E35-186E-A935251FC5D6}"/>
                </a:ext>
              </a:extLst>
            </p:cNvPr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288;p7">
              <a:extLst>
                <a:ext uri="{FF2B5EF4-FFF2-40B4-BE49-F238E27FC236}">
                  <a16:creationId xmlns:a16="http://schemas.microsoft.com/office/drawing/2014/main" id="{9DF1D98D-375F-84CC-D7EA-1466DAEA192D}"/>
                </a:ext>
              </a:extLst>
            </p:cNvPr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289;p7">
              <a:extLst>
                <a:ext uri="{FF2B5EF4-FFF2-40B4-BE49-F238E27FC236}">
                  <a16:creationId xmlns:a16="http://schemas.microsoft.com/office/drawing/2014/main" id="{789E9E2C-DC79-06BA-634A-AB28E43E9B33}"/>
                </a:ext>
              </a:extLst>
            </p:cNvPr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290;p7">
              <a:extLst>
                <a:ext uri="{FF2B5EF4-FFF2-40B4-BE49-F238E27FC236}">
                  <a16:creationId xmlns:a16="http://schemas.microsoft.com/office/drawing/2014/main" id="{9FD574CC-11FB-098F-4CF3-866E2F6FB267}"/>
                </a:ext>
              </a:extLst>
            </p:cNvPr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291;p7">
              <a:extLst>
                <a:ext uri="{FF2B5EF4-FFF2-40B4-BE49-F238E27FC236}">
                  <a16:creationId xmlns:a16="http://schemas.microsoft.com/office/drawing/2014/main" id="{11ED01C9-F318-6749-C290-491D69FD9C41}"/>
                </a:ext>
              </a:extLst>
            </p:cNvPr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B9555D8-FABD-8409-CD78-2B35C5EE817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133647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3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AD5E6C-9414-E9F4-0769-DDAA7D9A4DA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133647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779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91" r:id="rId26"/>
    <p:sldLayoutId id="2147483792" r:id="rId27"/>
    <p:sldLayoutId id="2147483793" r:id="rId28"/>
    <p:sldLayoutId id="2147483794" r:id="rId29"/>
    <p:sldLayoutId id="2147483795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3198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ouch in a room&#10;&#10;Description automatically generated">
            <a:extLst>
              <a:ext uri="{FF2B5EF4-FFF2-40B4-BE49-F238E27FC236}">
                <a16:creationId xmlns:a16="http://schemas.microsoft.com/office/drawing/2014/main" id="{FAECC380-52EB-3C8C-88F2-3FF9B1AC34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085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43.gif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7.wdp"/><Relationship Id="rId11" Type="http://schemas.openxmlformats.org/officeDocument/2006/relationships/image" Target="../media/image29.png"/><Relationship Id="rId5" Type="http://schemas.openxmlformats.org/officeDocument/2006/relationships/image" Target="../media/image42.png"/><Relationship Id="rId15" Type="http://schemas.openxmlformats.org/officeDocument/2006/relationships/image" Target="../media/image28.png"/><Relationship Id="rId10" Type="http://schemas.openxmlformats.org/officeDocument/2006/relationships/slide" Target="slide15.xml"/><Relationship Id="rId4" Type="http://schemas.openxmlformats.org/officeDocument/2006/relationships/image" Target="../media/image41.jpg"/><Relationship Id="rId9" Type="http://schemas.openxmlformats.org/officeDocument/2006/relationships/image" Target="../media/image44.png"/><Relationship Id="rId1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gif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43.gif"/><Relationship Id="rId12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7.wdp"/><Relationship Id="rId11" Type="http://schemas.openxmlformats.org/officeDocument/2006/relationships/image" Target="../media/image30.png"/><Relationship Id="rId5" Type="http://schemas.openxmlformats.org/officeDocument/2006/relationships/image" Target="../media/image42.png"/><Relationship Id="rId10" Type="http://schemas.openxmlformats.org/officeDocument/2006/relationships/slide" Target="slide13.xml"/><Relationship Id="rId4" Type="http://schemas.openxmlformats.org/officeDocument/2006/relationships/image" Target="../media/image41.jpg"/><Relationship Id="rId9" Type="http://schemas.openxmlformats.org/officeDocument/2006/relationships/image" Target="../media/image44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9.xml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43.gif"/><Relationship Id="rId12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7.wdp"/><Relationship Id="rId11" Type="http://schemas.openxmlformats.org/officeDocument/2006/relationships/slide" Target="slide13.xml"/><Relationship Id="rId5" Type="http://schemas.openxmlformats.org/officeDocument/2006/relationships/image" Target="../media/image42.png"/><Relationship Id="rId15" Type="http://schemas.openxmlformats.org/officeDocument/2006/relationships/image" Target="../media/image34.gif"/><Relationship Id="rId10" Type="http://schemas.openxmlformats.org/officeDocument/2006/relationships/image" Target="../media/image29.png"/><Relationship Id="rId4" Type="http://schemas.openxmlformats.org/officeDocument/2006/relationships/image" Target="../media/image41.jpg"/><Relationship Id="rId9" Type="http://schemas.openxmlformats.org/officeDocument/2006/relationships/slide" Target="slide15.xml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33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1.jpg"/><Relationship Id="rId9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4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4.xml"/><Relationship Id="rId6" Type="http://schemas.microsoft.com/office/2007/relationships/hdphoto" Target="../media/hdphoto10.wdp"/><Relationship Id="rId5" Type="http://schemas.openxmlformats.org/officeDocument/2006/relationships/image" Target="../media/image55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18" Type="http://schemas.openxmlformats.org/officeDocument/2006/relationships/image" Target="../media/image17.gif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2.png"/><Relationship Id="rId12" Type="http://schemas.openxmlformats.org/officeDocument/2006/relationships/slide" Target="slide4.xml"/><Relationship Id="rId17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11.jpg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4.xml"/><Relationship Id="rId6" Type="http://schemas.microsoft.com/office/2007/relationships/hdphoto" Target="../media/hdphoto10.wdp"/><Relationship Id="rId5" Type="http://schemas.openxmlformats.org/officeDocument/2006/relationships/image" Target="../media/image55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4.xml"/><Relationship Id="rId6" Type="http://schemas.microsoft.com/office/2007/relationships/hdphoto" Target="../media/hdphoto10.wdp"/><Relationship Id="rId5" Type="http://schemas.openxmlformats.org/officeDocument/2006/relationships/image" Target="../media/image55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4.xml"/><Relationship Id="rId6" Type="http://schemas.microsoft.com/office/2007/relationships/hdphoto" Target="../media/hdphoto10.wdp"/><Relationship Id="rId5" Type="http://schemas.openxmlformats.org/officeDocument/2006/relationships/image" Target="../media/image55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8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image" Target="../media/image17.gif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17.gif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1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6.jp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34.gif"/><Relationship Id="rId4" Type="http://schemas.openxmlformats.org/officeDocument/2006/relationships/image" Target="../media/image6.jp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7248593-2E61-27B2-EA78-FF7D90B33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168" y="0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BA7CDD-0D4C-B5CC-A913-5D0B9D6D966B}"/>
              </a:ext>
            </a:extLst>
          </p:cNvPr>
          <p:cNvGrpSpPr/>
          <p:nvPr/>
        </p:nvGrpSpPr>
        <p:grpSpPr>
          <a:xfrm>
            <a:off x="368394" y="328851"/>
            <a:ext cx="11275125" cy="661749"/>
            <a:chOff x="559883" y="346364"/>
            <a:chExt cx="11275125" cy="66174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755A7AD-8ADF-2BC9-B8CF-8408711AA274}"/>
                </a:ext>
              </a:extLst>
            </p:cNvPr>
            <p:cNvSpPr/>
            <p:nvPr/>
          </p:nvSpPr>
          <p:spPr>
            <a:xfrm>
              <a:off x="559883" y="346364"/>
              <a:ext cx="640080" cy="640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BB12A40-DBE1-6D99-C9C9-12960FD20DA8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 con ong nào chứa phép tính có kết quả bằng 4?</a:t>
              </a:r>
            </a:p>
          </p:txBody>
        </p:sp>
      </p:grpSp>
      <p:sp>
        <p:nvSpPr>
          <p:cNvPr id="5" name="Right Arrow 6">
            <a:extLst>
              <a:ext uri="{FF2B5EF4-FFF2-40B4-BE49-F238E27FC236}">
                <a16:creationId xmlns:a16="http://schemas.microsoft.com/office/drawing/2014/main" id="{30C80E24-E029-0F7A-B8A8-796FED12F6A0}"/>
              </a:ext>
            </a:extLst>
          </p:cNvPr>
          <p:cNvSpPr/>
          <p:nvPr/>
        </p:nvSpPr>
        <p:spPr>
          <a:xfrm rot="2372962">
            <a:off x="2411490" y="1545916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38">
            <a:extLst>
              <a:ext uri="{FF2B5EF4-FFF2-40B4-BE49-F238E27FC236}">
                <a16:creationId xmlns:a16="http://schemas.microsoft.com/office/drawing/2014/main" id="{8C3515C5-198A-6D83-4C4E-39FFE6AAFE22}"/>
              </a:ext>
            </a:extLst>
          </p:cNvPr>
          <p:cNvSpPr/>
          <p:nvPr/>
        </p:nvSpPr>
        <p:spPr>
          <a:xfrm rot="7175629">
            <a:off x="10542020" y="2291298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43">
            <a:extLst>
              <a:ext uri="{FF2B5EF4-FFF2-40B4-BE49-F238E27FC236}">
                <a16:creationId xmlns:a16="http://schemas.microsoft.com/office/drawing/2014/main" id="{6797042D-EFE1-CFBE-48D2-F026E3BD6FEC}"/>
              </a:ext>
            </a:extLst>
          </p:cNvPr>
          <p:cNvSpPr/>
          <p:nvPr/>
        </p:nvSpPr>
        <p:spPr>
          <a:xfrm rot="4133944">
            <a:off x="7026261" y="4210419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46">
            <a:extLst>
              <a:ext uri="{FF2B5EF4-FFF2-40B4-BE49-F238E27FC236}">
                <a16:creationId xmlns:a16="http://schemas.microsoft.com/office/drawing/2014/main" id="{FDD0B5EE-A154-80E1-8F82-9BBA75D2AAAF}"/>
              </a:ext>
            </a:extLst>
          </p:cNvPr>
          <p:cNvSpPr/>
          <p:nvPr/>
        </p:nvSpPr>
        <p:spPr>
          <a:xfrm rot="5852083">
            <a:off x="4334142" y="4140358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38FA8C-7B55-2FDD-0967-8AE310ED07C5}"/>
              </a:ext>
            </a:extLst>
          </p:cNvPr>
          <p:cNvGrpSpPr/>
          <p:nvPr/>
        </p:nvGrpSpPr>
        <p:grpSpPr>
          <a:xfrm>
            <a:off x="3047431" y="1467435"/>
            <a:ext cx="2066112" cy="2045474"/>
            <a:chOff x="4415768" y="1099054"/>
            <a:chExt cx="1345391" cy="13319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070D39-42ED-D462-0B2F-1725B23C4A01}"/>
                </a:ext>
              </a:extLst>
            </p:cNvPr>
            <p:cNvSpPr/>
            <p:nvPr/>
          </p:nvSpPr>
          <p:spPr>
            <a:xfrm>
              <a:off x="4984595" y="1795346"/>
              <a:ext cx="267629" cy="278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4" descr="F:\AAA-LÀM ẢNH SLIDE\Bai13-LT-1(1).png">
              <a:extLst>
                <a:ext uri="{FF2B5EF4-FFF2-40B4-BE49-F238E27FC236}">
                  <a16:creationId xmlns:a16="http://schemas.microsoft.com/office/drawing/2014/main" id="{106BA5AC-F371-E877-5227-AB5315686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5768" y="1099054"/>
              <a:ext cx="1345391" cy="1331952"/>
            </a:xfrm>
            <a:prstGeom prst="rect">
              <a:avLst/>
            </a:prstGeom>
            <a:noFill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564F7F-52B0-D731-E54C-B8000314AA0A}"/>
              </a:ext>
            </a:extLst>
          </p:cNvPr>
          <p:cNvGrpSpPr/>
          <p:nvPr/>
        </p:nvGrpSpPr>
        <p:grpSpPr>
          <a:xfrm>
            <a:off x="7209987" y="1258819"/>
            <a:ext cx="2066112" cy="2045474"/>
            <a:chOff x="6501043" y="1009843"/>
            <a:chExt cx="1345391" cy="13319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DD5895-0C5E-4C46-FCA3-9054FE0CEFB8}"/>
                </a:ext>
              </a:extLst>
            </p:cNvPr>
            <p:cNvSpPr/>
            <p:nvPr/>
          </p:nvSpPr>
          <p:spPr>
            <a:xfrm>
              <a:off x="7036420" y="1717288"/>
              <a:ext cx="301082" cy="2453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5" descr="F:\AAA-LÀM ẢNH SLIDE\Bai13-LT-1(2).png">
              <a:extLst>
                <a:ext uri="{FF2B5EF4-FFF2-40B4-BE49-F238E27FC236}">
                  <a16:creationId xmlns:a16="http://schemas.microsoft.com/office/drawing/2014/main" id="{F5130233-A416-A996-4741-41C1B6C98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01043" y="1009843"/>
              <a:ext cx="1345391" cy="1331952"/>
            </a:xfrm>
            <a:prstGeom prst="rect">
              <a:avLst/>
            </a:prstGeom>
            <a:noFill/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85E6F6-450F-67A0-9B40-B77FC04D3624}"/>
              </a:ext>
            </a:extLst>
          </p:cNvPr>
          <p:cNvGrpSpPr/>
          <p:nvPr/>
        </p:nvGrpSpPr>
        <p:grpSpPr>
          <a:xfrm>
            <a:off x="724548" y="3143697"/>
            <a:ext cx="2004200" cy="2045476"/>
            <a:chOff x="2930998" y="2247632"/>
            <a:chExt cx="1305075" cy="133195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CB8A89-EDBB-8097-28EE-A8338AE92E57}"/>
                </a:ext>
              </a:extLst>
            </p:cNvPr>
            <p:cNvSpPr/>
            <p:nvPr/>
          </p:nvSpPr>
          <p:spPr>
            <a:xfrm>
              <a:off x="3445727" y="2988527"/>
              <a:ext cx="345688" cy="223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6" descr="F:\AAA-LÀM ẢNH SLIDE\Bai13-LT-1(3).png">
              <a:extLst>
                <a:ext uri="{FF2B5EF4-FFF2-40B4-BE49-F238E27FC236}">
                  <a16:creationId xmlns:a16="http://schemas.microsoft.com/office/drawing/2014/main" id="{A1651E1C-22BF-A86E-298B-F14C6EC42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30998" y="2247632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98B521-EABB-BF43-50CB-752255FCBDA9}"/>
              </a:ext>
            </a:extLst>
          </p:cNvPr>
          <p:cNvGrpSpPr/>
          <p:nvPr/>
        </p:nvGrpSpPr>
        <p:grpSpPr>
          <a:xfrm>
            <a:off x="9401206" y="3053890"/>
            <a:ext cx="2004200" cy="2045476"/>
            <a:chOff x="7670258" y="2290530"/>
            <a:chExt cx="1305075" cy="133195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529495-95E6-4FC0-CDF6-40CE21BBF7B4}"/>
                </a:ext>
              </a:extLst>
            </p:cNvPr>
            <p:cNvSpPr/>
            <p:nvPr/>
          </p:nvSpPr>
          <p:spPr>
            <a:xfrm>
              <a:off x="8151541" y="3044283"/>
              <a:ext cx="301083" cy="223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7" descr="F:\AAA-LÀM ẢNH SLIDE\Bai13-LT-1(4).png">
              <a:extLst>
                <a:ext uri="{FF2B5EF4-FFF2-40B4-BE49-F238E27FC236}">
                  <a16:creationId xmlns:a16="http://schemas.microsoft.com/office/drawing/2014/main" id="{B98CB074-5958-DC6B-03C2-7A05137FA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70258" y="2290530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81E8F04-2F0C-0A5F-AEFC-0E0C73069031}"/>
              </a:ext>
            </a:extLst>
          </p:cNvPr>
          <p:cNvGrpSpPr/>
          <p:nvPr/>
        </p:nvGrpSpPr>
        <p:grpSpPr>
          <a:xfrm>
            <a:off x="7472627" y="4510758"/>
            <a:ext cx="2004200" cy="2045476"/>
            <a:chOff x="6142548" y="3429661"/>
            <a:chExt cx="1305075" cy="13319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6FCCF86-E80C-DF01-0F2B-18A8D9B9AAF7}"/>
                </a:ext>
              </a:extLst>
            </p:cNvPr>
            <p:cNvSpPr/>
            <p:nvPr/>
          </p:nvSpPr>
          <p:spPr>
            <a:xfrm>
              <a:off x="6556917" y="4148254"/>
              <a:ext cx="301083" cy="2564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8" descr="F:\AAA-LÀM ẢNH SLIDE\Bai13-LT-1(5).png">
              <a:extLst>
                <a:ext uri="{FF2B5EF4-FFF2-40B4-BE49-F238E27FC236}">
                  <a16:creationId xmlns:a16="http://schemas.microsoft.com/office/drawing/2014/main" id="{61CB7EB5-1BE2-F17B-4A40-2C8B293AF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42548" y="3429661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654A1F-3CC7-9BB5-0937-CB3104E9B2D7}"/>
              </a:ext>
            </a:extLst>
          </p:cNvPr>
          <p:cNvGrpSpPr/>
          <p:nvPr/>
        </p:nvGrpSpPr>
        <p:grpSpPr>
          <a:xfrm>
            <a:off x="3076094" y="4814521"/>
            <a:ext cx="2008785" cy="1696919"/>
            <a:chOff x="4178346" y="3717579"/>
            <a:chExt cx="1308061" cy="110498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D617F81-80B1-E421-8114-4E7D05464D0B}"/>
                </a:ext>
              </a:extLst>
            </p:cNvPr>
            <p:cNvSpPr/>
            <p:nvPr/>
          </p:nvSpPr>
          <p:spPr>
            <a:xfrm>
              <a:off x="4638907" y="4326673"/>
              <a:ext cx="490654" cy="167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9" descr="F:\AAA-LÀM ẢNH SLIDE\Bai13-LT-1(6).png">
              <a:extLst>
                <a:ext uri="{FF2B5EF4-FFF2-40B4-BE49-F238E27FC236}">
                  <a16:creationId xmlns:a16="http://schemas.microsoft.com/office/drawing/2014/main" id="{2C1CA6ED-E142-892B-E2F5-82CCBE7AD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78346" y="3717579"/>
              <a:ext cx="1308061" cy="1104983"/>
            </a:xfrm>
            <a:prstGeom prst="rect">
              <a:avLst/>
            </a:prstGeom>
            <a:noFill/>
          </p:spPr>
        </p:pic>
      </p:grpSp>
      <p:pic>
        <p:nvPicPr>
          <p:cNvPr id="27" name="Hieu-ung-am-thanh-oh-noo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89AE24-F5B7-3E2B-5094-1F2735F03B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6442" y="1434778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8591937-4238-9C4A-A8BD-3E245B7A8E8F}"/>
              </a:ext>
            </a:extLst>
          </p:cNvPr>
          <p:cNvSpPr txBox="1"/>
          <p:nvPr/>
        </p:nvSpPr>
        <p:spPr>
          <a:xfrm>
            <a:off x="880110" y="6240780"/>
            <a:ext cx="17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BẤM VÀO CON ONG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08A433B1-EBBB-C46E-9712-C49205FC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DBB2A9-1AA2-6D18-3475-1B2E8A7A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832B468B-0E6D-F68D-1E63-E7B53FBE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5" y="4953000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6">
            <a:hlinkClick r:id="rId12" action="ppaction://hlinksldjump"/>
            <a:extLst>
              <a:ext uri="{FF2B5EF4-FFF2-40B4-BE49-F238E27FC236}">
                <a16:creationId xmlns:a16="http://schemas.microsoft.com/office/drawing/2014/main" id="{BD0F5052-1F35-02F6-A66A-FA719652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984247" y="5070639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F80B0E-0628-A04D-C061-6A9B50F5D2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91" y="2586065"/>
            <a:ext cx="3216909" cy="402336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8EA5B7AE-404F-214F-5B1A-37E813AE2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3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685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22943 -0.124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D61995-7F64-4092-FA57-DCA7F9E75778}"/>
              </a:ext>
            </a:extLst>
          </p:cNvPr>
          <p:cNvGrpSpPr/>
          <p:nvPr/>
        </p:nvGrpSpPr>
        <p:grpSpPr>
          <a:xfrm>
            <a:off x="916875" y="604440"/>
            <a:ext cx="11275125" cy="784860"/>
            <a:chOff x="559883" y="346364"/>
            <a:chExt cx="11275125" cy="7848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6ADB5A-BC6F-230C-ADFD-12FCCB9BA2DE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BEA73D-42DB-5D36-B998-937C13ED971E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5" name="Picture 3" descr="F:\AAA-PDF-SGK\PNG\Bai13-LT2-2.png">
            <a:extLst>
              <a:ext uri="{FF2B5EF4-FFF2-40B4-BE49-F238E27FC236}">
                <a16:creationId xmlns:a16="http://schemas.microsoft.com/office/drawing/2014/main" id="{F27C4572-5C50-5C37-97C0-F952CEF75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7175" t="61816" r="9814" b="13636"/>
          <a:stretch>
            <a:fillRect/>
          </a:stretch>
        </p:blipFill>
        <p:spPr bwMode="auto">
          <a:xfrm>
            <a:off x="1047391" y="1544346"/>
            <a:ext cx="10111325" cy="4587556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6C0BF7-94E3-1065-D2CF-30AC394FB921}"/>
              </a:ext>
            </a:extLst>
          </p:cNvPr>
          <p:cNvGrpSpPr/>
          <p:nvPr/>
        </p:nvGrpSpPr>
        <p:grpSpPr>
          <a:xfrm>
            <a:off x="2303195" y="3448499"/>
            <a:ext cx="546247" cy="583365"/>
            <a:chOff x="5268391" y="3740284"/>
            <a:chExt cx="806199" cy="890063"/>
          </a:xfrm>
        </p:grpSpPr>
        <p:sp>
          <p:nvSpPr>
            <p:cNvPr id="7" name="Rounded Rectangle 86">
              <a:extLst>
                <a:ext uri="{FF2B5EF4-FFF2-40B4-BE49-F238E27FC236}">
                  <a16:creationId xmlns:a16="http://schemas.microsoft.com/office/drawing/2014/main" id="{5C59DDA9-B46D-BFE6-3312-7D74092EB18A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E4138B-463F-83A8-B057-D71CD4EF6C85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4326BD9-94CC-7517-A303-53D5301E726E}"/>
              </a:ext>
            </a:extLst>
          </p:cNvPr>
          <p:cNvGrpSpPr/>
          <p:nvPr/>
        </p:nvGrpSpPr>
        <p:grpSpPr>
          <a:xfrm>
            <a:off x="2303194" y="3448497"/>
            <a:ext cx="546249" cy="590874"/>
            <a:chOff x="5268391" y="3716837"/>
            <a:chExt cx="806199" cy="901517"/>
          </a:xfrm>
        </p:grpSpPr>
        <p:sp>
          <p:nvSpPr>
            <p:cNvPr id="10" name="Rounded Rectangle 89">
              <a:extLst>
                <a:ext uri="{FF2B5EF4-FFF2-40B4-BE49-F238E27FC236}">
                  <a16:creationId xmlns:a16="http://schemas.microsoft.com/office/drawing/2014/main" id="{645A635A-9441-242C-C0F2-3B46B855F0BC}"/>
                </a:ext>
              </a:extLst>
            </p:cNvPr>
            <p:cNvSpPr/>
            <p:nvPr/>
          </p:nvSpPr>
          <p:spPr>
            <a:xfrm>
              <a:off x="5268391" y="3812156"/>
              <a:ext cx="806199" cy="806198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855D0C-5FF2-90A1-6F1F-AD07DDE5093B}"/>
                </a:ext>
              </a:extLst>
            </p:cNvPr>
            <p:cNvSpPr txBox="1"/>
            <p:nvPr/>
          </p:nvSpPr>
          <p:spPr>
            <a:xfrm>
              <a:off x="5305909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EB2E09-EDB5-8A46-E6D2-0AD966427294}"/>
              </a:ext>
            </a:extLst>
          </p:cNvPr>
          <p:cNvGrpSpPr/>
          <p:nvPr/>
        </p:nvGrpSpPr>
        <p:grpSpPr>
          <a:xfrm>
            <a:off x="3465136" y="4933374"/>
            <a:ext cx="546247" cy="583365"/>
            <a:chOff x="5268391" y="3740284"/>
            <a:chExt cx="806199" cy="890063"/>
          </a:xfrm>
        </p:grpSpPr>
        <p:sp>
          <p:nvSpPr>
            <p:cNvPr id="13" name="Rounded Rectangle 92">
              <a:extLst>
                <a:ext uri="{FF2B5EF4-FFF2-40B4-BE49-F238E27FC236}">
                  <a16:creationId xmlns:a16="http://schemas.microsoft.com/office/drawing/2014/main" id="{DCEB02E2-354C-3513-7731-FDEF05686DE0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2BEB70-0CC9-52A8-9847-347197D82D4B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F8B3FE-3828-AADA-9300-062A79C25B57}"/>
              </a:ext>
            </a:extLst>
          </p:cNvPr>
          <p:cNvGrpSpPr/>
          <p:nvPr/>
        </p:nvGrpSpPr>
        <p:grpSpPr>
          <a:xfrm>
            <a:off x="3465129" y="4933370"/>
            <a:ext cx="546248" cy="590874"/>
            <a:chOff x="5268391" y="3716837"/>
            <a:chExt cx="806199" cy="901518"/>
          </a:xfrm>
        </p:grpSpPr>
        <p:sp>
          <p:nvSpPr>
            <p:cNvPr id="16" name="Rounded Rectangle 95">
              <a:extLst>
                <a:ext uri="{FF2B5EF4-FFF2-40B4-BE49-F238E27FC236}">
                  <a16:creationId xmlns:a16="http://schemas.microsoft.com/office/drawing/2014/main" id="{7003729E-29B1-410E-5EF5-21ACC85D1B22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F471DD-8E7D-6D03-6E02-3C1C8B4884C5}"/>
                </a:ext>
              </a:extLst>
            </p:cNvPr>
            <p:cNvSpPr txBox="1"/>
            <p:nvPr/>
          </p:nvSpPr>
          <p:spPr>
            <a:xfrm>
              <a:off x="5327792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D4FC85-D24F-1D8C-3442-4769F0B8F876}"/>
              </a:ext>
            </a:extLst>
          </p:cNvPr>
          <p:cNvGrpSpPr/>
          <p:nvPr/>
        </p:nvGrpSpPr>
        <p:grpSpPr>
          <a:xfrm>
            <a:off x="4190162" y="1849645"/>
            <a:ext cx="546247" cy="583365"/>
            <a:chOff x="5268391" y="3740284"/>
            <a:chExt cx="806199" cy="890063"/>
          </a:xfrm>
        </p:grpSpPr>
        <p:sp>
          <p:nvSpPr>
            <p:cNvPr id="20" name="Rounded Rectangle 98">
              <a:extLst>
                <a:ext uri="{FF2B5EF4-FFF2-40B4-BE49-F238E27FC236}">
                  <a16:creationId xmlns:a16="http://schemas.microsoft.com/office/drawing/2014/main" id="{91CEA0B1-20FA-0D9D-94D0-179AC430FEC4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01B227-6039-9F8A-37C2-70B24C324567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D36ADE-1412-D239-1949-362ADDF01AD5}"/>
              </a:ext>
            </a:extLst>
          </p:cNvPr>
          <p:cNvGrpSpPr/>
          <p:nvPr/>
        </p:nvGrpSpPr>
        <p:grpSpPr>
          <a:xfrm>
            <a:off x="4190162" y="1849640"/>
            <a:ext cx="546249" cy="590874"/>
            <a:chOff x="5268391" y="3716837"/>
            <a:chExt cx="806199" cy="901518"/>
          </a:xfrm>
        </p:grpSpPr>
        <p:sp>
          <p:nvSpPr>
            <p:cNvPr id="23" name="Rounded Rectangle 101">
              <a:extLst>
                <a:ext uri="{FF2B5EF4-FFF2-40B4-BE49-F238E27FC236}">
                  <a16:creationId xmlns:a16="http://schemas.microsoft.com/office/drawing/2014/main" id="{6DBBA770-2CE2-BDE9-A3AB-1A2ABA95D6F2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130CF1-1F89-F811-CF0A-B97F23ABAB8B}"/>
                </a:ext>
              </a:extLst>
            </p:cNvPr>
            <p:cNvSpPr txBox="1"/>
            <p:nvPr/>
          </p:nvSpPr>
          <p:spPr>
            <a:xfrm>
              <a:off x="5305909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14F9CE-6368-D7A0-2C15-5E74B1F17E55}"/>
              </a:ext>
            </a:extLst>
          </p:cNvPr>
          <p:cNvGrpSpPr/>
          <p:nvPr/>
        </p:nvGrpSpPr>
        <p:grpSpPr>
          <a:xfrm>
            <a:off x="8556137" y="5142330"/>
            <a:ext cx="546247" cy="583365"/>
            <a:chOff x="5268391" y="3740284"/>
            <a:chExt cx="806199" cy="890063"/>
          </a:xfrm>
        </p:grpSpPr>
        <p:sp>
          <p:nvSpPr>
            <p:cNvPr id="26" name="Rounded Rectangle 104">
              <a:extLst>
                <a:ext uri="{FF2B5EF4-FFF2-40B4-BE49-F238E27FC236}">
                  <a16:creationId xmlns:a16="http://schemas.microsoft.com/office/drawing/2014/main" id="{44BA0860-FAB6-D236-D5EA-938050E2612D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CE43B1-392C-C86F-0ED8-F5910D4E7D4B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998E88-2F83-0C1C-F431-F0558B181810}"/>
              </a:ext>
            </a:extLst>
          </p:cNvPr>
          <p:cNvGrpSpPr/>
          <p:nvPr/>
        </p:nvGrpSpPr>
        <p:grpSpPr>
          <a:xfrm>
            <a:off x="8556130" y="5142325"/>
            <a:ext cx="546248" cy="590874"/>
            <a:chOff x="5268391" y="3716837"/>
            <a:chExt cx="806199" cy="901518"/>
          </a:xfrm>
        </p:grpSpPr>
        <p:sp>
          <p:nvSpPr>
            <p:cNvPr id="29" name="Rounded Rectangle 107">
              <a:extLst>
                <a:ext uri="{FF2B5EF4-FFF2-40B4-BE49-F238E27FC236}">
                  <a16:creationId xmlns:a16="http://schemas.microsoft.com/office/drawing/2014/main" id="{C84FB70C-01CA-6BFE-BDD4-44DBE1656C85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BBBD2D-402E-6CBC-F571-5E99341AFD3B}"/>
                </a:ext>
              </a:extLst>
            </p:cNvPr>
            <p:cNvSpPr txBox="1"/>
            <p:nvPr/>
          </p:nvSpPr>
          <p:spPr>
            <a:xfrm>
              <a:off x="5327792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DC1903-3E1B-E9B5-EF53-50B4A98A423C}"/>
              </a:ext>
            </a:extLst>
          </p:cNvPr>
          <p:cNvGrpSpPr/>
          <p:nvPr/>
        </p:nvGrpSpPr>
        <p:grpSpPr>
          <a:xfrm>
            <a:off x="8805176" y="2217372"/>
            <a:ext cx="546247" cy="583365"/>
            <a:chOff x="5268391" y="3740284"/>
            <a:chExt cx="806199" cy="890063"/>
          </a:xfrm>
        </p:grpSpPr>
        <p:sp>
          <p:nvSpPr>
            <p:cNvPr id="2048" name="Rounded Rectangle 110">
              <a:extLst>
                <a:ext uri="{FF2B5EF4-FFF2-40B4-BE49-F238E27FC236}">
                  <a16:creationId xmlns:a16="http://schemas.microsoft.com/office/drawing/2014/main" id="{C246DC9D-5C5D-68D3-3708-FEAE8D781688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74996889-0B92-16F3-DB66-047238B90FEC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2050" name="Group 2049">
            <a:extLst>
              <a:ext uri="{FF2B5EF4-FFF2-40B4-BE49-F238E27FC236}">
                <a16:creationId xmlns:a16="http://schemas.microsoft.com/office/drawing/2014/main" id="{5E8A0CA2-A2A1-D194-7BF0-0EDC6341F549}"/>
              </a:ext>
            </a:extLst>
          </p:cNvPr>
          <p:cNvGrpSpPr/>
          <p:nvPr/>
        </p:nvGrpSpPr>
        <p:grpSpPr>
          <a:xfrm>
            <a:off x="8805169" y="2217367"/>
            <a:ext cx="546248" cy="590874"/>
            <a:chOff x="5268391" y="3716837"/>
            <a:chExt cx="806199" cy="901518"/>
          </a:xfrm>
        </p:grpSpPr>
        <p:sp>
          <p:nvSpPr>
            <p:cNvPr id="2052" name="Rounded Rectangle 113">
              <a:extLst>
                <a:ext uri="{FF2B5EF4-FFF2-40B4-BE49-F238E27FC236}">
                  <a16:creationId xmlns:a16="http://schemas.microsoft.com/office/drawing/2014/main" id="{D143F241-3450-75C7-FDA8-A462ED155F26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053" name="TextBox 2052">
              <a:extLst>
                <a:ext uri="{FF2B5EF4-FFF2-40B4-BE49-F238E27FC236}">
                  <a16:creationId xmlns:a16="http://schemas.microsoft.com/office/drawing/2014/main" id="{9ED03D1E-758E-FA0D-A1D5-98BACE508043}"/>
                </a:ext>
              </a:extLst>
            </p:cNvPr>
            <p:cNvSpPr txBox="1"/>
            <p:nvPr/>
          </p:nvSpPr>
          <p:spPr>
            <a:xfrm>
              <a:off x="5335657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BAF2AA88-BE36-E73A-7572-644A0DDE5C97}"/>
              </a:ext>
            </a:extLst>
          </p:cNvPr>
          <p:cNvGrpSpPr/>
          <p:nvPr/>
        </p:nvGrpSpPr>
        <p:grpSpPr>
          <a:xfrm>
            <a:off x="10359705" y="3743405"/>
            <a:ext cx="546247" cy="583365"/>
            <a:chOff x="5268391" y="3740284"/>
            <a:chExt cx="806199" cy="890063"/>
          </a:xfrm>
        </p:grpSpPr>
        <p:sp>
          <p:nvSpPr>
            <p:cNvPr id="2055" name="Rounded Rectangle 116">
              <a:extLst>
                <a:ext uri="{FF2B5EF4-FFF2-40B4-BE49-F238E27FC236}">
                  <a16:creationId xmlns:a16="http://schemas.microsoft.com/office/drawing/2014/main" id="{85192489-2A6A-51BD-1E60-F498E0519737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id="{83C611A6-92D9-CFED-130C-9722735F676D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A44E50A5-99BE-9345-D28E-714CE570C984}"/>
              </a:ext>
            </a:extLst>
          </p:cNvPr>
          <p:cNvGrpSpPr/>
          <p:nvPr/>
        </p:nvGrpSpPr>
        <p:grpSpPr>
          <a:xfrm>
            <a:off x="10359698" y="3743400"/>
            <a:ext cx="546248" cy="590874"/>
            <a:chOff x="5268391" y="3716837"/>
            <a:chExt cx="806199" cy="901518"/>
          </a:xfrm>
        </p:grpSpPr>
        <p:sp>
          <p:nvSpPr>
            <p:cNvPr id="2058" name="Rounded Rectangle 119">
              <a:extLst>
                <a:ext uri="{FF2B5EF4-FFF2-40B4-BE49-F238E27FC236}">
                  <a16:creationId xmlns:a16="http://schemas.microsoft.com/office/drawing/2014/main" id="{03F47C6B-5BD0-0405-902C-CF2EB6A58366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059" name="TextBox 2058">
              <a:extLst>
                <a:ext uri="{FF2B5EF4-FFF2-40B4-BE49-F238E27FC236}">
                  <a16:creationId xmlns:a16="http://schemas.microsoft.com/office/drawing/2014/main" id="{EDA88DE1-4640-8BBB-D9A4-5FDCEE7C0F31}"/>
                </a:ext>
              </a:extLst>
            </p:cNvPr>
            <p:cNvSpPr txBox="1"/>
            <p:nvPr/>
          </p:nvSpPr>
          <p:spPr>
            <a:xfrm>
              <a:off x="5335657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327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08A433B1-EBBB-C46E-9712-C49205FC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DBB2A9-1AA2-6D18-3475-1B2E8A7A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BD0F5052-1F35-02F6-A66A-FA719652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984247" y="5070639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F395FA1-C701-6C1B-E4D5-EB904FE5C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3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65A7E-199A-D2BF-238F-3ACBC7A293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91" y="2586065"/>
            <a:ext cx="3216909" cy="4023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1C347-1788-668E-304A-6A58476A00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37239" y="5001694"/>
            <a:ext cx="2139881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8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0.35494 -0.1594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7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AAA-LÀM ẢNH SLIDE\Bai13-LT-3(1).png">
            <a:extLst>
              <a:ext uri="{FF2B5EF4-FFF2-40B4-BE49-F238E27FC236}">
                <a16:creationId xmlns:a16="http://schemas.microsoft.com/office/drawing/2014/main" id="{BE57CB88-D4F9-754B-BB08-820F0E35B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84247" y="-31414"/>
            <a:ext cx="5951778" cy="5658446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1710316-BDD7-B1E4-059A-C36B702481C2}"/>
              </a:ext>
            </a:extLst>
          </p:cNvPr>
          <p:cNvSpPr/>
          <p:nvPr/>
        </p:nvSpPr>
        <p:spPr>
          <a:xfrm>
            <a:off x="259239" y="254416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546879-B389-1781-C5C4-3ED70FD7434C}"/>
              </a:ext>
            </a:extLst>
          </p:cNvPr>
          <p:cNvSpPr txBox="1"/>
          <p:nvPr/>
        </p:nvSpPr>
        <p:spPr>
          <a:xfrm>
            <a:off x="670719" y="5199126"/>
            <a:ext cx="108966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Tìm kết quả phép tính ghi trên mỗi quả bưởi.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E7701-AFE9-F24B-30A5-69B0B1998812}"/>
              </a:ext>
            </a:extLst>
          </p:cNvPr>
          <p:cNvSpPr txBox="1"/>
          <p:nvPr/>
        </p:nvSpPr>
        <p:spPr>
          <a:xfrm>
            <a:off x="670719" y="5884926"/>
            <a:ext cx="1135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mấy quả bưởi ghi phép tính có kết quả bằng 5?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CCA8374-7470-93C3-9D60-099547A2FA9D}"/>
              </a:ext>
            </a:extLst>
          </p:cNvPr>
          <p:cNvSpPr/>
          <p:nvPr/>
        </p:nvSpPr>
        <p:spPr>
          <a:xfrm>
            <a:off x="8548316" y="2971800"/>
            <a:ext cx="914400" cy="612648"/>
          </a:xfrm>
          <a:prstGeom prst="wedgeEllipseCallout">
            <a:avLst>
              <a:gd name="adj1" fmla="val -103091"/>
              <a:gd name="adj2" fmla="val -9397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7" name="Oval Callout 30">
            <a:extLst>
              <a:ext uri="{FF2B5EF4-FFF2-40B4-BE49-F238E27FC236}">
                <a16:creationId xmlns:a16="http://schemas.microsoft.com/office/drawing/2014/main" id="{E8652F0B-7C88-8BE2-2A58-9556E76B5CC5}"/>
              </a:ext>
            </a:extLst>
          </p:cNvPr>
          <p:cNvSpPr/>
          <p:nvPr/>
        </p:nvSpPr>
        <p:spPr>
          <a:xfrm>
            <a:off x="9196413" y="2057400"/>
            <a:ext cx="914400" cy="612648"/>
          </a:xfrm>
          <a:prstGeom prst="wedgeEllipseCallout">
            <a:avLst>
              <a:gd name="adj1" fmla="val -240188"/>
              <a:gd name="adj2" fmla="val -5305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8" name="Oval Callout 32">
            <a:extLst>
              <a:ext uri="{FF2B5EF4-FFF2-40B4-BE49-F238E27FC236}">
                <a16:creationId xmlns:a16="http://schemas.microsoft.com/office/drawing/2014/main" id="{668E4870-5242-0555-FA70-EDB3F482D9C9}"/>
              </a:ext>
            </a:extLst>
          </p:cNvPr>
          <p:cNvSpPr/>
          <p:nvPr/>
        </p:nvSpPr>
        <p:spPr>
          <a:xfrm>
            <a:off x="8775751" y="1119716"/>
            <a:ext cx="914400" cy="612648"/>
          </a:xfrm>
          <a:prstGeom prst="wedgeEllipseCallout">
            <a:avLst>
              <a:gd name="adj1" fmla="val -114382"/>
              <a:gd name="adj2" fmla="val 3842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9" name="Oval Callout 33">
            <a:extLst>
              <a:ext uri="{FF2B5EF4-FFF2-40B4-BE49-F238E27FC236}">
                <a16:creationId xmlns:a16="http://schemas.microsoft.com/office/drawing/2014/main" id="{4FE91C9A-0CBC-4052-64EF-99AF861E6733}"/>
              </a:ext>
            </a:extLst>
          </p:cNvPr>
          <p:cNvSpPr/>
          <p:nvPr/>
        </p:nvSpPr>
        <p:spPr>
          <a:xfrm>
            <a:off x="8993642" y="3585038"/>
            <a:ext cx="914400" cy="612648"/>
          </a:xfrm>
          <a:prstGeom prst="wedgeEllipseCallout">
            <a:avLst>
              <a:gd name="adj1" fmla="val -295027"/>
              <a:gd name="adj2" fmla="val -15897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0" name="Oval Callout 34">
            <a:extLst>
              <a:ext uri="{FF2B5EF4-FFF2-40B4-BE49-F238E27FC236}">
                <a16:creationId xmlns:a16="http://schemas.microsoft.com/office/drawing/2014/main" id="{CE172AC1-0BF3-ACE1-71DE-77B50BA18F1D}"/>
              </a:ext>
            </a:extLst>
          </p:cNvPr>
          <p:cNvSpPr/>
          <p:nvPr/>
        </p:nvSpPr>
        <p:spPr>
          <a:xfrm>
            <a:off x="8106325" y="359572"/>
            <a:ext cx="914400" cy="612648"/>
          </a:xfrm>
          <a:prstGeom prst="wedgeEllipseCallout">
            <a:avLst>
              <a:gd name="adj1" fmla="val -175672"/>
              <a:gd name="adj2" fmla="val 5287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Oval Callout 35">
            <a:extLst>
              <a:ext uri="{FF2B5EF4-FFF2-40B4-BE49-F238E27FC236}">
                <a16:creationId xmlns:a16="http://schemas.microsoft.com/office/drawing/2014/main" id="{C0F43A2D-8ACF-BDA7-C8A9-84C8F287BC58}"/>
              </a:ext>
            </a:extLst>
          </p:cNvPr>
          <p:cNvSpPr/>
          <p:nvPr/>
        </p:nvSpPr>
        <p:spPr>
          <a:xfrm>
            <a:off x="3076832" y="3413570"/>
            <a:ext cx="914400" cy="612648"/>
          </a:xfrm>
          <a:prstGeom prst="wedgeEllipseCallout">
            <a:avLst>
              <a:gd name="adj1" fmla="val 195295"/>
              <a:gd name="adj2" fmla="val -11082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2" name="Oval Callout 36">
            <a:extLst>
              <a:ext uri="{FF2B5EF4-FFF2-40B4-BE49-F238E27FC236}">
                <a16:creationId xmlns:a16="http://schemas.microsoft.com/office/drawing/2014/main" id="{118C3F28-132E-26B6-4048-292496BE8FA4}"/>
              </a:ext>
            </a:extLst>
          </p:cNvPr>
          <p:cNvSpPr/>
          <p:nvPr/>
        </p:nvSpPr>
        <p:spPr>
          <a:xfrm>
            <a:off x="2651919" y="1784211"/>
            <a:ext cx="914400" cy="612648"/>
          </a:xfrm>
          <a:prstGeom prst="wedgeEllipseCallout">
            <a:avLst>
              <a:gd name="adj1" fmla="val 95295"/>
              <a:gd name="adj2" fmla="val 472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Oval Callout 37">
            <a:extLst>
              <a:ext uri="{FF2B5EF4-FFF2-40B4-BE49-F238E27FC236}">
                <a16:creationId xmlns:a16="http://schemas.microsoft.com/office/drawing/2014/main" id="{321C22FA-56CE-8592-4DEE-11F1AD4B5522}"/>
              </a:ext>
            </a:extLst>
          </p:cNvPr>
          <p:cNvSpPr/>
          <p:nvPr/>
        </p:nvSpPr>
        <p:spPr>
          <a:xfrm>
            <a:off x="2651919" y="972220"/>
            <a:ext cx="914400" cy="612648"/>
          </a:xfrm>
          <a:prstGeom prst="wedgeEllipseCallout">
            <a:avLst>
              <a:gd name="adj1" fmla="val 198521"/>
              <a:gd name="adj2" fmla="val 6731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Oval Callout 38">
            <a:extLst>
              <a:ext uri="{FF2B5EF4-FFF2-40B4-BE49-F238E27FC236}">
                <a16:creationId xmlns:a16="http://schemas.microsoft.com/office/drawing/2014/main" id="{8C138E0A-1F84-BF57-4B98-3B757E7C0207}"/>
              </a:ext>
            </a:extLst>
          </p:cNvPr>
          <p:cNvSpPr/>
          <p:nvPr/>
        </p:nvSpPr>
        <p:spPr>
          <a:xfrm>
            <a:off x="3261519" y="359572"/>
            <a:ext cx="914400" cy="612648"/>
          </a:xfrm>
          <a:prstGeom prst="wedgeEllipseCallout">
            <a:avLst>
              <a:gd name="adj1" fmla="val 198521"/>
              <a:gd name="adj2" fmla="val 6731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Oval Callout 40">
            <a:extLst>
              <a:ext uri="{FF2B5EF4-FFF2-40B4-BE49-F238E27FC236}">
                <a16:creationId xmlns:a16="http://schemas.microsoft.com/office/drawing/2014/main" id="{2B651A2D-8A5D-918A-F28D-1FC8CBB94C37}"/>
              </a:ext>
            </a:extLst>
          </p:cNvPr>
          <p:cNvSpPr/>
          <p:nvPr/>
        </p:nvSpPr>
        <p:spPr>
          <a:xfrm>
            <a:off x="3534032" y="2757857"/>
            <a:ext cx="914400" cy="612648"/>
          </a:xfrm>
          <a:prstGeom prst="wedgeEllipseCallout">
            <a:avLst>
              <a:gd name="adj1" fmla="val 175940"/>
              <a:gd name="adj2" fmla="val -12767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F6A837-2122-EFAD-01E7-6C12512B377A}"/>
              </a:ext>
            </a:extLst>
          </p:cNvPr>
          <p:cNvSpPr/>
          <p:nvPr/>
        </p:nvSpPr>
        <p:spPr>
          <a:xfrm>
            <a:off x="5375785" y="543914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772C4E-6BC3-9084-C5CE-409D31EA63CE}"/>
              </a:ext>
            </a:extLst>
          </p:cNvPr>
          <p:cNvSpPr/>
          <p:nvPr/>
        </p:nvSpPr>
        <p:spPr>
          <a:xfrm>
            <a:off x="6720162" y="475023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688F511-B5C1-E663-E653-258E63F77B75}"/>
              </a:ext>
            </a:extLst>
          </p:cNvPr>
          <p:cNvSpPr/>
          <p:nvPr/>
        </p:nvSpPr>
        <p:spPr>
          <a:xfrm>
            <a:off x="8098278" y="1244466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99C1BCF-561D-3825-DF1D-DD1101E89D76}"/>
              </a:ext>
            </a:extLst>
          </p:cNvPr>
          <p:cNvSpPr/>
          <p:nvPr/>
        </p:nvSpPr>
        <p:spPr>
          <a:xfrm>
            <a:off x="8098277" y="2410753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0BD49D-1D2B-7442-85F0-FC0802EFC547}"/>
              </a:ext>
            </a:extLst>
          </p:cNvPr>
          <p:cNvSpPr/>
          <p:nvPr/>
        </p:nvSpPr>
        <p:spPr>
          <a:xfrm>
            <a:off x="6495267" y="2288771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0DA42D-57EF-6FD3-0E3D-58F6D14F3534}"/>
              </a:ext>
            </a:extLst>
          </p:cNvPr>
          <p:cNvSpPr/>
          <p:nvPr/>
        </p:nvSpPr>
        <p:spPr>
          <a:xfrm>
            <a:off x="5586328" y="2533084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55181F9-9D44-6F48-995D-93081AF0067B}"/>
              </a:ext>
            </a:extLst>
          </p:cNvPr>
          <p:cNvSpPr/>
          <p:nvPr/>
        </p:nvSpPr>
        <p:spPr>
          <a:xfrm>
            <a:off x="4198647" y="1621075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4A1B371-AC09-6271-9074-3882D6720252}"/>
              </a:ext>
            </a:extLst>
          </p:cNvPr>
          <p:cNvSpPr/>
          <p:nvPr/>
        </p:nvSpPr>
        <p:spPr>
          <a:xfrm>
            <a:off x="5947637" y="1624656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6F961B8-D508-93A6-1569-C2654FF4FA84}"/>
              </a:ext>
            </a:extLst>
          </p:cNvPr>
          <p:cNvSpPr/>
          <p:nvPr/>
        </p:nvSpPr>
        <p:spPr>
          <a:xfrm>
            <a:off x="7000385" y="1386256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0CA0E61-D281-2B7A-2129-903CEAEB03D6}"/>
              </a:ext>
            </a:extLst>
          </p:cNvPr>
          <p:cNvSpPr/>
          <p:nvPr/>
        </p:nvSpPr>
        <p:spPr>
          <a:xfrm>
            <a:off x="4769144" y="1244466"/>
            <a:ext cx="548996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90529" y="5313564"/>
            <a:ext cx="10599491" cy="129297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4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quả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bưởi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ghi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phép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tính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kết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quả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30D02A-083C-1C20-60F1-9B69C79B4A31}"/>
              </a:ext>
            </a:extLst>
          </p:cNvPr>
          <p:cNvSpPr txBox="1"/>
          <p:nvPr/>
        </p:nvSpPr>
        <p:spPr>
          <a:xfrm>
            <a:off x="9761220" y="377190"/>
            <a:ext cx="2583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BẤM VÀO TỪNG SỐ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22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42A6AEE9-F2CD-EB84-13FD-2FE061E47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17719B-2EA6-351C-A336-2183B6C0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0C6B58B6-5B2E-F3AF-C425-6BBC2EAB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20" y="5076825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0AC95E9F-B211-ACF5-AD3A-9B0C25973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2688471" y="4775363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6C163D76-FE61-9367-8C22-B72733B9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364095" y="2609799"/>
            <a:ext cx="1511558" cy="151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34E17-F31A-86B1-C87E-18D827DFC5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91" y="2586065"/>
            <a:ext cx="3216909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49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9336 0.2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DFBE4EA-930C-18FA-698C-BF3DF4ECE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8F4EA3C-DD37-4E2D-2DBA-9059FF7FA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76" y="457200"/>
            <a:ext cx="6400800" cy="6400800"/>
          </a:xfrm>
          <a:prstGeom prst="rect">
            <a:avLst/>
          </a:prstGeom>
        </p:spPr>
      </p:pic>
      <p:pic>
        <p:nvPicPr>
          <p:cNvPr id="9" name="nhạc game dễ thương">
            <a:hlinkClick r:id="" action="ppaction://media"/>
            <a:extLst>
              <a:ext uri="{FF2B5EF4-FFF2-40B4-BE49-F238E27FC236}">
                <a16:creationId xmlns:a16="http://schemas.microsoft.com/office/drawing/2014/main" id="{042A4D7F-AB6E-F7F3-95E2-780F23E91D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A9FFE61-7FAC-CA09-35F2-3844448FBDCF}"/>
              </a:ext>
            </a:extLst>
          </p:cNvPr>
          <p:cNvGrpSpPr/>
          <p:nvPr/>
        </p:nvGrpSpPr>
        <p:grpSpPr>
          <a:xfrm>
            <a:off x="2707690" y="-937951"/>
            <a:ext cx="5026610" cy="4643176"/>
            <a:chOff x="1171837" y="713684"/>
            <a:chExt cx="5029200" cy="5029200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:a16="http://schemas.microsoft.com/office/drawing/2014/main" id="{37E16F83-635C-7795-93AF-2A74CCC8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D6B9EC-69DA-B0EF-69ED-1836BD155A39}"/>
                </a:ext>
              </a:extLst>
            </p:cNvPr>
            <p:cNvSpPr txBox="1"/>
            <p:nvPr/>
          </p:nvSpPr>
          <p:spPr>
            <a:xfrm>
              <a:off x="2154966" y="2199906"/>
              <a:ext cx="3045931" cy="2766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giúp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mình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dọn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nhà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7312AEF-6A21-DD61-C309-7F80CE34A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4" y="2683720"/>
            <a:ext cx="3216909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9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7"/>
          <p:cNvSpPr txBox="1">
            <a:spLocks noGrp="1"/>
          </p:cNvSpPr>
          <p:nvPr>
            <p:ph type="title" idx="2"/>
          </p:nvPr>
        </p:nvSpPr>
        <p:spPr>
          <a:xfrm>
            <a:off x="2358697" y="2487360"/>
            <a:ext cx="1717600" cy="12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1429" name="Google Shape;1429;p37"/>
          <p:cNvSpPr/>
          <p:nvPr/>
        </p:nvSpPr>
        <p:spPr>
          <a:xfrm>
            <a:off x="1995633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0" name="Google Shape;1430;p37"/>
          <p:cNvSpPr/>
          <p:nvPr/>
        </p:nvSpPr>
        <p:spPr>
          <a:xfrm>
            <a:off x="10029517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1" name="Google Shape;1431;p37"/>
          <p:cNvSpPr/>
          <p:nvPr/>
        </p:nvSpPr>
        <p:spPr>
          <a:xfrm>
            <a:off x="6019800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7"/>
          <p:cNvSpPr/>
          <p:nvPr/>
        </p:nvSpPr>
        <p:spPr>
          <a:xfrm>
            <a:off x="10029517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7"/>
          <p:cNvSpPr/>
          <p:nvPr/>
        </p:nvSpPr>
        <p:spPr>
          <a:xfrm>
            <a:off x="2000275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7"/>
          <p:cNvSpPr/>
          <p:nvPr/>
        </p:nvSpPr>
        <p:spPr>
          <a:xfrm>
            <a:off x="6012584" y="16705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10890148" y="4241645"/>
            <a:ext cx="832152" cy="830019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685673" y="793734"/>
            <a:ext cx="660985" cy="658663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052FF5E-000B-C02C-DB81-669DF0FBB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271" y="1710558"/>
            <a:ext cx="4956478" cy="304826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07A5D6-B1FA-8C68-051D-4C058FF6C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64" y="5404585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5701" y="747400"/>
            <a:ext cx="7636251" cy="26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800" dirty="0">
                <a:ln>
                  <a:solidFill>
                    <a:schemeClr val="accent1"/>
                  </a:solidFill>
                </a:ln>
                <a:latin typeface="#9Slide07 SVNTransformer" pitchFamily="2" charset="0"/>
              </a:rPr>
              <a:t>VƯỢT CHƯỚNG </a:t>
            </a:r>
            <a:r>
              <a:rPr lang="en" sz="8800" dirty="0">
                <a:ln>
                  <a:solidFill>
                    <a:schemeClr val="accent1"/>
                  </a:solidFill>
                </a:ln>
                <a:solidFill>
                  <a:schemeClr val="dk2"/>
                </a:solidFill>
                <a:latin typeface="#9Slide07 SVNTransformer" pitchFamily="2" charset="0"/>
              </a:rPr>
              <a:t>NGẠI VẬT</a:t>
            </a:r>
            <a:endParaRPr sz="8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7 SVNTransformer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5DAF0-74D2-9C2E-D6A1-4A80C3F23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7" b="51856" l="3500" r="31600">
                        <a14:foregroundMark x1="10117" y1="40394" x2="25117" y2="38128"/>
                        <a14:foregroundMark x1="25117" y1="38128" x2="25583" y2="38128"/>
                        <a14:foregroundMark x1="16283" y1="35140" x2="22900" y2="43153"/>
                        <a14:foregroundMark x1="15000" y1="35140" x2="16517" y2="47061"/>
                        <a14:foregroundMark x1="16517" y1="47061" x2="16517" y2="47061"/>
                        <a14:foregroundMark x1="17100" y1="36749" x2="22783" y2="36059"/>
                        <a14:foregroundMark x1="22783" y1="36059" x2="22783" y2="36059"/>
                        <a14:foregroundMark x1="16750" y1="40854" x2="21633" y2="44762"/>
                        <a14:foregroundMark x1="9300" y1="45222" x2="15233" y2="46601"/>
                        <a14:foregroundMark x1="7900" y1="44762" x2="13950" y2="48867"/>
                        <a14:foregroundMark x1="17333" y1="46141" x2="26867" y2="46141"/>
                        <a14:foregroundMark x1="15933" y1="47750" x2="22900" y2="47980"/>
                        <a14:foregroundMark x1="22783" y1="36289" x2="24300" y2="39475"/>
                        <a14:foregroundMark x1="10700" y1="18654" x2="10700" y2="18654"/>
                        <a14:foregroundMark x1="28250" y1="48440" x2="28950" y2="51856"/>
                        <a14:backgroundMark x1="10583" y1="51166" x2="11867" y2="52775"/>
                        <a14:backgroundMark x1="10000" y1="50936" x2="10700" y2="52085"/>
                        <a14:backgroundMark x1="24767" y1="50706" x2="26283" y2="51166"/>
                      </a14:backgroundRemoval>
                    </a14:imgEffect>
                  </a14:imgLayer>
                </a14:imgProps>
              </a:ext>
            </a:extLst>
          </a:blip>
          <a:srcRect r="64884" b="44701"/>
          <a:stretch/>
        </p:blipFill>
        <p:spPr>
          <a:xfrm>
            <a:off x="3823138" y="2858740"/>
            <a:ext cx="4281377" cy="342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4 + 4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400261" y="995072"/>
            <a:ext cx="1469420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12800" b="0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24676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69794" y="210671"/>
            <a:ext cx="2401059" cy="523220"/>
          </a:xfrm>
          <a:prstGeom prst="rect">
            <a:avLst/>
          </a:prstGeom>
          <a:solidFill>
            <a:srgbClr val="FFE285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>
                <a:solidFill>
                  <a:prstClr val="black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1078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9 – 3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817899" y="991918"/>
            <a:ext cx="1903191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12800" b="0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943709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9 – 7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400261" y="995072"/>
            <a:ext cx="1800890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12800" b="0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79832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4 + 6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297391" y="995072"/>
            <a:ext cx="2223800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12800" b="0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71916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9BAF5-A753-2E7B-77CB-3BC7BC964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820" y="206205"/>
            <a:ext cx="10642381" cy="5661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45BCC6-D1D9-FBE9-12A7-3DC6B758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137" y="5322351"/>
            <a:ext cx="3324640" cy="894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F3D04-89E3-472A-C709-2F78B9A79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364" y="-333446"/>
            <a:ext cx="3596271" cy="3370228"/>
          </a:xfrm>
          <a:prstGeom prst="rect">
            <a:avLst/>
          </a:prstGeom>
        </p:spPr>
      </p:pic>
      <p:sp>
        <p:nvSpPr>
          <p:cNvPr id="6" name="Google Shape;4250;p44">
            <a:extLst>
              <a:ext uri="{FF2B5EF4-FFF2-40B4-BE49-F238E27FC236}">
                <a16:creationId xmlns:a16="http://schemas.microsoft.com/office/drawing/2014/main" id="{1118A9E0-6401-6BB5-CDB0-B6F2F4EB09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0650" y="2253151"/>
            <a:ext cx="7522063" cy="306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b="1" i="0" dirty="0">
              <a:latin typeface="UTM Avo" panose="02040603050506020204" pitchFamily="18" charset="0"/>
            </a:endParaRPr>
          </a:p>
        </p:txBody>
      </p:sp>
      <p:pic>
        <p:nvPicPr>
          <p:cNvPr id="7" name="Picture 6" descr="A blue and orange text&#10;&#10;AI-generated content may be incorrect.">
            <a:extLst>
              <a:ext uri="{FF2B5EF4-FFF2-40B4-BE49-F238E27FC236}">
                <a16:creationId xmlns:a16="http://schemas.microsoft.com/office/drawing/2014/main" id="{2F876866-29D8-4362-8E73-BA3E3182B2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40" y="2196722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0473C32-370C-2B57-853F-E6A812ED89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64" y="5404585"/>
            <a:ext cx="1453415" cy="1453415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53BEBC8-ED28-C0B8-8E5E-F78751B0C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906" y="5198845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66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66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	</a:t>
            </a:r>
            <a:r>
              <a:rPr lang="en-US" sz="66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66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6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	4</a:t>
            </a:r>
            <a:endParaRPr lang="en-US" sz="66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6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			2</a:t>
            </a:r>
            <a:endParaRPr lang="en-US" sz="66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9 gồm 6 và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9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54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54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54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9</a:t>
            </a:r>
            <a:endParaRPr lang="en-US" sz="54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	6</a:t>
            </a:r>
            <a:endParaRPr lang="en-US" sz="54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			10</a:t>
            </a:r>
            <a:endParaRPr lang="en-US" sz="54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 + 8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  <p:pic>
        <p:nvPicPr>
          <p:cNvPr id="15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12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54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54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	</a:t>
            </a:r>
            <a:r>
              <a:rPr lang="en-US" sz="54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  <a:endParaRPr lang="en-US" sz="54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	6</a:t>
            </a:r>
            <a:endParaRPr lang="en-US" sz="54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			14</a:t>
            </a:r>
            <a:endParaRPr lang="en-US" sz="54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10 – 4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  <p:pic>
        <p:nvPicPr>
          <p:cNvPr id="15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44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4"/>
          <p:cNvSpPr txBox="1">
            <a:spLocks noGrp="1"/>
          </p:cNvSpPr>
          <p:nvPr>
            <p:ph type="ctrTitle"/>
          </p:nvPr>
        </p:nvSpPr>
        <p:spPr>
          <a:xfrm>
            <a:off x="1537328" y="2748076"/>
            <a:ext cx="9018531" cy="178485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7733" dirty="0">
                <a:solidFill>
                  <a:schemeClr val="tx2"/>
                </a:solidFill>
                <a:latin typeface="SVN-Poky's" panose="020B0606040200020203" pitchFamily="34" charset="0"/>
              </a:rPr>
              <a:t>LUYỆN TẬP CHUNG</a:t>
            </a:r>
          </a:p>
        </p:txBody>
      </p:sp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64" name="Google Shape;1364;p34"/>
          <p:cNvGrpSpPr/>
          <p:nvPr/>
        </p:nvGrpSpPr>
        <p:grpSpPr>
          <a:xfrm>
            <a:off x="10975706" y="3830834"/>
            <a:ext cx="660985" cy="658663"/>
            <a:chOff x="1660475" y="499508"/>
            <a:chExt cx="890815" cy="887685"/>
          </a:xfrm>
        </p:grpSpPr>
        <p:sp>
          <p:nvSpPr>
            <p:cNvPr id="1365" name="Google Shape;1365;p34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A5C443D-985A-7D6F-39B3-32DCBD76C622}"/>
              </a:ext>
            </a:extLst>
          </p:cNvPr>
          <p:cNvSpPr txBox="1"/>
          <p:nvPr/>
        </p:nvSpPr>
        <p:spPr>
          <a:xfrm>
            <a:off x="8054459" y="5315413"/>
            <a:ext cx="264034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4267" kern="0" dirty="0">
                <a:solidFill>
                  <a:srgbClr val="202020"/>
                </a:solidFill>
                <a:latin typeface="SVN-Androgyne" panose="02040603050506020204" pitchFamily="18" charset="0"/>
                <a:cs typeface="Arial"/>
                <a:sym typeface="Arial"/>
              </a:rPr>
              <a:t>(TIẾT 2)</a:t>
            </a:r>
            <a:endParaRPr lang="en-US" sz="4267" kern="0" dirty="0">
              <a:solidFill>
                <a:srgbClr val="202020"/>
              </a:solidFill>
              <a:latin typeface="SVN-Androgyne" panose="02040603050506020204" pitchFamily="18" charset="0"/>
              <a:cs typeface="Arial"/>
              <a:sym typeface="Arial"/>
            </a:endParaRPr>
          </a:p>
        </p:txBody>
      </p:sp>
      <p:sp>
        <p:nvSpPr>
          <p:cNvPr id="21" name="Google Shape;1353;p34">
            <a:extLst>
              <a:ext uri="{FF2B5EF4-FFF2-40B4-BE49-F238E27FC236}">
                <a16:creationId xmlns:a16="http://schemas.microsoft.com/office/drawing/2014/main" id="{E56E5281-9D33-115D-392B-D2C3E0686BAA}"/>
              </a:ext>
            </a:extLst>
          </p:cNvPr>
          <p:cNvSpPr txBox="1">
            <a:spLocks/>
          </p:cNvSpPr>
          <p:nvPr/>
        </p:nvSpPr>
        <p:spPr>
          <a:xfrm>
            <a:off x="1466869" y="2870703"/>
            <a:ext cx="9018531" cy="108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45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defTabSz="1219170">
              <a:lnSpc>
                <a:spcPct val="150000"/>
              </a:lnSpc>
            </a:pPr>
            <a:r>
              <a:rPr lang="en-US" sz="7733" kern="0" dirty="0">
                <a:solidFill>
                  <a:srgbClr val="202020"/>
                </a:solidFill>
                <a:latin typeface="SVN-Poky's" panose="020B0606040200020203" pitchFamily="34" charset="0"/>
              </a:rPr>
              <a:t>LUYỆN TẬP CHUNG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EAEFCC-BA9E-C3D0-1B5D-BC9B3D5ADA17}"/>
              </a:ext>
            </a:extLst>
          </p:cNvPr>
          <p:cNvSpPr txBox="1"/>
          <p:nvPr/>
        </p:nvSpPr>
        <p:spPr>
          <a:xfrm>
            <a:off x="4895573" y="2052750"/>
            <a:ext cx="2640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7200" kern="0" dirty="0">
                <a:solidFill>
                  <a:srgbClr val="FF0000"/>
                </a:solidFill>
                <a:latin typeface="SVN-Poky's" panose="020B0606040200020203" pitchFamily="34" charset="0"/>
                <a:cs typeface="Arial"/>
                <a:sym typeface="Arial"/>
              </a:rPr>
              <a:t>BÀI 13</a:t>
            </a:r>
            <a:endParaRPr lang="en-US" sz="7200" kern="0" dirty="0">
              <a:solidFill>
                <a:srgbClr val="FF0000"/>
              </a:solidFill>
              <a:latin typeface="SVN-Poky's" panose="020B0606040200020203" pitchFamily="34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17441" y="655433"/>
            <a:ext cx="3959424" cy="3710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23A49D-AE23-B510-0114-C72619A3A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3" y="4444798"/>
            <a:ext cx="2341893" cy="2341893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448967" y="4112135"/>
            <a:ext cx="849200" cy="9804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1361;p34">
            <a:extLst>
              <a:ext uri="{FF2B5EF4-FFF2-40B4-BE49-F238E27FC236}">
                <a16:creationId xmlns:a16="http://schemas.microsoft.com/office/drawing/2014/main" id="{14445656-0770-EF93-FCB2-BD911D94D3AA}"/>
              </a:ext>
            </a:extLst>
          </p:cNvPr>
          <p:cNvGrpSpPr/>
          <p:nvPr/>
        </p:nvGrpSpPr>
        <p:grpSpPr>
          <a:xfrm>
            <a:off x="3041123" y="4117917"/>
            <a:ext cx="832152" cy="830019"/>
            <a:chOff x="300826" y="234887"/>
            <a:chExt cx="1323397" cy="1320003"/>
          </a:xfrm>
        </p:grpSpPr>
        <p:sp>
          <p:nvSpPr>
            <p:cNvPr id="31" name="Google Shape;1362;p34">
              <a:extLst>
                <a:ext uri="{FF2B5EF4-FFF2-40B4-BE49-F238E27FC236}">
                  <a16:creationId xmlns:a16="http://schemas.microsoft.com/office/drawing/2014/main" id="{FFB85193-B246-8B15-72AF-457116405FA2}"/>
                </a:ext>
              </a:extLst>
            </p:cNvPr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63;p34">
              <a:extLst>
                <a:ext uri="{FF2B5EF4-FFF2-40B4-BE49-F238E27FC236}">
                  <a16:creationId xmlns:a16="http://schemas.microsoft.com/office/drawing/2014/main" id="{66EB6E73-B135-3454-5C5A-401D824B055A}"/>
                </a:ext>
              </a:extLst>
            </p:cNvPr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1361;p34">
            <a:extLst>
              <a:ext uri="{FF2B5EF4-FFF2-40B4-BE49-F238E27FC236}">
                <a16:creationId xmlns:a16="http://schemas.microsoft.com/office/drawing/2014/main" id="{37B1855E-5D58-6041-3609-CD236B385957}"/>
              </a:ext>
            </a:extLst>
          </p:cNvPr>
          <p:cNvGrpSpPr/>
          <p:nvPr/>
        </p:nvGrpSpPr>
        <p:grpSpPr>
          <a:xfrm>
            <a:off x="5214441" y="4118809"/>
            <a:ext cx="832152" cy="830019"/>
            <a:chOff x="300826" y="234887"/>
            <a:chExt cx="1323397" cy="1320003"/>
          </a:xfrm>
        </p:grpSpPr>
        <p:sp>
          <p:nvSpPr>
            <p:cNvPr id="34" name="Google Shape;1362;p34">
              <a:extLst>
                <a:ext uri="{FF2B5EF4-FFF2-40B4-BE49-F238E27FC236}">
                  <a16:creationId xmlns:a16="http://schemas.microsoft.com/office/drawing/2014/main" id="{43DB6BD2-3247-B38F-1C23-964EDAD7EF15}"/>
                </a:ext>
              </a:extLst>
            </p:cNvPr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63;p34">
              <a:extLst>
                <a:ext uri="{FF2B5EF4-FFF2-40B4-BE49-F238E27FC236}">
                  <a16:creationId xmlns:a16="http://schemas.microsoft.com/office/drawing/2014/main" id="{8184E085-F959-F0E7-9787-E6F9FE283DCB}"/>
                </a:ext>
              </a:extLst>
            </p:cNvPr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DC447BC-C241-9B23-F640-E541FC692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733" y="626752"/>
            <a:ext cx="2252457" cy="223015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83FCA2F-5615-C5D8-E4A2-5680CF035BBF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9B7AE-0370-573F-9FC7-56669DDAC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0860" y="451052"/>
            <a:ext cx="2773920" cy="1201016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2AF153-62E7-4909-7FC3-2D5BB3CB3B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64" y="5404585"/>
            <a:ext cx="1453415" cy="1453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3" grpId="0"/>
      <p:bldP spid="1359" grpId="0" animBg="1"/>
      <p:bldP spid="1360" grpId="0" animBg="1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37"/>
          <p:cNvSpPr/>
          <p:nvPr/>
        </p:nvSpPr>
        <p:spPr>
          <a:xfrm>
            <a:off x="1995633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0" name="Google Shape;1430;p37"/>
          <p:cNvSpPr/>
          <p:nvPr/>
        </p:nvSpPr>
        <p:spPr>
          <a:xfrm>
            <a:off x="10029517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1" name="Google Shape;1431;p37"/>
          <p:cNvSpPr/>
          <p:nvPr/>
        </p:nvSpPr>
        <p:spPr>
          <a:xfrm>
            <a:off x="6019800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7"/>
          <p:cNvSpPr/>
          <p:nvPr/>
        </p:nvSpPr>
        <p:spPr>
          <a:xfrm>
            <a:off x="10029517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7"/>
          <p:cNvSpPr/>
          <p:nvPr/>
        </p:nvSpPr>
        <p:spPr>
          <a:xfrm>
            <a:off x="2000275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7"/>
          <p:cNvSpPr/>
          <p:nvPr/>
        </p:nvSpPr>
        <p:spPr>
          <a:xfrm>
            <a:off x="6012584" y="16705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10890148" y="4241645"/>
            <a:ext cx="832152" cy="830019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685673" y="793734"/>
            <a:ext cx="660985" cy="658663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11AEF11-F06D-2EE7-C5AB-51844C6AAB2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7E2EA-851D-27C1-26F7-F0CC3CF29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851" y="1756278"/>
            <a:ext cx="4956478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9" grpId="0" animBg="1"/>
      <p:bldP spid="1430" grpId="0" animBg="1"/>
      <p:bldP spid="1431" grpId="0" animBg="1"/>
      <p:bldP spid="1432" grpId="0" animBg="1"/>
      <p:bldP spid="1433" grpId="0" animBg="1"/>
      <p:bldP spid="14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063F0BCA-495E-AB04-D9F1-90F8A79A4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3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D47A5F-770A-EBF0-6D16-8DDA0B8A4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45" y="5151877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B8EAD198-6D09-1EAF-66A7-C4E3E8B5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7955797" y="5042065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DFF7B5-0E7F-D5B4-AA48-2546E9AE0F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88" y="2695996"/>
            <a:ext cx="4390255" cy="4162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88247-A304-D08C-B65B-F4E4A63126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196" y="461877"/>
            <a:ext cx="10095851" cy="3377477"/>
          </a:xfrm>
          <a:prstGeom prst="rect">
            <a:avLst/>
          </a:prstGeom>
        </p:spPr>
      </p:pic>
      <p:pic>
        <p:nvPicPr>
          <p:cNvPr id="8" name="fun-happy-50s-pop-113298">
            <a:hlinkClick r:id="" action="ppaction://media"/>
            <a:extLst>
              <a:ext uri="{FF2B5EF4-FFF2-40B4-BE49-F238E27FC236}">
                <a16:creationId xmlns:a16="http://schemas.microsoft.com/office/drawing/2014/main" id="{53F1BEE1-9DE1-17D8-2F0F-48C5DF56A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6065" y="313878"/>
            <a:ext cx="649817" cy="64981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40BB081-2728-CFD1-809D-F5D66972AD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64" y="5404585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93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3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BB306ED1-5D07-48A9-8104-DC11C1A186D6}"/>
              </a:ext>
            </a:extLst>
          </p:cNvPr>
          <p:cNvSpPr/>
          <p:nvPr/>
        </p:nvSpPr>
        <p:spPr>
          <a:xfrm>
            <a:off x="2722241" y="1047566"/>
            <a:ext cx="8587910" cy="237921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Ôi! Nhà cửa bừa bãi 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Các bạn hãy cùng tớ vượt qua các thử thách để dọn dẹp nhà sạch sẽ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7E7B6-3A64-42D2-7DDC-33E8C04AB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" y="2634202"/>
            <a:ext cx="3571201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0C3EF1-DDF6-648F-13CD-8CC26A9B5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770" y="4770137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6">
            <a:extLst>
              <a:ext uri="{FF2B5EF4-FFF2-40B4-BE49-F238E27FC236}">
                <a16:creationId xmlns:a16="http://schemas.microsoft.com/office/drawing/2014/main" id="{D049D293-5930-BD2B-186B-CD55075E2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490982" y="4775363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5F297E42-397D-794F-E710-6F3E35D7A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4885" y="1570608"/>
            <a:ext cx="996272" cy="996272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460AEF-61EA-1C8A-4E8B-B94E8437CD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626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84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329</Words>
  <Application>Microsoft Office PowerPoint</Application>
  <PresentationFormat>Widescreen</PresentationFormat>
  <Paragraphs>95</Paragraphs>
  <Slides>23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9" baseType="lpstr">
      <vt:lpstr>宋体</vt:lpstr>
      <vt:lpstr>#9Slide07 SVNTransformer</vt:lpstr>
      <vt:lpstr>Arial</vt:lpstr>
      <vt:lpstr>Arial-Rounded</vt:lpstr>
      <vt:lpstr>Calibri</vt:lpstr>
      <vt:lpstr>Cambria</vt:lpstr>
      <vt:lpstr>Comfortaa Medium</vt:lpstr>
      <vt:lpstr>等线</vt:lpstr>
      <vt:lpstr>等线 Light</vt:lpstr>
      <vt:lpstr>Kids</vt:lpstr>
      <vt:lpstr>Lato</vt:lpstr>
      <vt:lpstr>Rubik Black</vt:lpstr>
      <vt:lpstr>SVN-Androgyne</vt:lpstr>
      <vt:lpstr>SVN-Poky's</vt:lpstr>
      <vt:lpstr>Utm AVO</vt:lpstr>
      <vt:lpstr>Utm AVO</vt:lpstr>
      <vt:lpstr>UTM Duepuntozero</vt:lpstr>
      <vt:lpstr>印品黑体</vt:lpstr>
      <vt:lpstr>自定义设计方案</vt:lpstr>
      <vt:lpstr>第一PPT，www.1ppt.com</vt:lpstr>
      <vt:lpstr>Office 主题​​</vt:lpstr>
      <vt:lpstr>1_Office 主题​​</vt:lpstr>
      <vt:lpstr>Office Theme</vt:lpstr>
      <vt:lpstr>Math Subject for High School - 10th Grade: Circles by Slidesgo</vt:lpstr>
      <vt:lpstr>1_Math Subject for High School - 10th Grade: Circles by Slidesgo</vt:lpstr>
      <vt:lpstr>1_Irish Inspired Lucky Clover Stickers Personal Organizers for Students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VƯỢT CHƯỚNG NGẠI VẬT</vt:lpstr>
      <vt:lpstr>4 + 4 =</vt:lpstr>
      <vt:lpstr>9 – 3 =</vt:lpstr>
      <vt:lpstr>9 – 7 =</vt:lpstr>
      <vt:lpstr>4 + 6 =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45</cp:revision>
  <dcterms:created xsi:type="dcterms:W3CDTF">2021-07-09T06:30:31Z</dcterms:created>
  <dcterms:modified xsi:type="dcterms:W3CDTF">2025-12-15T02:02:29Z</dcterms:modified>
</cp:coreProperties>
</file>