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96" r:id="rId3"/>
    <p:sldMasterId id="2147483708" r:id="rId4"/>
    <p:sldMasterId id="2147483730" r:id="rId5"/>
    <p:sldMasterId id="2147483742" r:id="rId6"/>
    <p:sldMasterId id="2147483753" r:id="rId7"/>
    <p:sldMasterId id="2147483764" r:id="rId8"/>
  </p:sldMasterIdLst>
  <p:notesMasterIdLst>
    <p:notesMasterId r:id="rId28"/>
  </p:notesMasterIdLst>
  <p:sldIdLst>
    <p:sldId id="259" r:id="rId9"/>
    <p:sldId id="258" r:id="rId10"/>
    <p:sldId id="257" r:id="rId11"/>
    <p:sldId id="576" r:id="rId12"/>
    <p:sldId id="260" r:id="rId13"/>
    <p:sldId id="570" r:id="rId14"/>
    <p:sldId id="571" r:id="rId15"/>
    <p:sldId id="572" r:id="rId16"/>
    <p:sldId id="573" r:id="rId17"/>
    <p:sldId id="574" r:id="rId18"/>
    <p:sldId id="575" r:id="rId19"/>
    <p:sldId id="581" r:id="rId20"/>
    <p:sldId id="278" r:id="rId21"/>
    <p:sldId id="577" r:id="rId22"/>
    <p:sldId id="578" r:id="rId23"/>
    <p:sldId id="579" r:id="rId24"/>
    <p:sldId id="580" r:id="rId25"/>
    <p:sldId id="552" r:id="rId26"/>
    <p:sldId id="27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AEE44-C7EA-49D3-8591-41591F659266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13879-AEEB-408C-B637-B3A710A0B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33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460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367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0330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9963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3341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283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8570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4764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03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423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762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193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611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158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268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381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477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0013A8D-E703-D7B0-75A6-9A6D8ABF22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123138"/>
            <a:ext cx="1508594" cy="150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70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2025/10/26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86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5A3E470-50C0-6AA4-E5C2-7B28AA7EA0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123138"/>
            <a:ext cx="1508594" cy="150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90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359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7772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3" y="1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509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2025/10/26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792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2025/10/26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622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2025/10/26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383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2025/10/26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5797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2025/10/26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148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78502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2025/10/26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5928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4658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805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6560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2661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3163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1988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580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3235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9775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E85C23F-BB13-ED17-5CC1-C5653CA9E5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123138"/>
            <a:ext cx="1508594" cy="150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11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7760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41855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9528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3702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6594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3" y="1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5077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2025/10/26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8949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2025/10/26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300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2025/10/26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0319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2025/10/26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426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3" y="1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1E17F78-8A26-10E7-05CF-08FA6D331D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123138"/>
            <a:ext cx="1508594" cy="150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465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2025/10/26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3532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2025/10/26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279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8208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45444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2966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3" y="1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7703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0306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9122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2025/10/26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2866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5619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2025/10/26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338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2025/10/26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9243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7646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0451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33529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17375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2956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3" y="1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6905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1721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409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35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2025/10/26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795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2839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7125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5316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38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24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03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40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02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19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7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2025/10/26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0276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21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72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12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B64BB-49E7-4F03-221B-CEEA68B2E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42A609-8642-6BFD-C26C-B3AA8D157F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30E18-207E-32AE-EA81-733944F179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D8C22-5211-A997-ACB4-29F1FF70B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04D0A-4D4B-73BF-5280-993FDC02B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7" descr="背景图案&#10;&#10;描述已自动生成">
            <a:extLst>
              <a:ext uri="{FF2B5EF4-FFF2-40B4-BE49-F238E27FC236}">
                <a16:creationId xmlns:a16="http://schemas.microsoft.com/office/drawing/2014/main" id="{DD89430E-78E8-B94F-2455-EF14BA3063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pic>
        <p:nvPicPr>
          <p:cNvPr id="8" name="图片 12" descr="形状&#10;&#10;描述已自动生成">
            <a:extLst>
              <a:ext uri="{FF2B5EF4-FFF2-40B4-BE49-F238E27FC236}">
                <a16:creationId xmlns:a16="http://schemas.microsoft.com/office/drawing/2014/main" id="{AD4C4B12-FE2A-CF6B-9D41-C44A8F257F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286" r="9286" b="3059"/>
          <a:stretch/>
        </p:blipFill>
        <p:spPr>
          <a:xfrm>
            <a:off x="638629" y="239484"/>
            <a:ext cx="10914742" cy="6379030"/>
          </a:xfrm>
          <a:prstGeom prst="rect">
            <a:avLst/>
          </a:prstGeom>
        </p:spPr>
      </p:pic>
      <p:pic>
        <p:nvPicPr>
          <p:cNvPr id="9" name="图片 10" descr="图片包含 游戏机, 鸟&#10;&#10;描述已自动生成">
            <a:extLst>
              <a:ext uri="{FF2B5EF4-FFF2-40B4-BE49-F238E27FC236}">
                <a16:creationId xmlns:a16="http://schemas.microsoft.com/office/drawing/2014/main" id="{9D6AE4AE-B451-616B-62E9-3F6BE960EF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1167"/>
          <a:stretch/>
        </p:blipFill>
        <p:spPr>
          <a:xfrm>
            <a:off x="0" y="4194629"/>
            <a:ext cx="12192000" cy="2662645"/>
          </a:xfrm>
          <a:prstGeom prst="rect">
            <a:avLst/>
          </a:prstGeom>
        </p:spPr>
      </p:pic>
      <p:pic>
        <p:nvPicPr>
          <p:cNvPr id="10" name="图片 14" descr="卡通人物&#10;&#10;中度可信度描述已自动生成">
            <a:extLst>
              <a:ext uri="{FF2B5EF4-FFF2-40B4-BE49-F238E27FC236}">
                <a16:creationId xmlns:a16="http://schemas.microsoft.com/office/drawing/2014/main" id="{53851634-B123-AEB2-89C1-685E4B5CA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0946" r="85714" b="16718"/>
          <a:stretch/>
        </p:blipFill>
        <p:spPr>
          <a:xfrm>
            <a:off x="1" y="718819"/>
            <a:ext cx="1741714" cy="4274095"/>
          </a:xfrm>
          <a:prstGeom prst="rect">
            <a:avLst/>
          </a:prstGeom>
        </p:spPr>
      </p:pic>
      <p:pic>
        <p:nvPicPr>
          <p:cNvPr id="11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C99A01DD-727A-909D-C4C1-DEB6AF5DBB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81786" t="24979" b="34801"/>
          <a:stretch/>
        </p:blipFill>
        <p:spPr>
          <a:xfrm>
            <a:off x="9971314" y="1477008"/>
            <a:ext cx="2220686" cy="2757715"/>
          </a:xfrm>
          <a:prstGeom prst="rect">
            <a:avLst/>
          </a:prstGeom>
        </p:spPr>
      </p:pic>
      <p:pic>
        <p:nvPicPr>
          <p:cNvPr id="12" name="图片 38" descr="卡通人物&#10;&#10;中度可信度描述已自动生成">
            <a:extLst>
              <a:ext uri="{FF2B5EF4-FFF2-40B4-BE49-F238E27FC236}">
                <a16:creationId xmlns:a16="http://schemas.microsoft.com/office/drawing/2014/main" id="{776F3404-E07E-D9C8-2718-F416001B3B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8690" t="70280" r="33929" b="1813"/>
          <a:stretch/>
        </p:blipFill>
        <p:spPr>
          <a:xfrm>
            <a:off x="3526971" y="4397830"/>
            <a:ext cx="5138058" cy="2460170"/>
          </a:xfrm>
          <a:custGeom>
            <a:avLst/>
            <a:gdLst>
              <a:gd name="connsiteX0" fmla="*/ 0 w 5138058"/>
              <a:gd name="connsiteY0" fmla="*/ 0 h 2460170"/>
              <a:gd name="connsiteX1" fmla="*/ 5138058 w 5138058"/>
              <a:gd name="connsiteY1" fmla="*/ 0 h 2460170"/>
              <a:gd name="connsiteX2" fmla="*/ 5138058 w 5138058"/>
              <a:gd name="connsiteY2" fmla="*/ 2460170 h 2460170"/>
              <a:gd name="connsiteX3" fmla="*/ 0 w 5138058"/>
              <a:gd name="connsiteY3" fmla="*/ 2460170 h 246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8058" h="2460170">
                <a:moveTo>
                  <a:pt x="0" y="0"/>
                </a:moveTo>
                <a:lnTo>
                  <a:pt x="5138058" y="0"/>
                </a:lnTo>
                <a:lnTo>
                  <a:pt x="5138058" y="2460170"/>
                </a:lnTo>
                <a:lnTo>
                  <a:pt x="0" y="2460170"/>
                </a:lnTo>
                <a:close/>
              </a:path>
            </a:pathLst>
          </a:custGeom>
        </p:spPr>
      </p:pic>
      <p:pic>
        <p:nvPicPr>
          <p:cNvPr id="17" name="图片 30" descr="卡通人物&#10;&#10;低可信度描述已自动生成">
            <a:extLst>
              <a:ext uri="{FF2B5EF4-FFF2-40B4-BE49-F238E27FC236}">
                <a16:creationId xmlns:a16="http://schemas.microsoft.com/office/drawing/2014/main" id="{A18D526D-059B-B603-80F3-94B6A3FD453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85655" y="681209"/>
            <a:ext cx="1053826" cy="1053826"/>
          </a:xfrm>
          <a:prstGeom prst="rect">
            <a:avLst/>
          </a:prstGeom>
        </p:spPr>
      </p:pic>
      <p:pic>
        <p:nvPicPr>
          <p:cNvPr id="18" name="图片 34" descr="图片包含 游戏机&#10;&#10;描述已自动生成">
            <a:extLst>
              <a:ext uri="{FF2B5EF4-FFF2-40B4-BE49-F238E27FC236}">
                <a16:creationId xmlns:a16="http://schemas.microsoft.com/office/drawing/2014/main" id="{6966B93C-0608-F804-2AAD-A2AD24380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11147" t="5967" r="11147" b="54034"/>
          <a:stretch/>
        </p:blipFill>
        <p:spPr>
          <a:xfrm flipV="1">
            <a:off x="3823799" y="1092214"/>
            <a:ext cx="3541484" cy="182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72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EC707-06E1-DCD9-841A-591754012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DCA12-7BF5-B206-60D6-2D4B23C3F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ED1A1-8059-C289-6181-4ACBBBEDCC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AB081-452D-2B52-6E4A-2C574AB94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0F98B-9945-4C0C-F7DE-7E0DB90D2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348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A3DA5-D25C-BF45-8844-E435A18DF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E11E1-4B5F-1E2C-58B1-1D60F6899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CF155-27F0-2EF8-3C6E-4D4F178A42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90AC3-D992-2DE4-0B68-3942D0A4D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95AE1-7BFA-1E01-7459-FEFF8D55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5026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2C2B2-704C-AD6C-2F68-8ACB9F47A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2A3D4-5056-4A0D-4D53-DC3825FCAD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1D5710-3EAE-4623-46F2-B7498A657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15C629-2B4B-987A-D453-816CDDAA8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F52457-46C7-C48C-DA22-6D586EF04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31B870-6805-EE48-E4C0-45E02C788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6198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CC995-BE10-E820-430A-2A5588017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5C29E6-4E1E-903C-9AC9-24F238CEA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DBD5E-306A-5375-C67E-887BA17698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8792BA-6FD7-E15D-099E-373FC04281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96A349-EE8E-8B86-FDCF-506AE2D6FE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6380F2-B4A5-3F1F-56DD-9C1E0C24D2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57DE61-E1BD-EF9D-022D-ED7537C5E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954803-AADE-7EA8-0345-973213DE2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290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D01C5-E59D-9CF4-CCAB-FC9CD17EE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F800DD-8AF0-A48B-B621-CDD5041F2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8D4605-6120-6015-1DEE-D130AC6ED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113811-15E7-19D5-5CB8-4F4DE72A7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1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70912E-1D6C-8A87-1A1D-4BC860627F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06A691-08B9-379A-55A3-1ECD66A1E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175D3-E9A5-1D5B-7754-DB0BA755F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11" descr="电脑屏幕的照片&#10;&#10;中度可信度描述已自动生成">
            <a:extLst>
              <a:ext uri="{FF2B5EF4-FFF2-40B4-BE49-F238E27FC236}">
                <a16:creationId xmlns:a16="http://schemas.microsoft.com/office/drawing/2014/main" id="{C7E70CEF-14CE-B66A-3E50-C7C52CA480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571" y="-37856"/>
            <a:ext cx="12046858" cy="693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09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2025/10/26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0183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F2D4E-FC04-AD3B-CA62-6EDEE95B3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5F8BE-760C-3C9C-D368-80EFF3EFC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036465-EE34-03A0-F98D-5436D25C5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7C5854-7A0D-4A4E-1289-86099F169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358B2B-7A2B-7DE9-985B-FA81D7F39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93772-2312-3BEB-E7E5-1444DC9D3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477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2C46F-5FA6-BDAD-47E4-0342AFF79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A5AC03-FD41-65BC-E5C2-BFECE43142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6A44E7-2E20-2794-9907-E510486D4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24BF37-644B-38A8-B7BA-DFB8FE23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E24061-71EE-7D84-FD69-221E493A1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7FD7EC-3B4F-1B91-04D9-BB2539D15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047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4AE5F-456F-AE08-20D4-833F76643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C2172A-B2D2-BA84-B284-D4C2D13F15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F9FF5-1281-2138-60FE-5B9680B7D8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3530E-D89F-0AE2-D05E-36FC8F265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6C582-BD55-C525-E115-FF767CF14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7907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CACC63-0077-0671-FA81-2EAB30BCB2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40B4D-4EF3-C138-B7BD-A0415752C6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B3D64-5A73-A400-80C4-4C0B3A0BA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B861A-423B-5CAA-2CBC-5DFB1EE64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902D3-D8A6-DE3D-14B4-F63F58C15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6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2025/10/26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14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46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9Slide.vn - 2019">
            <a:extLst>
              <a:ext uri="{FF2B5EF4-FFF2-40B4-BE49-F238E27FC236}">
                <a16:creationId xmlns:a16="http://schemas.microsoft.com/office/drawing/2014/main" id="{E278084F-D838-496F-B868-741157C79164}"/>
              </a:ext>
            </a:extLst>
          </p:cNvPr>
          <p:cNvSpPr txBox="1"/>
          <p:nvPr userDrawn="1"/>
        </p:nvSpPr>
        <p:spPr>
          <a:xfrm>
            <a:off x="1" y="-1604293"/>
            <a:ext cx="12192000" cy="46155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5" name="图片 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2D0AFF4-6AB7-3777-FA34-FF1D8FBFC80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123138"/>
            <a:ext cx="1508594" cy="150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17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9Slide.vn - 2019">
            <a:extLst>
              <a:ext uri="{FF2B5EF4-FFF2-40B4-BE49-F238E27FC236}">
                <a16:creationId xmlns:a16="http://schemas.microsoft.com/office/drawing/2014/main" id="{A14B4163-A757-4FB2-A1CA-E98B1FE3B7DC}"/>
              </a:ext>
            </a:extLst>
          </p:cNvPr>
          <p:cNvSpPr txBox="1"/>
          <p:nvPr userDrawn="1"/>
        </p:nvSpPr>
        <p:spPr>
          <a:xfrm>
            <a:off x="1" y="-1604293"/>
            <a:ext cx="12192000" cy="46155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7A01ED-91DE-4A52-8FA0-31123C6A19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6365"/>
          <a:stretch/>
        </p:blipFill>
        <p:spPr>
          <a:xfrm>
            <a:off x="0" y="1"/>
            <a:ext cx="12192001" cy="700116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4BA4566-9350-989F-3FCF-85A675A564A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123138"/>
            <a:ext cx="1508594" cy="150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7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9Slide.vn - 2019">
            <a:extLst>
              <a:ext uri="{FF2B5EF4-FFF2-40B4-BE49-F238E27FC236}">
                <a16:creationId xmlns:a16="http://schemas.microsoft.com/office/drawing/2014/main" id="{0EEBE310-943D-47F0-96BE-9AF7B695AD29}"/>
              </a:ext>
            </a:extLst>
          </p:cNvPr>
          <p:cNvSpPr txBox="1"/>
          <p:nvPr userDrawn="1"/>
        </p:nvSpPr>
        <p:spPr>
          <a:xfrm>
            <a:off x="1" y="-1604293"/>
            <a:ext cx="12192000" cy="46155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5" name="图片 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67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30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DF05310D-3511-4DFF-AE9D-B06FA3398BAD}"/>
              </a:ext>
            </a:extLst>
          </p:cNvPr>
          <p:cNvSpPr txBox="1"/>
          <p:nvPr userDrawn="1"/>
        </p:nvSpPr>
        <p:spPr>
          <a:xfrm>
            <a:off x="1" y="-1604293"/>
            <a:ext cx="12192000" cy="46155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5" name="图片 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60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16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</p:sldLayoutIdLst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 descr="背景图案&#10;&#10;描述已自动生成">
            <a:extLst>
              <a:ext uri="{FF2B5EF4-FFF2-40B4-BE49-F238E27FC236}">
                <a16:creationId xmlns:a16="http://schemas.microsoft.com/office/drawing/2014/main" id="{C9B11397-9309-8F38-40A0-7039B9CEEED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AD4D22F-97BC-3B05-019D-BBBC41C1A27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841" y="217731"/>
            <a:ext cx="1592676" cy="1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65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4.wav"/><Relationship Id="rId7" Type="http://schemas.openxmlformats.org/officeDocument/2006/relationships/image" Target="../media/image3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45.xml"/><Relationship Id="rId4" Type="http://schemas.openxmlformats.org/officeDocument/2006/relationships/audio" Target="../media/media4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6.wav"/><Relationship Id="rId7" Type="http://schemas.openxmlformats.org/officeDocument/2006/relationships/image" Target="../media/image3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45.xml"/><Relationship Id="rId4" Type="http://schemas.openxmlformats.org/officeDocument/2006/relationships/audio" Target="../media/media6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8.wav"/><Relationship Id="rId7" Type="http://schemas.openxmlformats.org/officeDocument/2006/relationships/image" Target="../media/image45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45.xml"/><Relationship Id="rId4" Type="http://schemas.openxmlformats.org/officeDocument/2006/relationships/audio" Target="../media/media8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10.wav"/><Relationship Id="rId7" Type="http://schemas.openxmlformats.org/officeDocument/2006/relationships/image" Target="../media/image46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45.xml"/><Relationship Id="rId4" Type="http://schemas.openxmlformats.org/officeDocument/2006/relationships/audio" Target="../media/media10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wav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45.xml"/><Relationship Id="rId4" Type="http://schemas.openxmlformats.org/officeDocument/2006/relationships/audio" Target="../media/media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9">
            <a:extLst>
              <a:ext uri="{FF2B5EF4-FFF2-40B4-BE49-F238E27FC236}">
                <a16:creationId xmlns:a16="http://schemas.microsoft.com/office/drawing/2014/main" id="{91202FDA-009A-4A05-9BF1-7637DB15A488}"/>
              </a:ext>
            </a:extLst>
          </p:cNvPr>
          <p:cNvSpPr/>
          <p:nvPr/>
        </p:nvSpPr>
        <p:spPr>
          <a:xfrm>
            <a:off x="1674605" y="778167"/>
            <a:ext cx="9406621" cy="3027154"/>
          </a:xfrm>
          <a:prstGeom prst="roundRect">
            <a:avLst/>
          </a:prstGeom>
          <a:solidFill>
            <a:srgbClr val="E17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字魂27号-布丁体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572047-B18A-4341-9E9E-56F3F2BA2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06" y="778167"/>
            <a:ext cx="9886281" cy="3785068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A0B57C3-7725-50EE-3BA6-58CC0A274E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123138"/>
            <a:ext cx="1508594" cy="150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2551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09575"/>
            <a:ext cx="11458575" cy="60960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464E3BEC-3DD3-F237-8FB7-F00D04CDBDF1}"/>
              </a:ext>
            </a:extLst>
          </p:cNvPr>
          <p:cNvSpPr/>
          <p:nvPr/>
        </p:nvSpPr>
        <p:spPr>
          <a:xfrm>
            <a:off x="6191695" y="2236304"/>
            <a:ext cx="5387161" cy="2485762"/>
          </a:xfrm>
          <a:custGeom>
            <a:avLst/>
            <a:gdLst>
              <a:gd name="connsiteX0" fmla="*/ 0 w 5387161"/>
              <a:gd name="connsiteY0" fmla="*/ 414294 h 2485762"/>
              <a:gd name="connsiteX1" fmla="*/ 414294 w 5387161"/>
              <a:gd name="connsiteY1" fmla="*/ 0 h 2485762"/>
              <a:gd name="connsiteX2" fmla="*/ 847358 w 5387161"/>
              <a:gd name="connsiteY2" fmla="*/ 0 h 2485762"/>
              <a:gd name="connsiteX3" fmla="*/ 1462766 w 5387161"/>
              <a:gd name="connsiteY3" fmla="*/ 0 h 2485762"/>
              <a:gd name="connsiteX4" fmla="*/ 2123759 w 5387161"/>
              <a:gd name="connsiteY4" fmla="*/ 0 h 2485762"/>
              <a:gd name="connsiteX5" fmla="*/ 2647995 w 5387161"/>
              <a:gd name="connsiteY5" fmla="*/ 0 h 2485762"/>
              <a:gd name="connsiteX6" fmla="*/ 3217816 w 5387161"/>
              <a:gd name="connsiteY6" fmla="*/ 0 h 2485762"/>
              <a:gd name="connsiteX7" fmla="*/ 3878809 w 5387161"/>
              <a:gd name="connsiteY7" fmla="*/ 0 h 2485762"/>
              <a:gd name="connsiteX8" fmla="*/ 4448631 w 5387161"/>
              <a:gd name="connsiteY8" fmla="*/ 0 h 2485762"/>
              <a:gd name="connsiteX9" fmla="*/ 4972867 w 5387161"/>
              <a:gd name="connsiteY9" fmla="*/ 0 h 2485762"/>
              <a:gd name="connsiteX10" fmla="*/ 5387161 w 5387161"/>
              <a:gd name="connsiteY10" fmla="*/ 414294 h 2485762"/>
              <a:gd name="connsiteX11" fmla="*/ 5387161 w 5387161"/>
              <a:gd name="connsiteY11" fmla="*/ 983257 h 2485762"/>
              <a:gd name="connsiteX12" fmla="*/ 5387161 w 5387161"/>
              <a:gd name="connsiteY12" fmla="*/ 1519077 h 2485762"/>
              <a:gd name="connsiteX13" fmla="*/ 5387161 w 5387161"/>
              <a:gd name="connsiteY13" fmla="*/ 2071468 h 2485762"/>
              <a:gd name="connsiteX14" fmla="*/ 4972867 w 5387161"/>
              <a:gd name="connsiteY14" fmla="*/ 2485762 h 2485762"/>
              <a:gd name="connsiteX15" fmla="*/ 4311874 w 5387161"/>
              <a:gd name="connsiteY15" fmla="*/ 2485762 h 2485762"/>
              <a:gd name="connsiteX16" fmla="*/ 3742052 w 5387161"/>
              <a:gd name="connsiteY16" fmla="*/ 2485762 h 2485762"/>
              <a:gd name="connsiteX17" fmla="*/ 3217816 w 5387161"/>
              <a:gd name="connsiteY17" fmla="*/ 2485762 h 2485762"/>
              <a:gd name="connsiteX18" fmla="*/ 2602409 w 5387161"/>
              <a:gd name="connsiteY18" fmla="*/ 2485762 h 2485762"/>
              <a:gd name="connsiteX19" fmla="*/ 1987002 w 5387161"/>
              <a:gd name="connsiteY19" fmla="*/ 2485762 h 2485762"/>
              <a:gd name="connsiteX20" fmla="*/ 1326009 w 5387161"/>
              <a:gd name="connsiteY20" fmla="*/ 2485762 h 2485762"/>
              <a:gd name="connsiteX21" fmla="*/ 414294 w 5387161"/>
              <a:gd name="connsiteY21" fmla="*/ 2485762 h 2485762"/>
              <a:gd name="connsiteX22" fmla="*/ 0 w 5387161"/>
              <a:gd name="connsiteY22" fmla="*/ 2071468 h 2485762"/>
              <a:gd name="connsiteX23" fmla="*/ 0 w 5387161"/>
              <a:gd name="connsiteY23" fmla="*/ 1502505 h 2485762"/>
              <a:gd name="connsiteX24" fmla="*/ 0 w 5387161"/>
              <a:gd name="connsiteY24" fmla="*/ 983257 h 2485762"/>
              <a:gd name="connsiteX25" fmla="*/ 0 w 5387161"/>
              <a:gd name="connsiteY25" fmla="*/ 414294 h 248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387161" h="2485762" fill="none" extrusionOk="0">
                <a:moveTo>
                  <a:pt x="0" y="414294"/>
                </a:moveTo>
                <a:cubicBezTo>
                  <a:pt x="25159" y="197834"/>
                  <a:pt x="174089" y="-24909"/>
                  <a:pt x="414294" y="0"/>
                </a:cubicBezTo>
                <a:cubicBezTo>
                  <a:pt x="585183" y="-17015"/>
                  <a:pt x="660939" y="5128"/>
                  <a:pt x="847358" y="0"/>
                </a:cubicBezTo>
                <a:cubicBezTo>
                  <a:pt x="1033777" y="-5128"/>
                  <a:pt x="1159957" y="11229"/>
                  <a:pt x="1462766" y="0"/>
                </a:cubicBezTo>
                <a:cubicBezTo>
                  <a:pt x="1765575" y="-11229"/>
                  <a:pt x="1868665" y="8127"/>
                  <a:pt x="2123759" y="0"/>
                </a:cubicBezTo>
                <a:cubicBezTo>
                  <a:pt x="2378853" y="-8127"/>
                  <a:pt x="2496927" y="61039"/>
                  <a:pt x="2647995" y="0"/>
                </a:cubicBezTo>
                <a:cubicBezTo>
                  <a:pt x="2799063" y="-61039"/>
                  <a:pt x="3012121" y="38356"/>
                  <a:pt x="3217816" y="0"/>
                </a:cubicBezTo>
                <a:cubicBezTo>
                  <a:pt x="3423511" y="-38356"/>
                  <a:pt x="3722811" y="11832"/>
                  <a:pt x="3878809" y="0"/>
                </a:cubicBezTo>
                <a:cubicBezTo>
                  <a:pt x="4034807" y="-11832"/>
                  <a:pt x="4242311" y="68129"/>
                  <a:pt x="4448631" y="0"/>
                </a:cubicBezTo>
                <a:cubicBezTo>
                  <a:pt x="4654951" y="-68129"/>
                  <a:pt x="4736857" y="9107"/>
                  <a:pt x="4972867" y="0"/>
                </a:cubicBezTo>
                <a:cubicBezTo>
                  <a:pt x="5194298" y="5137"/>
                  <a:pt x="5390542" y="252022"/>
                  <a:pt x="5387161" y="414294"/>
                </a:cubicBezTo>
                <a:cubicBezTo>
                  <a:pt x="5393718" y="555350"/>
                  <a:pt x="5347751" y="835523"/>
                  <a:pt x="5387161" y="983257"/>
                </a:cubicBezTo>
                <a:cubicBezTo>
                  <a:pt x="5426571" y="1130991"/>
                  <a:pt x="5328888" y="1406165"/>
                  <a:pt x="5387161" y="1519077"/>
                </a:cubicBezTo>
                <a:cubicBezTo>
                  <a:pt x="5445434" y="1631989"/>
                  <a:pt x="5327837" y="1827129"/>
                  <a:pt x="5387161" y="2071468"/>
                </a:cubicBezTo>
                <a:cubicBezTo>
                  <a:pt x="5330156" y="2324426"/>
                  <a:pt x="5187386" y="2436631"/>
                  <a:pt x="4972867" y="2485762"/>
                </a:cubicBezTo>
                <a:cubicBezTo>
                  <a:pt x="4825087" y="2523246"/>
                  <a:pt x="4509637" y="2479129"/>
                  <a:pt x="4311874" y="2485762"/>
                </a:cubicBezTo>
                <a:cubicBezTo>
                  <a:pt x="4114111" y="2492395"/>
                  <a:pt x="4014574" y="2462020"/>
                  <a:pt x="3742052" y="2485762"/>
                </a:cubicBezTo>
                <a:cubicBezTo>
                  <a:pt x="3469530" y="2509504"/>
                  <a:pt x="3383891" y="2436740"/>
                  <a:pt x="3217816" y="2485762"/>
                </a:cubicBezTo>
                <a:cubicBezTo>
                  <a:pt x="3051741" y="2534784"/>
                  <a:pt x="2773969" y="2482796"/>
                  <a:pt x="2602409" y="2485762"/>
                </a:cubicBezTo>
                <a:cubicBezTo>
                  <a:pt x="2430849" y="2488728"/>
                  <a:pt x="2251094" y="2412148"/>
                  <a:pt x="1987002" y="2485762"/>
                </a:cubicBezTo>
                <a:cubicBezTo>
                  <a:pt x="1722910" y="2559376"/>
                  <a:pt x="1468969" y="2430905"/>
                  <a:pt x="1326009" y="2485762"/>
                </a:cubicBezTo>
                <a:cubicBezTo>
                  <a:pt x="1183049" y="2540619"/>
                  <a:pt x="815579" y="2434321"/>
                  <a:pt x="414294" y="2485762"/>
                </a:cubicBezTo>
                <a:cubicBezTo>
                  <a:pt x="230677" y="2454214"/>
                  <a:pt x="33894" y="2319862"/>
                  <a:pt x="0" y="2071468"/>
                </a:cubicBezTo>
                <a:cubicBezTo>
                  <a:pt x="-15549" y="1822748"/>
                  <a:pt x="56363" y="1624513"/>
                  <a:pt x="0" y="1502505"/>
                </a:cubicBezTo>
                <a:cubicBezTo>
                  <a:pt x="-56363" y="1380497"/>
                  <a:pt x="35965" y="1219943"/>
                  <a:pt x="0" y="983257"/>
                </a:cubicBezTo>
                <a:cubicBezTo>
                  <a:pt x="-35965" y="746571"/>
                  <a:pt x="58630" y="690734"/>
                  <a:pt x="0" y="414294"/>
                </a:cubicBezTo>
                <a:close/>
              </a:path>
              <a:path w="5387161" h="2485762" stroke="0" extrusionOk="0">
                <a:moveTo>
                  <a:pt x="0" y="414294"/>
                </a:moveTo>
                <a:cubicBezTo>
                  <a:pt x="1779" y="226491"/>
                  <a:pt x="210783" y="-36985"/>
                  <a:pt x="414294" y="0"/>
                </a:cubicBezTo>
                <a:cubicBezTo>
                  <a:pt x="570692" y="-13328"/>
                  <a:pt x="800590" y="39085"/>
                  <a:pt x="984116" y="0"/>
                </a:cubicBezTo>
                <a:cubicBezTo>
                  <a:pt x="1167642" y="-39085"/>
                  <a:pt x="1322551" y="53261"/>
                  <a:pt x="1508352" y="0"/>
                </a:cubicBezTo>
                <a:cubicBezTo>
                  <a:pt x="1694153" y="-53261"/>
                  <a:pt x="1904830" y="30468"/>
                  <a:pt x="2078173" y="0"/>
                </a:cubicBezTo>
                <a:cubicBezTo>
                  <a:pt x="2251516" y="-30468"/>
                  <a:pt x="2485292" y="2731"/>
                  <a:pt x="2602409" y="0"/>
                </a:cubicBezTo>
                <a:cubicBezTo>
                  <a:pt x="2719526" y="-2731"/>
                  <a:pt x="3042824" y="42995"/>
                  <a:pt x="3263402" y="0"/>
                </a:cubicBezTo>
                <a:cubicBezTo>
                  <a:pt x="3483980" y="-42995"/>
                  <a:pt x="3566656" y="16293"/>
                  <a:pt x="3696467" y="0"/>
                </a:cubicBezTo>
                <a:cubicBezTo>
                  <a:pt x="3826278" y="-16293"/>
                  <a:pt x="4004462" y="28272"/>
                  <a:pt x="4175117" y="0"/>
                </a:cubicBezTo>
                <a:cubicBezTo>
                  <a:pt x="4345772" y="-28272"/>
                  <a:pt x="4748593" y="59308"/>
                  <a:pt x="4972867" y="0"/>
                </a:cubicBezTo>
                <a:cubicBezTo>
                  <a:pt x="5206479" y="-9547"/>
                  <a:pt x="5414473" y="212102"/>
                  <a:pt x="5387161" y="414294"/>
                </a:cubicBezTo>
                <a:cubicBezTo>
                  <a:pt x="5407681" y="696633"/>
                  <a:pt x="5372849" y="829264"/>
                  <a:pt x="5387161" y="983257"/>
                </a:cubicBezTo>
                <a:cubicBezTo>
                  <a:pt x="5401473" y="1137250"/>
                  <a:pt x="5357661" y="1388189"/>
                  <a:pt x="5387161" y="1502505"/>
                </a:cubicBezTo>
                <a:cubicBezTo>
                  <a:pt x="5416661" y="1616821"/>
                  <a:pt x="5323784" y="1840787"/>
                  <a:pt x="5387161" y="2071468"/>
                </a:cubicBezTo>
                <a:cubicBezTo>
                  <a:pt x="5378697" y="2362107"/>
                  <a:pt x="5202913" y="2472493"/>
                  <a:pt x="4972867" y="2485762"/>
                </a:cubicBezTo>
                <a:cubicBezTo>
                  <a:pt x="4747957" y="2487408"/>
                  <a:pt x="4655256" y="2448924"/>
                  <a:pt x="4357460" y="2485762"/>
                </a:cubicBezTo>
                <a:cubicBezTo>
                  <a:pt x="4059664" y="2522600"/>
                  <a:pt x="4130103" y="2442249"/>
                  <a:pt x="3924395" y="2485762"/>
                </a:cubicBezTo>
                <a:cubicBezTo>
                  <a:pt x="3718688" y="2529275"/>
                  <a:pt x="3518518" y="2473934"/>
                  <a:pt x="3354574" y="2485762"/>
                </a:cubicBezTo>
                <a:cubicBezTo>
                  <a:pt x="3190630" y="2497590"/>
                  <a:pt x="3087409" y="2438239"/>
                  <a:pt x="2830338" y="2485762"/>
                </a:cubicBezTo>
                <a:cubicBezTo>
                  <a:pt x="2573267" y="2533285"/>
                  <a:pt x="2603661" y="2442007"/>
                  <a:pt x="2397273" y="2485762"/>
                </a:cubicBezTo>
                <a:cubicBezTo>
                  <a:pt x="2190886" y="2529517"/>
                  <a:pt x="2102759" y="2425379"/>
                  <a:pt x="1827452" y="2485762"/>
                </a:cubicBezTo>
                <a:cubicBezTo>
                  <a:pt x="1552145" y="2546145"/>
                  <a:pt x="1589498" y="2465858"/>
                  <a:pt x="1394387" y="2485762"/>
                </a:cubicBezTo>
                <a:cubicBezTo>
                  <a:pt x="1199277" y="2505666"/>
                  <a:pt x="733200" y="2383654"/>
                  <a:pt x="414294" y="2485762"/>
                </a:cubicBezTo>
                <a:cubicBezTo>
                  <a:pt x="149171" y="2490810"/>
                  <a:pt x="47468" y="2328092"/>
                  <a:pt x="0" y="2071468"/>
                </a:cubicBezTo>
                <a:cubicBezTo>
                  <a:pt x="-36225" y="1924897"/>
                  <a:pt x="33104" y="1701911"/>
                  <a:pt x="0" y="1485933"/>
                </a:cubicBezTo>
                <a:cubicBezTo>
                  <a:pt x="-33104" y="1269955"/>
                  <a:pt x="15107" y="1222857"/>
                  <a:pt x="0" y="983257"/>
                </a:cubicBezTo>
                <a:cubicBezTo>
                  <a:pt x="-15107" y="743657"/>
                  <a:pt x="22676" y="668024"/>
                  <a:pt x="0" y="414294"/>
                </a:cubicBezTo>
                <a:close/>
              </a:path>
            </a:pathLst>
          </a:custGeom>
          <a:solidFill>
            <a:srgbClr val="FFFF99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39341930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đang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tạo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phẩm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gỗ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ghế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xVerse_V5_Image_Text_360P_người_thợ_đóng_đin">
            <a:hlinkClick r:id="" action="ppaction://media"/>
            <a:extLst>
              <a:ext uri="{FF2B5EF4-FFF2-40B4-BE49-F238E27FC236}">
                <a16:creationId xmlns:a16="http://schemas.microsoft.com/office/drawing/2014/main" id="{57A0A5D8-F96D-4508-4AB9-FC22E9858B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7395" y="1237512"/>
            <a:ext cx="4472172" cy="4472172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ADE8DC03-112D-31FB-ED20-F093F9B63E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31283" y="7909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48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2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09575"/>
            <a:ext cx="11458575" cy="60960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464E3BEC-3DD3-F237-8FB7-F00D04CDBDF1}"/>
              </a:ext>
            </a:extLst>
          </p:cNvPr>
          <p:cNvSpPr/>
          <p:nvPr/>
        </p:nvSpPr>
        <p:spPr>
          <a:xfrm>
            <a:off x="6782245" y="2158409"/>
            <a:ext cx="5188609" cy="2796363"/>
          </a:xfrm>
          <a:custGeom>
            <a:avLst/>
            <a:gdLst>
              <a:gd name="connsiteX0" fmla="*/ 0 w 5188609"/>
              <a:gd name="connsiteY0" fmla="*/ 466061 h 2796363"/>
              <a:gd name="connsiteX1" fmla="*/ 466061 w 5188609"/>
              <a:gd name="connsiteY1" fmla="*/ 0 h 2796363"/>
              <a:gd name="connsiteX2" fmla="*/ 1083252 w 5188609"/>
              <a:gd name="connsiteY2" fmla="*/ 0 h 2796363"/>
              <a:gd name="connsiteX3" fmla="*/ 1572748 w 5188609"/>
              <a:gd name="connsiteY3" fmla="*/ 0 h 2796363"/>
              <a:gd name="connsiteX4" fmla="*/ 1977114 w 5188609"/>
              <a:gd name="connsiteY4" fmla="*/ 0 h 2796363"/>
              <a:gd name="connsiteX5" fmla="*/ 2424045 w 5188609"/>
              <a:gd name="connsiteY5" fmla="*/ 0 h 2796363"/>
              <a:gd name="connsiteX6" fmla="*/ 2956106 w 5188609"/>
              <a:gd name="connsiteY6" fmla="*/ 0 h 2796363"/>
              <a:gd name="connsiteX7" fmla="*/ 3488167 w 5188609"/>
              <a:gd name="connsiteY7" fmla="*/ 0 h 2796363"/>
              <a:gd name="connsiteX8" fmla="*/ 4105358 w 5188609"/>
              <a:gd name="connsiteY8" fmla="*/ 0 h 2796363"/>
              <a:gd name="connsiteX9" fmla="*/ 4722549 w 5188609"/>
              <a:gd name="connsiteY9" fmla="*/ 0 h 2796363"/>
              <a:gd name="connsiteX10" fmla="*/ 5188610 w 5188609"/>
              <a:gd name="connsiteY10" fmla="*/ 466061 h 2796363"/>
              <a:gd name="connsiteX11" fmla="*/ 5188609 w 5188609"/>
              <a:gd name="connsiteY11" fmla="*/ 2330303 h 2796363"/>
              <a:gd name="connsiteX12" fmla="*/ 4722548 w 5188609"/>
              <a:gd name="connsiteY12" fmla="*/ 2796364 h 2796363"/>
              <a:gd name="connsiteX13" fmla="*/ 4275617 w 5188609"/>
              <a:gd name="connsiteY13" fmla="*/ 2796364 h 2796363"/>
              <a:gd name="connsiteX14" fmla="*/ 3828686 w 5188609"/>
              <a:gd name="connsiteY14" fmla="*/ 2796364 h 2796363"/>
              <a:gd name="connsiteX15" fmla="*/ 3424319 w 5188609"/>
              <a:gd name="connsiteY15" fmla="*/ 2796364 h 2796363"/>
              <a:gd name="connsiteX16" fmla="*/ 2807129 w 5188609"/>
              <a:gd name="connsiteY16" fmla="*/ 2796364 h 2796363"/>
              <a:gd name="connsiteX17" fmla="*/ 2189938 w 5188609"/>
              <a:gd name="connsiteY17" fmla="*/ 2796363 h 2796363"/>
              <a:gd name="connsiteX18" fmla="*/ 1657877 w 5188609"/>
              <a:gd name="connsiteY18" fmla="*/ 2796363 h 2796363"/>
              <a:gd name="connsiteX19" fmla="*/ 1125816 w 5188609"/>
              <a:gd name="connsiteY19" fmla="*/ 2796363 h 2796363"/>
              <a:gd name="connsiteX20" fmla="*/ 466061 w 5188609"/>
              <a:gd name="connsiteY20" fmla="*/ 2796363 h 2796363"/>
              <a:gd name="connsiteX21" fmla="*/ 0 w 5188609"/>
              <a:gd name="connsiteY21" fmla="*/ 2330302 h 2796363"/>
              <a:gd name="connsiteX22" fmla="*/ 0 w 5188609"/>
              <a:gd name="connsiteY22" fmla="*/ 1882884 h 2796363"/>
              <a:gd name="connsiteX23" fmla="*/ 0 w 5188609"/>
              <a:gd name="connsiteY23" fmla="*/ 1454109 h 2796363"/>
              <a:gd name="connsiteX24" fmla="*/ 0 w 5188609"/>
              <a:gd name="connsiteY24" fmla="*/ 969406 h 2796363"/>
              <a:gd name="connsiteX25" fmla="*/ 0 w 5188609"/>
              <a:gd name="connsiteY25" fmla="*/ 466061 h 2796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188609" h="2796363" fill="none" extrusionOk="0">
                <a:moveTo>
                  <a:pt x="0" y="466061"/>
                </a:moveTo>
                <a:cubicBezTo>
                  <a:pt x="-20713" y="281703"/>
                  <a:pt x="194650" y="-34246"/>
                  <a:pt x="466061" y="0"/>
                </a:cubicBezTo>
                <a:cubicBezTo>
                  <a:pt x="646416" y="-22758"/>
                  <a:pt x="904165" y="50789"/>
                  <a:pt x="1083252" y="0"/>
                </a:cubicBezTo>
                <a:cubicBezTo>
                  <a:pt x="1262339" y="-50789"/>
                  <a:pt x="1453713" y="26008"/>
                  <a:pt x="1572748" y="0"/>
                </a:cubicBezTo>
                <a:cubicBezTo>
                  <a:pt x="1691783" y="-26008"/>
                  <a:pt x="1859193" y="13148"/>
                  <a:pt x="1977114" y="0"/>
                </a:cubicBezTo>
                <a:cubicBezTo>
                  <a:pt x="2095035" y="-13148"/>
                  <a:pt x="2244776" y="14534"/>
                  <a:pt x="2424045" y="0"/>
                </a:cubicBezTo>
                <a:cubicBezTo>
                  <a:pt x="2603314" y="-14534"/>
                  <a:pt x="2833927" y="52493"/>
                  <a:pt x="2956106" y="0"/>
                </a:cubicBezTo>
                <a:cubicBezTo>
                  <a:pt x="3078285" y="-52493"/>
                  <a:pt x="3231224" y="52535"/>
                  <a:pt x="3488167" y="0"/>
                </a:cubicBezTo>
                <a:cubicBezTo>
                  <a:pt x="3745110" y="-52535"/>
                  <a:pt x="3977594" y="29347"/>
                  <a:pt x="4105358" y="0"/>
                </a:cubicBezTo>
                <a:cubicBezTo>
                  <a:pt x="4233122" y="-29347"/>
                  <a:pt x="4582088" y="37783"/>
                  <a:pt x="4722549" y="0"/>
                </a:cubicBezTo>
                <a:cubicBezTo>
                  <a:pt x="4943518" y="-23079"/>
                  <a:pt x="5124018" y="173530"/>
                  <a:pt x="5188610" y="466061"/>
                </a:cubicBezTo>
                <a:cubicBezTo>
                  <a:pt x="5142623" y="1119497"/>
                  <a:pt x="5194819" y="1831118"/>
                  <a:pt x="5188609" y="2330303"/>
                </a:cubicBezTo>
                <a:cubicBezTo>
                  <a:pt x="5115516" y="2610957"/>
                  <a:pt x="4977370" y="2802423"/>
                  <a:pt x="4722548" y="2796364"/>
                </a:cubicBezTo>
                <a:cubicBezTo>
                  <a:pt x="4601069" y="2847558"/>
                  <a:pt x="4397309" y="2746344"/>
                  <a:pt x="4275617" y="2796364"/>
                </a:cubicBezTo>
                <a:cubicBezTo>
                  <a:pt x="4153925" y="2846384"/>
                  <a:pt x="4006074" y="2777630"/>
                  <a:pt x="3828686" y="2796364"/>
                </a:cubicBezTo>
                <a:cubicBezTo>
                  <a:pt x="3651298" y="2815098"/>
                  <a:pt x="3511514" y="2767573"/>
                  <a:pt x="3424319" y="2796364"/>
                </a:cubicBezTo>
                <a:cubicBezTo>
                  <a:pt x="3337124" y="2825155"/>
                  <a:pt x="3028319" y="2784355"/>
                  <a:pt x="2807129" y="2796364"/>
                </a:cubicBezTo>
                <a:cubicBezTo>
                  <a:pt x="2585939" y="2808373"/>
                  <a:pt x="2349778" y="2783179"/>
                  <a:pt x="2189938" y="2796363"/>
                </a:cubicBezTo>
                <a:cubicBezTo>
                  <a:pt x="2030098" y="2809547"/>
                  <a:pt x="1920344" y="2738599"/>
                  <a:pt x="1657877" y="2796363"/>
                </a:cubicBezTo>
                <a:cubicBezTo>
                  <a:pt x="1395410" y="2854127"/>
                  <a:pt x="1371065" y="2736933"/>
                  <a:pt x="1125816" y="2796363"/>
                </a:cubicBezTo>
                <a:cubicBezTo>
                  <a:pt x="880567" y="2855793"/>
                  <a:pt x="687244" y="2774529"/>
                  <a:pt x="466061" y="2796363"/>
                </a:cubicBezTo>
                <a:cubicBezTo>
                  <a:pt x="186449" y="2735483"/>
                  <a:pt x="44346" y="2617639"/>
                  <a:pt x="0" y="2330302"/>
                </a:cubicBezTo>
                <a:cubicBezTo>
                  <a:pt x="-50014" y="2119307"/>
                  <a:pt x="39976" y="2095698"/>
                  <a:pt x="0" y="1882884"/>
                </a:cubicBezTo>
                <a:cubicBezTo>
                  <a:pt x="-39976" y="1670070"/>
                  <a:pt x="21919" y="1616246"/>
                  <a:pt x="0" y="1454109"/>
                </a:cubicBezTo>
                <a:cubicBezTo>
                  <a:pt x="-21919" y="1291972"/>
                  <a:pt x="42151" y="1125943"/>
                  <a:pt x="0" y="969406"/>
                </a:cubicBezTo>
                <a:cubicBezTo>
                  <a:pt x="-42151" y="812869"/>
                  <a:pt x="47109" y="702610"/>
                  <a:pt x="0" y="466061"/>
                </a:cubicBezTo>
                <a:close/>
              </a:path>
              <a:path w="5188609" h="2796363" stroke="0" extrusionOk="0">
                <a:moveTo>
                  <a:pt x="0" y="466061"/>
                </a:moveTo>
                <a:cubicBezTo>
                  <a:pt x="2208" y="259553"/>
                  <a:pt x="246886" y="-55883"/>
                  <a:pt x="466061" y="0"/>
                </a:cubicBezTo>
                <a:cubicBezTo>
                  <a:pt x="688891" y="-40242"/>
                  <a:pt x="772470" y="57214"/>
                  <a:pt x="998122" y="0"/>
                </a:cubicBezTo>
                <a:cubicBezTo>
                  <a:pt x="1223774" y="-57214"/>
                  <a:pt x="1282199" y="1089"/>
                  <a:pt x="1487618" y="0"/>
                </a:cubicBezTo>
                <a:cubicBezTo>
                  <a:pt x="1693037" y="-1089"/>
                  <a:pt x="1836757" y="26508"/>
                  <a:pt x="2019679" y="0"/>
                </a:cubicBezTo>
                <a:cubicBezTo>
                  <a:pt x="2202601" y="-26508"/>
                  <a:pt x="2294121" y="36955"/>
                  <a:pt x="2509175" y="0"/>
                </a:cubicBezTo>
                <a:cubicBezTo>
                  <a:pt x="2724229" y="-36955"/>
                  <a:pt x="2828252" y="67911"/>
                  <a:pt x="3126366" y="0"/>
                </a:cubicBezTo>
                <a:cubicBezTo>
                  <a:pt x="3424480" y="-67911"/>
                  <a:pt x="3375047" y="39872"/>
                  <a:pt x="3530732" y="0"/>
                </a:cubicBezTo>
                <a:cubicBezTo>
                  <a:pt x="3686417" y="-39872"/>
                  <a:pt x="3758049" y="22993"/>
                  <a:pt x="3977664" y="0"/>
                </a:cubicBezTo>
                <a:cubicBezTo>
                  <a:pt x="4197279" y="-22993"/>
                  <a:pt x="4525640" y="48190"/>
                  <a:pt x="4722549" y="0"/>
                </a:cubicBezTo>
                <a:cubicBezTo>
                  <a:pt x="4985994" y="-12016"/>
                  <a:pt x="5231889" y="250840"/>
                  <a:pt x="5188610" y="466061"/>
                </a:cubicBezTo>
                <a:cubicBezTo>
                  <a:pt x="5290429" y="1034172"/>
                  <a:pt x="5158685" y="1806969"/>
                  <a:pt x="5188609" y="2330303"/>
                </a:cubicBezTo>
                <a:cubicBezTo>
                  <a:pt x="5151207" y="2574313"/>
                  <a:pt x="5039316" y="2756732"/>
                  <a:pt x="4722548" y="2796364"/>
                </a:cubicBezTo>
                <a:cubicBezTo>
                  <a:pt x="4621817" y="2837443"/>
                  <a:pt x="4421773" y="2771431"/>
                  <a:pt x="4233052" y="2796364"/>
                </a:cubicBezTo>
                <a:cubicBezTo>
                  <a:pt x="4044331" y="2821297"/>
                  <a:pt x="3899283" y="2754652"/>
                  <a:pt x="3658426" y="2796364"/>
                </a:cubicBezTo>
                <a:cubicBezTo>
                  <a:pt x="3417569" y="2838076"/>
                  <a:pt x="3385374" y="2782448"/>
                  <a:pt x="3126365" y="2796364"/>
                </a:cubicBezTo>
                <a:cubicBezTo>
                  <a:pt x="2867356" y="2810280"/>
                  <a:pt x="2671146" y="2777686"/>
                  <a:pt x="2509175" y="2796363"/>
                </a:cubicBezTo>
                <a:cubicBezTo>
                  <a:pt x="2347204" y="2815040"/>
                  <a:pt x="2119186" y="2747051"/>
                  <a:pt x="1934549" y="2796363"/>
                </a:cubicBezTo>
                <a:cubicBezTo>
                  <a:pt x="1749912" y="2845675"/>
                  <a:pt x="1702185" y="2751336"/>
                  <a:pt x="1487618" y="2796363"/>
                </a:cubicBezTo>
                <a:cubicBezTo>
                  <a:pt x="1273051" y="2841390"/>
                  <a:pt x="1230985" y="2781246"/>
                  <a:pt x="998122" y="2796363"/>
                </a:cubicBezTo>
                <a:cubicBezTo>
                  <a:pt x="765259" y="2811480"/>
                  <a:pt x="684610" y="2768572"/>
                  <a:pt x="466061" y="2796363"/>
                </a:cubicBezTo>
                <a:cubicBezTo>
                  <a:pt x="227849" y="2857189"/>
                  <a:pt x="4685" y="2548628"/>
                  <a:pt x="0" y="2330302"/>
                </a:cubicBezTo>
                <a:cubicBezTo>
                  <a:pt x="-46321" y="2176344"/>
                  <a:pt x="1596" y="2041533"/>
                  <a:pt x="0" y="1882884"/>
                </a:cubicBezTo>
                <a:cubicBezTo>
                  <a:pt x="-1596" y="1724235"/>
                  <a:pt x="44483" y="1632825"/>
                  <a:pt x="0" y="1472751"/>
                </a:cubicBezTo>
                <a:cubicBezTo>
                  <a:pt x="-44483" y="1312677"/>
                  <a:pt x="23697" y="1146705"/>
                  <a:pt x="0" y="1043976"/>
                </a:cubicBezTo>
                <a:cubicBezTo>
                  <a:pt x="-23697" y="941248"/>
                  <a:pt x="7777" y="730734"/>
                  <a:pt x="0" y="466061"/>
                </a:cubicBezTo>
                <a:close/>
              </a:path>
            </a:pathLst>
          </a:custGeom>
          <a:solidFill>
            <a:srgbClr val="FFFF99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39341930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dân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đang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nuôi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bò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sữa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lấy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sữa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uống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xVerse_V5_Image_Text_360P_active">
            <a:hlinkClick r:id="" action="ppaction://media"/>
            <a:extLst>
              <a:ext uri="{FF2B5EF4-FFF2-40B4-BE49-F238E27FC236}">
                <a16:creationId xmlns:a16="http://schemas.microsoft.com/office/drawing/2014/main" id="{21736647-0587-B94F-3E44-0A25580FE6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0772" y="1758506"/>
            <a:ext cx="5447360" cy="3153735"/>
          </a:xfrm>
          <a:prstGeom prst="rect">
            <a:avLst/>
          </a:prstGeom>
        </p:spPr>
      </p:pic>
      <p:pic>
        <p:nvPicPr>
          <p:cNvPr id="5" name="3">
            <a:hlinkClick r:id="" action="ppaction://media"/>
            <a:extLst>
              <a:ext uri="{FF2B5EF4-FFF2-40B4-BE49-F238E27FC236}">
                <a16:creationId xmlns:a16="http://schemas.microsoft.com/office/drawing/2014/main" id="{6976B806-6E6D-0834-9E7C-8F8148CBD9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39628" y="4719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78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 descr="图片包含 游戏机, 鸟&#10;&#10;描述已自动生成">
            <a:extLst>
              <a:ext uri="{FF2B5EF4-FFF2-40B4-BE49-F238E27FC236}">
                <a16:creationId xmlns:a16="http://schemas.microsoft.com/office/drawing/2014/main" id="{81471FEE-21BF-EACB-1697-FD37369FF5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167"/>
          <a:stretch/>
        </p:blipFill>
        <p:spPr>
          <a:xfrm>
            <a:off x="0" y="4194629"/>
            <a:ext cx="12192000" cy="26626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65D358-9C37-C712-23FB-D5FC4E89C70E}"/>
              </a:ext>
            </a:extLst>
          </p:cNvPr>
          <p:cNvSpPr txBox="1"/>
          <p:nvPr/>
        </p:nvSpPr>
        <p:spPr>
          <a:xfrm>
            <a:off x="1510471" y="1892699"/>
            <a:ext cx="97301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 nhỏ làm việc nhỏ, các em cũng có thể làm rất nhiều việc có ích cho gia đình cộng đồng. </a:t>
            </a:r>
          </a:p>
        </p:txBody>
      </p:sp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4E8D025A-444B-2097-8012-976127533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303" y="393272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441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41"/>
            <a:ext cx="12187592" cy="6855520"/>
          </a:xfrm>
          <a:prstGeom prst="rect">
            <a:avLst/>
          </a:prstGeom>
        </p:spPr>
      </p:pic>
      <p:sp>
        <p:nvSpPr>
          <p:cNvPr id="5" name="Rectangle: Rounded Corners 49">
            <a:extLst>
              <a:ext uri="{FF2B5EF4-FFF2-40B4-BE49-F238E27FC236}">
                <a16:creationId xmlns:a16="http://schemas.microsoft.com/office/drawing/2014/main" id="{91202FDA-009A-4A05-9BF1-7637DB15A488}"/>
              </a:ext>
            </a:extLst>
          </p:cNvPr>
          <p:cNvSpPr/>
          <p:nvPr/>
        </p:nvSpPr>
        <p:spPr>
          <a:xfrm>
            <a:off x="1674605" y="778167"/>
            <a:ext cx="9406621" cy="3027154"/>
          </a:xfrm>
          <a:prstGeom prst="roundRect">
            <a:avLst/>
          </a:prstGeom>
          <a:solidFill>
            <a:srgbClr val="E17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字魂27号-布丁体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5A14B7-979B-4B87-BA9E-4C4706A91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1616" y="778167"/>
            <a:ext cx="9557145" cy="378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5940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66726"/>
            <a:ext cx="11458575" cy="6038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5D19C3-A260-8644-5ABA-DF5F008F1D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86" y="536476"/>
            <a:ext cx="991558" cy="10510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244DD5-2D79-9B14-A332-D66632918B85}"/>
              </a:ext>
            </a:extLst>
          </p:cNvPr>
          <p:cNvSpPr txBox="1"/>
          <p:nvPr/>
        </p:nvSpPr>
        <p:spPr>
          <a:xfrm>
            <a:off x="1600200" y="679770"/>
            <a:ext cx="10125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Em làm được những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gì để đóng góp cho nơi em sống?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98FB61-3E36-5540-E7E7-0FABD0A0D7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33" y="1924049"/>
            <a:ext cx="6398942" cy="31527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B0E7D5-8D60-BF07-CF4F-376192BF60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781" y="1781174"/>
            <a:ext cx="4642689" cy="333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356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74035" y="509256"/>
            <a:ext cx="11458575" cy="6038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B08A81D8-1589-1AD6-9A25-CBE4E1A086B5}"/>
              </a:ext>
            </a:extLst>
          </p:cNvPr>
          <p:cNvSpPr/>
          <p:nvPr/>
        </p:nvSpPr>
        <p:spPr>
          <a:xfrm>
            <a:off x="6262578" y="1758945"/>
            <a:ext cx="5524055" cy="3334049"/>
          </a:xfrm>
          <a:custGeom>
            <a:avLst/>
            <a:gdLst>
              <a:gd name="connsiteX0" fmla="*/ 0 w 5524055"/>
              <a:gd name="connsiteY0" fmla="*/ 555675 h 3334049"/>
              <a:gd name="connsiteX1" fmla="*/ 555675 w 5524055"/>
              <a:gd name="connsiteY1" fmla="*/ 0 h 3334049"/>
              <a:gd name="connsiteX2" fmla="*/ 1151390 w 5524055"/>
              <a:gd name="connsiteY2" fmla="*/ 0 h 3334049"/>
              <a:gd name="connsiteX3" fmla="*/ 1658851 w 5524055"/>
              <a:gd name="connsiteY3" fmla="*/ 0 h 3334049"/>
              <a:gd name="connsiteX4" fmla="*/ 2210439 w 5524055"/>
              <a:gd name="connsiteY4" fmla="*/ 0 h 3334049"/>
              <a:gd name="connsiteX5" fmla="*/ 2850282 w 5524055"/>
              <a:gd name="connsiteY5" fmla="*/ 0 h 3334049"/>
              <a:gd name="connsiteX6" fmla="*/ 3401870 w 5524055"/>
              <a:gd name="connsiteY6" fmla="*/ 0 h 3334049"/>
              <a:gd name="connsiteX7" fmla="*/ 3909331 w 5524055"/>
              <a:gd name="connsiteY7" fmla="*/ 0 h 3334049"/>
              <a:gd name="connsiteX8" fmla="*/ 4968380 w 5524055"/>
              <a:gd name="connsiteY8" fmla="*/ 0 h 3334049"/>
              <a:gd name="connsiteX9" fmla="*/ 5524055 w 5524055"/>
              <a:gd name="connsiteY9" fmla="*/ 555675 h 3334049"/>
              <a:gd name="connsiteX10" fmla="*/ 5524055 w 5524055"/>
              <a:gd name="connsiteY10" fmla="*/ 1044669 h 3334049"/>
              <a:gd name="connsiteX11" fmla="*/ 5524055 w 5524055"/>
              <a:gd name="connsiteY11" fmla="*/ 1622571 h 3334049"/>
              <a:gd name="connsiteX12" fmla="*/ 5524055 w 5524055"/>
              <a:gd name="connsiteY12" fmla="*/ 2111564 h 3334049"/>
              <a:gd name="connsiteX13" fmla="*/ 5524055 w 5524055"/>
              <a:gd name="connsiteY13" fmla="*/ 2778374 h 3334049"/>
              <a:gd name="connsiteX14" fmla="*/ 4968380 w 5524055"/>
              <a:gd name="connsiteY14" fmla="*/ 3334049 h 3334049"/>
              <a:gd name="connsiteX15" fmla="*/ 4416792 w 5524055"/>
              <a:gd name="connsiteY15" fmla="*/ 3334049 h 3334049"/>
              <a:gd name="connsiteX16" fmla="*/ 3821077 w 5524055"/>
              <a:gd name="connsiteY16" fmla="*/ 3334049 h 3334049"/>
              <a:gd name="connsiteX17" fmla="*/ 3225362 w 5524055"/>
              <a:gd name="connsiteY17" fmla="*/ 3334049 h 3334049"/>
              <a:gd name="connsiteX18" fmla="*/ 2585519 w 5524055"/>
              <a:gd name="connsiteY18" fmla="*/ 3334049 h 3334049"/>
              <a:gd name="connsiteX19" fmla="*/ 2166312 w 5524055"/>
              <a:gd name="connsiteY19" fmla="*/ 3334049 h 3334049"/>
              <a:gd name="connsiteX20" fmla="*/ 1570597 w 5524055"/>
              <a:gd name="connsiteY20" fmla="*/ 3334049 h 3334049"/>
              <a:gd name="connsiteX21" fmla="*/ 555675 w 5524055"/>
              <a:gd name="connsiteY21" fmla="*/ 3334049 h 3334049"/>
              <a:gd name="connsiteX22" fmla="*/ 0 w 5524055"/>
              <a:gd name="connsiteY22" fmla="*/ 2778374 h 3334049"/>
              <a:gd name="connsiteX23" fmla="*/ 0 w 5524055"/>
              <a:gd name="connsiteY23" fmla="*/ 2267153 h 3334049"/>
              <a:gd name="connsiteX24" fmla="*/ 0 w 5524055"/>
              <a:gd name="connsiteY24" fmla="*/ 1733705 h 3334049"/>
              <a:gd name="connsiteX25" fmla="*/ 0 w 5524055"/>
              <a:gd name="connsiteY25" fmla="*/ 1244712 h 3334049"/>
              <a:gd name="connsiteX26" fmla="*/ 0 w 5524055"/>
              <a:gd name="connsiteY26" fmla="*/ 555675 h 3334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524055" h="3334049" fill="none" extrusionOk="0">
                <a:moveTo>
                  <a:pt x="0" y="555675"/>
                </a:moveTo>
                <a:cubicBezTo>
                  <a:pt x="-1806" y="220206"/>
                  <a:pt x="221391" y="59655"/>
                  <a:pt x="555675" y="0"/>
                </a:cubicBezTo>
                <a:cubicBezTo>
                  <a:pt x="784068" y="-7979"/>
                  <a:pt x="862445" y="69209"/>
                  <a:pt x="1151390" y="0"/>
                </a:cubicBezTo>
                <a:cubicBezTo>
                  <a:pt x="1440336" y="-69209"/>
                  <a:pt x="1421283" y="55912"/>
                  <a:pt x="1658851" y="0"/>
                </a:cubicBezTo>
                <a:cubicBezTo>
                  <a:pt x="1896419" y="-55912"/>
                  <a:pt x="1995264" y="3909"/>
                  <a:pt x="2210439" y="0"/>
                </a:cubicBezTo>
                <a:cubicBezTo>
                  <a:pt x="2425614" y="-3909"/>
                  <a:pt x="2565201" y="710"/>
                  <a:pt x="2850282" y="0"/>
                </a:cubicBezTo>
                <a:cubicBezTo>
                  <a:pt x="3135363" y="-710"/>
                  <a:pt x="3221172" y="30310"/>
                  <a:pt x="3401870" y="0"/>
                </a:cubicBezTo>
                <a:cubicBezTo>
                  <a:pt x="3582568" y="-30310"/>
                  <a:pt x="3677076" y="55167"/>
                  <a:pt x="3909331" y="0"/>
                </a:cubicBezTo>
                <a:cubicBezTo>
                  <a:pt x="4141586" y="-55167"/>
                  <a:pt x="4447724" y="25103"/>
                  <a:pt x="4968380" y="0"/>
                </a:cubicBezTo>
                <a:cubicBezTo>
                  <a:pt x="5274472" y="75948"/>
                  <a:pt x="5516439" y="252882"/>
                  <a:pt x="5524055" y="555675"/>
                </a:cubicBezTo>
                <a:cubicBezTo>
                  <a:pt x="5554455" y="678057"/>
                  <a:pt x="5501641" y="923408"/>
                  <a:pt x="5524055" y="1044669"/>
                </a:cubicBezTo>
                <a:cubicBezTo>
                  <a:pt x="5546469" y="1165930"/>
                  <a:pt x="5502105" y="1437245"/>
                  <a:pt x="5524055" y="1622571"/>
                </a:cubicBezTo>
                <a:cubicBezTo>
                  <a:pt x="5546005" y="1807897"/>
                  <a:pt x="5506936" y="1989273"/>
                  <a:pt x="5524055" y="2111564"/>
                </a:cubicBezTo>
                <a:cubicBezTo>
                  <a:pt x="5541174" y="2233855"/>
                  <a:pt x="5494518" y="2463792"/>
                  <a:pt x="5524055" y="2778374"/>
                </a:cubicBezTo>
                <a:cubicBezTo>
                  <a:pt x="5453514" y="3141732"/>
                  <a:pt x="5216166" y="3304824"/>
                  <a:pt x="4968380" y="3334049"/>
                </a:cubicBezTo>
                <a:cubicBezTo>
                  <a:pt x="4826647" y="3344742"/>
                  <a:pt x="4673765" y="3290637"/>
                  <a:pt x="4416792" y="3334049"/>
                </a:cubicBezTo>
                <a:cubicBezTo>
                  <a:pt x="4159819" y="3377461"/>
                  <a:pt x="4095244" y="3328174"/>
                  <a:pt x="3821077" y="3334049"/>
                </a:cubicBezTo>
                <a:cubicBezTo>
                  <a:pt x="3546911" y="3339924"/>
                  <a:pt x="3459105" y="3317008"/>
                  <a:pt x="3225362" y="3334049"/>
                </a:cubicBezTo>
                <a:cubicBezTo>
                  <a:pt x="2991620" y="3351090"/>
                  <a:pt x="2835794" y="3261909"/>
                  <a:pt x="2585519" y="3334049"/>
                </a:cubicBezTo>
                <a:cubicBezTo>
                  <a:pt x="2335244" y="3406189"/>
                  <a:pt x="2360748" y="3328566"/>
                  <a:pt x="2166312" y="3334049"/>
                </a:cubicBezTo>
                <a:cubicBezTo>
                  <a:pt x="1971876" y="3339532"/>
                  <a:pt x="1713310" y="3333005"/>
                  <a:pt x="1570597" y="3334049"/>
                </a:cubicBezTo>
                <a:cubicBezTo>
                  <a:pt x="1427885" y="3335093"/>
                  <a:pt x="982963" y="3221516"/>
                  <a:pt x="555675" y="3334049"/>
                </a:cubicBezTo>
                <a:cubicBezTo>
                  <a:pt x="286374" y="3359714"/>
                  <a:pt x="-7784" y="3049124"/>
                  <a:pt x="0" y="2778374"/>
                </a:cubicBezTo>
                <a:cubicBezTo>
                  <a:pt x="-25989" y="2526019"/>
                  <a:pt x="54946" y="2394072"/>
                  <a:pt x="0" y="2267153"/>
                </a:cubicBezTo>
                <a:cubicBezTo>
                  <a:pt x="-54946" y="2140234"/>
                  <a:pt x="57156" y="1968468"/>
                  <a:pt x="0" y="1733705"/>
                </a:cubicBezTo>
                <a:cubicBezTo>
                  <a:pt x="-57156" y="1498942"/>
                  <a:pt x="7492" y="1447335"/>
                  <a:pt x="0" y="1244712"/>
                </a:cubicBezTo>
                <a:cubicBezTo>
                  <a:pt x="-7492" y="1042089"/>
                  <a:pt x="4209" y="776043"/>
                  <a:pt x="0" y="555675"/>
                </a:cubicBezTo>
                <a:close/>
              </a:path>
              <a:path w="5524055" h="3334049" stroke="0" extrusionOk="0">
                <a:moveTo>
                  <a:pt x="0" y="555675"/>
                </a:moveTo>
                <a:cubicBezTo>
                  <a:pt x="3234" y="323325"/>
                  <a:pt x="293587" y="-65503"/>
                  <a:pt x="555675" y="0"/>
                </a:cubicBezTo>
                <a:cubicBezTo>
                  <a:pt x="723236" y="-1093"/>
                  <a:pt x="950422" y="13444"/>
                  <a:pt x="1107263" y="0"/>
                </a:cubicBezTo>
                <a:cubicBezTo>
                  <a:pt x="1264104" y="-13444"/>
                  <a:pt x="1417976" y="7875"/>
                  <a:pt x="1614724" y="0"/>
                </a:cubicBezTo>
                <a:cubicBezTo>
                  <a:pt x="1811472" y="-7875"/>
                  <a:pt x="2054526" y="28400"/>
                  <a:pt x="2166312" y="0"/>
                </a:cubicBezTo>
                <a:cubicBezTo>
                  <a:pt x="2278098" y="-28400"/>
                  <a:pt x="2466496" y="24511"/>
                  <a:pt x="2673773" y="0"/>
                </a:cubicBezTo>
                <a:cubicBezTo>
                  <a:pt x="2881050" y="-24511"/>
                  <a:pt x="3106862" y="5909"/>
                  <a:pt x="3313616" y="0"/>
                </a:cubicBezTo>
                <a:cubicBezTo>
                  <a:pt x="3520370" y="-5909"/>
                  <a:pt x="3550526" y="27541"/>
                  <a:pt x="3732823" y="0"/>
                </a:cubicBezTo>
                <a:cubicBezTo>
                  <a:pt x="3915120" y="-27541"/>
                  <a:pt x="4053146" y="39811"/>
                  <a:pt x="4196157" y="0"/>
                </a:cubicBezTo>
                <a:cubicBezTo>
                  <a:pt x="4339168" y="-39811"/>
                  <a:pt x="4682727" y="69095"/>
                  <a:pt x="4968380" y="0"/>
                </a:cubicBezTo>
                <a:cubicBezTo>
                  <a:pt x="5296731" y="-42646"/>
                  <a:pt x="5577038" y="300418"/>
                  <a:pt x="5524055" y="555675"/>
                </a:cubicBezTo>
                <a:cubicBezTo>
                  <a:pt x="5583442" y="789175"/>
                  <a:pt x="5502880" y="862183"/>
                  <a:pt x="5524055" y="1133577"/>
                </a:cubicBezTo>
                <a:cubicBezTo>
                  <a:pt x="5545230" y="1404971"/>
                  <a:pt x="5469740" y="1432743"/>
                  <a:pt x="5524055" y="1644798"/>
                </a:cubicBezTo>
                <a:cubicBezTo>
                  <a:pt x="5578370" y="1856853"/>
                  <a:pt x="5485293" y="2009858"/>
                  <a:pt x="5524055" y="2178245"/>
                </a:cubicBezTo>
                <a:cubicBezTo>
                  <a:pt x="5562817" y="2346632"/>
                  <a:pt x="5494526" y="2496588"/>
                  <a:pt x="5524055" y="2778374"/>
                </a:cubicBezTo>
                <a:cubicBezTo>
                  <a:pt x="5599475" y="3053286"/>
                  <a:pt x="5232746" y="3366287"/>
                  <a:pt x="4968380" y="3334049"/>
                </a:cubicBezTo>
                <a:cubicBezTo>
                  <a:pt x="4833461" y="3360170"/>
                  <a:pt x="4680219" y="3325756"/>
                  <a:pt x="4505046" y="3334049"/>
                </a:cubicBezTo>
                <a:cubicBezTo>
                  <a:pt x="4329873" y="3342342"/>
                  <a:pt x="4064878" y="3295437"/>
                  <a:pt x="3953458" y="3334049"/>
                </a:cubicBezTo>
                <a:cubicBezTo>
                  <a:pt x="3842038" y="3372661"/>
                  <a:pt x="3655251" y="3318492"/>
                  <a:pt x="3445997" y="3334049"/>
                </a:cubicBezTo>
                <a:cubicBezTo>
                  <a:pt x="3236743" y="3349606"/>
                  <a:pt x="3199371" y="3320874"/>
                  <a:pt x="3026790" y="3334049"/>
                </a:cubicBezTo>
                <a:cubicBezTo>
                  <a:pt x="2854209" y="3347224"/>
                  <a:pt x="2735344" y="3270476"/>
                  <a:pt x="2475202" y="3334049"/>
                </a:cubicBezTo>
                <a:cubicBezTo>
                  <a:pt x="2215060" y="3397622"/>
                  <a:pt x="2189875" y="3330394"/>
                  <a:pt x="2055995" y="3334049"/>
                </a:cubicBezTo>
                <a:cubicBezTo>
                  <a:pt x="1922115" y="3337704"/>
                  <a:pt x="1734538" y="3275036"/>
                  <a:pt x="1548534" y="3334049"/>
                </a:cubicBezTo>
                <a:cubicBezTo>
                  <a:pt x="1362530" y="3393062"/>
                  <a:pt x="969696" y="3249483"/>
                  <a:pt x="555675" y="3334049"/>
                </a:cubicBezTo>
                <a:cubicBezTo>
                  <a:pt x="262571" y="3376799"/>
                  <a:pt x="-9440" y="3046613"/>
                  <a:pt x="0" y="2778374"/>
                </a:cubicBezTo>
                <a:cubicBezTo>
                  <a:pt x="-57568" y="2677374"/>
                  <a:pt x="27582" y="2521429"/>
                  <a:pt x="0" y="2289380"/>
                </a:cubicBezTo>
                <a:cubicBezTo>
                  <a:pt x="-27582" y="2057331"/>
                  <a:pt x="53089" y="1946760"/>
                  <a:pt x="0" y="1800386"/>
                </a:cubicBezTo>
                <a:cubicBezTo>
                  <a:pt x="-53089" y="1654012"/>
                  <a:pt x="45465" y="1422078"/>
                  <a:pt x="0" y="1200258"/>
                </a:cubicBezTo>
                <a:cubicBezTo>
                  <a:pt x="-45465" y="978438"/>
                  <a:pt x="31859" y="776006"/>
                  <a:pt x="0" y="555675"/>
                </a:cubicBezTo>
                <a:close/>
              </a:path>
            </a:pathLst>
          </a:custGeom>
          <a:solidFill>
            <a:srgbClr val="FFFF99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39341930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nhỏ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đang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nhặt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bãi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giúp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vệ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sinh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môi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trường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xVerse_V5_Image_Text_360P_nhặt_rác">
            <a:hlinkClick r:id="" action="ppaction://media"/>
            <a:extLst>
              <a:ext uri="{FF2B5EF4-FFF2-40B4-BE49-F238E27FC236}">
                <a16:creationId xmlns:a16="http://schemas.microsoft.com/office/drawing/2014/main" id="{8638B072-911E-63E6-98A2-2B326B13FB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7275" y="2317306"/>
            <a:ext cx="5126074" cy="2563037"/>
          </a:xfrm>
          <a:prstGeom prst="rect">
            <a:avLst/>
          </a:prstGeom>
        </p:spPr>
      </p:pic>
      <p:pic>
        <p:nvPicPr>
          <p:cNvPr id="6" name="1">
            <a:hlinkClick r:id="" action="ppaction://media"/>
            <a:extLst>
              <a:ext uri="{FF2B5EF4-FFF2-40B4-BE49-F238E27FC236}">
                <a16:creationId xmlns:a16="http://schemas.microsoft.com/office/drawing/2014/main" id="{7C044429-14FC-FF31-F924-8527FD770A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16344" y="5570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55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6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66726"/>
            <a:ext cx="11458575" cy="6038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B08A81D8-1589-1AD6-9A25-CBE4E1A086B5}"/>
              </a:ext>
            </a:extLst>
          </p:cNvPr>
          <p:cNvSpPr/>
          <p:nvPr/>
        </p:nvSpPr>
        <p:spPr>
          <a:xfrm>
            <a:off x="6334570" y="1297172"/>
            <a:ext cx="5695505" cy="4408303"/>
          </a:xfrm>
          <a:custGeom>
            <a:avLst/>
            <a:gdLst>
              <a:gd name="connsiteX0" fmla="*/ 0 w 5695505"/>
              <a:gd name="connsiteY0" fmla="*/ 734717 h 4408303"/>
              <a:gd name="connsiteX1" fmla="*/ 734717 w 5695505"/>
              <a:gd name="connsiteY1" fmla="*/ 0 h 4408303"/>
              <a:gd name="connsiteX2" fmla="*/ 1347497 w 5695505"/>
              <a:gd name="connsiteY2" fmla="*/ 0 h 4408303"/>
              <a:gd name="connsiteX3" fmla="*/ 1960278 w 5695505"/>
              <a:gd name="connsiteY3" fmla="*/ 0 h 4408303"/>
              <a:gd name="connsiteX4" fmla="*/ 2488536 w 5695505"/>
              <a:gd name="connsiteY4" fmla="*/ 0 h 4408303"/>
              <a:gd name="connsiteX5" fmla="*/ 2974535 w 5695505"/>
              <a:gd name="connsiteY5" fmla="*/ 0 h 4408303"/>
              <a:gd name="connsiteX6" fmla="*/ 3545054 w 5695505"/>
              <a:gd name="connsiteY6" fmla="*/ 0 h 4408303"/>
              <a:gd name="connsiteX7" fmla="*/ 3988792 w 5695505"/>
              <a:gd name="connsiteY7" fmla="*/ 0 h 4408303"/>
              <a:gd name="connsiteX8" fmla="*/ 4474790 w 5695505"/>
              <a:gd name="connsiteY8" fmla="*/ 0 h 4408303"/>
              <a:gd name="connsiteX9" fmla="*/ 4960788 w 5695505"/>
              <a:gd name="connsiteY9" fmla="*/ 0 h 4408303"/>
              <a:gd name="connsiteX10" fmla="*/ 5695505 w 5695505"/>
              <a:gd name="connsiteY10" fmla="*/ 734717 h 4408303"/>
              <a:gd name="connsiteX11" fmla="*/ 5695505 w 5695505"/>
              <a:gd name="connsiteY11" fmla="*/ 1234325 h 4408303"/>
              <a:gd name="connsiteX12" fmla="*/ 5695505 w 5695505"/>
              <a:gd name="connsiteY12" fmla="*/ 1792710 h 4408303"/>
              <a:gd name="connsiteX13" fmla="*/ 5695505 w 5695505"/>
              <a:gd name="connsiteY13" fmla="*/ 2380484 h 4408303"/>
              <a:gd name="connsiteX14" fmla="*/ 5695505 w 5695505"/>
              <a:gd name="connsiteY14" fmla="*/ 2938869 h 4408303"/>
              <a:gd name="connsiteX15" fmla="*/ 5695505 w 5695505"/>
              <a:gd name="connsiteY15" fmla="*/ 3673586 h 4408303"/>
              <a:gd name="connsiteX16" fmla="*/ 4960788 w 5695505"/>
              <a:gd name="connsiteY16" fmla="*/ 4408303 h 4408303"/>
              <a:gd name="connsiteX17" fmla="*/ 4517051 w 5695505"/>
              <a:gd name="connsiteY17" fmla="*/ 4408303 h 4408303"/>
              <a:gd name="connsiteX18" fmla="*/ 3946531 w 5695505"/>
              <a:gd name="connsiteY18" fmla="*/ 4408303 h 4408303"/>
              <a:gd name="connsiteX19" fmla="*/ 3376011 w 5695505"/>
              <a:gd name="connsiteY19" fmla="*/ 4408303 h 4408303"/>
              <a:gd name="connsiteX20" fmla="*/ 2974535 w 5695505"/>
              <a:gd name="connsiteY20" fmla="*/ 4408303 h 4408303"/>
              <a:gd name="connsiteX21" fmla="*/ 2530797 w 5695505"/>
              <a:gd name="connsiteY21" fmla="*/ 4408303 h 4408303"/>
              <a:gd name="connsiteX22" fmla="*/ 2044799 w 5695505"/>
              <a:gd name="connsiteY22" fmla="*/ 4408303 h 4408303"/>
              <a:gd name="connsiteX23" fmla="*/ 1558801 w 5695505"/>
              <a:gd name="connsiteY23" fmla="*/ 4408303 h 4408303"/>
              <a:gd name="connsiteX24" fmla="*/ 734717 w 5695505"/>
              <a:gd name="connsiteY24" fmla="*/ 4408303 h 4408303"/>
              <a:gd name="connsiteX25" fmla="*/ 0 w 5695505"/>
              <a:gd name="connsiteY25" fmla="*/ 3673586 h 4408303"/>
              <a:gd name="connsiteX26" fmla="*/ 0 w 5695505"/>
              <a:gd name="connsiteY26" fmla="*/ 3085812 h 4408303"/>
              <a:gd name="connsiteX27" fmla="*/ 0 w 5695505"/>
              <a:gd name="connsiteY27" fmla="*/ 2468650 h 4408303"/>
              <a:gd name="connsiteX28" fmla="*/ 0 w 5695505"/>
              <a:gd name="connsiteY28" fmla="*/ 1822099 h 4408303"/>
              <a:gd name="connsiteX29" fmla="*/ 0 w 5695505"/>
              <a:gd name="connsiteY29" fmla="*/ 1263713 h 4408303"/>
              <a:gd name="connsiteX30" fmla="*/ 0 w 5695505"/>
              <a:gd name="connsiteY30" fmla="*/ 734717 h 4408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695505" h="4408303" fill="none" extrusionOk="0">
                <a:moveTo>
                  <a:pt x="0" y="734717"/>
                </a:moveTo>
                <a:cubicBezTo>
                  <a:pt x="46136" y="244954"/>
                  <a:pt x="359646" y="-2575"/>
                  <a:pt x="734717" y="0"/>
                </a:cubicBezTo>
                <a:cubicBezTo>
                  <a:pt x="989050" y="-45319"/>
                  <a:pt x="1122014" y="70577"/>
                  <a:pt x="1347497" y="0"/>
                </a:cubicBezTo>
                <a:cubicBezTo>
                  <a:pt x="1572980" y="-70577"/>
                  <a:pt x="1816001" y="11306"/>
                  <a:pt x="1960278" y="0"/>
                </a:cubicBezTo>
                <a:cubicBezTo>
                  <a:pt x="2104555" y="-11306"/>
                  <a:pt x="2306017" y="19664"/>
                  <a:pt x="2488536" y="0"/>
                </a:cubicBezTo>
                <a:cubicBezTo>
                  <a:pt x="2671055" y="-19664"/>
                  <a:pt x="2867917" y="23283"/>
                  <a:pt x="2974535" y="0"/>
                </a:cubicBezTo>
                <a:cubicBezTo>
                  <a:pt x="3081153" y="-23283"/>
                  <a:pt x="3324718" y="29614"/>
                  <a:pt x="3545054" y="0"/>
                </a:cubicBezTo>
                <a:cubicBezTo>
                  <a:pt x="3765390" y="-29614"/>
                  <a:pt x="3784735" y="11227"/>
                  <a:pt x="3988792" y="0"/>
                </a:cubicBezTo>
                <a:cubicBezTo>
                  <a:pt x="4192849" y="-11227"/>
                  <a:pt x="4283043" y="31388"/>
                  <a:pt x="4474790" y="0"/>
                </a:cubicBezTo>
                <a:cubicBezTo>
                  <a:pt x="4666537" y="-31388"/>
                  <a:pt x="4823551" y="13136"/>
                  <a:pt x="4960788" y="0"/>
                </a:cubicBezTo>
                <a:cubicBezTo>
                  <a:pt x="5341686" y="-13386"/>
                  <a:pt x="5584758" y="335694"/>
                  <a:pt x="5695505" y="734717"/>
                </a:cubicBezTo>
                <a:cubicBezTo>
                  <a:pt x="5711798" y="885695"/>
                  <a:pt x="5686506" y="1102353"/>
                  <a:pt x="5695505" y="1234325"/>
                </a:cubicBezTo>
                <a:cubicBezTo>
                  <a:pt x="5704504" y="1366297"/>
                  <a:pt x="5687612" y="1658334"/>
                  <a:pt x="5695505" y="1792710"/>
                </a:cubicBezTo>
                <a:cubicBezTo>
                  <a:pt x="5703398" y="1927086"/>
                  <a:pt x="5669179" y="2180580"/>
                  <a:pt x="5695505" y="2380484"/>
                </a:cubicBezTo>
                <a:cubicBezTo>
                  <a:pt x="5721831" y="2580388"/>
                  <a:pt x="5663255" y="2736435"/>
                  <a:pt x="5695505" y="2938869"/>
                </a:cubicBezTo>
                <a:cubicBezTo>
                  <a:pt x="5727755" y="3141303"/>
                  <a:pt x="5635937" y="3441834"/>
                  <a:pt x="5695505" y="3673586"/>
                </a:cubicBezTo>
                <a:cubicBezTo>
                  <a:pt x="5581136" y="4062979"/>
                  <a:pt x="5312754" y="4457646"/>
                  <a:pt x="4960788" y="4408303"/>
                </a:cubicBezTo>
                <a:cubicBezTo>
                  <a:pt x="4858700" y="4456194"/>
                  <a:pt x="4726899" y="4365500"/>
                  <a:pt x="4517051" y="4408303"/>
                </a:cubicBezTo>
                <a:cubicBezTo>
                  <a:pt x="4307203" y="4451106"/>
                  <a:pt x="4113262" y="4373485"/>
                  <a:pt x="3946531" y="4408303"/>
                </a:cubicBezTo>
                <a:cubicBezTo>
                  <a:pt x="3779800" y="4443121"/>
                  <a:pt x="3628065" y="4385124"/>
                  <a:pt x="3376011" y="4408303"/>
                </a:cubicBezTo>
                <a:cubicBezTo>
                  <a:pt x="3123957" y="4431482"/>
                  <a:pt x="3114201" y="4392837"/>
                  <a:pt x="2974535" y="4408303"/>
                </a:cubicBezTo>
                <a:cubicBezTo>
                  <a:pt x="2834869" y="4423769"/>
                  <a:pt x="2715891" y="4360769"/>
                  <a:pt x="2530797" y="4408303"/>
                </a:cubicBezTo>
                <a:cubicBezTo>
                  <a:pt x="2345703" y="4455837"/>
                  <a:pt x="2272917" y="4363057"/>
                  <a:pt x="2044799" y="4408303"/>
                </a:cubicBezTo>
                <a:cubicBezTo>
                  <a:pt x="1816681" y="4453549"/>
                  <a:pt x="1687060" y="4394958"/>
                  <a:pt x="1558801" y="4408303"/>
                </a:cubicBezTo>
                <a:cubicBezTo>
                  <a:pt x="1430542" y="4421648"/>
                  <a:pt x="1048724" y="4359141"/>
                  <a:pt x="734717" y="4408303"/>
                </a:cubicBezTo>
                <a:cubicBezTo>
                  <a:pt x="320447" y="4354345"/>
                  <a:pt x="-93559" y="4007503"/>
                  <a:pt x="0" y="3673586"/>
                </a:cubicBezTo>
                <a:cubicBezTo>
                  <a:pt x="-65253" y="3475332"/>
                  <a:pt x="43552" y="3273906"/>
                  <a:pt x="0" y="3085812"/>
                </a:cubicBezTo>
                <a:cubicBezTo>
                  <a:pt x="-43552" y="2897718"/>
                  <a:pt x="28783" y="2764368"/>
                  <a:pt x="0" y="2468650"/>
                </a:cubicBezTo>
                <a:cubicBezTo>
                  <a:pt x="-28783" y="2172932"/>
                  <a:pt x="18526" y="2063542"/>
                  <a:pt x="0" y="1822099"/>
                </a:cubicBezTo>
                <a:cubicBezTo>
                  <a:pt x="-18526" y="1580656"/>
                  <a:pt x="32920" y="1459557"/>
                  <a:pt x="0" y="1263713"/>
                </a:cubicBezTo>
                <a:cubicBezTo>
                  <a:pt x="-32920" y="1067869"/>
                  <a:pt x="48750" y="934402"/>
                  <a:pt x="0" y="734717"/>
                </a:cubicBezTo>
                <a:close/>
              </a:path>
              <a:path w="5695505" h="4408303" stroke="0" extrusionOk="0">
                <a:moveTo>
                  <a:pt x="0" y="734717"/>
                </a:moveTo>
                <a:cubicBezTo>
                  <a:pt x="5144" y="447499"/>
                  <a:pt x="396358" y="-98561"/>
                  <a:pt x="734717" y="0"/>
                </a:cubicBezTo>
                <a:cubicBezTo>
                  <a:pt x="923949" y="-49576"/>
                  <a:pt x="1103209" y="17520"/>
                  <a:pt x="1262976" y="0"/>
                </a:cubicBezTo>
                <a:cubicBezTo>
                  <a:pt x="1422743" y="-17520"/>
                  <a:pt x="1612542" y="13289"/>
                  <a:pt x="1748974" y="0"/>
                </a:cubicBezTo>
                <a:cubicBezTo>
                  <a:pt x="1885406" y="-13289"/>
                  <a:pt x="2122340" y="14434"/>
                  <a:pt x="2277233" y="0"/>
                </a:cubicBezTo>
                <a:cubicBezTo>
                  <a:pt x="2432126" y="-14434"/>
                  <a:pt x="2626461" y="23542"/>
                  <a:pt x="2763231" y="0"/>
                </a:cubicBezTo>
                <a:cubicBezTo>
                  <a:pt x="2900001" y="-23542"/>
                  <a:pt x="3225760" y="30285"/>
                  <a:pt x="3376011" y="0"/>
                </a:cubicBezTo>
                <a:cubicBezTo>
                  <a:pt x="3526262" y="-30285"/>
                  <a:pt x="3649294" y="7446"/>
                  <a:pt x="3777488" y="0"/>
                </a:cubicBezTo>
                <a:cubicBezTo>
                  <a:pt x="3905682" y="-7446"/>
                  <a:pt x="4079270" y="46673"/>
                  <a:pt x="4221226" y="0"/>
                </a:cubicBezTo>
                <a:cubicBezTo>
                  <a:pt x="4363182" y="-46673"/>
                  <a:pt x="4804757" y="12848"/>
                  <a:pt x="4960788" y="0"/>
                </a:cubicBezTo>
                <a:cubicBezTo>
                  <a:pt x="5396401" y="-59297"/>
                  <a:pt x="5764452" y="396135"/>
                  <a:pt x="5695505" y="734717"/>
                </a:cubicBezTo>
                <a:cubicBezTo>
                  <a:pt x="5741407" y="884103"/>
                  <a:pt x="5681765" y="1084640"/>
                  <a:pt x="5695505" y="1351879"/>
                </a:cubicBezTo>
                <a:cubicBezTo>
                  <a:pt x="5709245" y="1619118"/>
                  <a:pt x="5636854" y="1709157"/>
                  <a:pt x="5695505" y="1880876"/>
                </a:cubicBezTo>
                <a:cubicBezTo>
                  <a:pt x="5754156" y="2052595"/>
                  <a:pt x="5647089" y="2171179"/>
                  <a:pt x="5695505" y="2439261"/>
                </a:cubicBezTo>
                <a:cubicBezTo>
                  <a:pt x="5743921" y="2707344"/>
                  <a:pt x="5659880" y="2868857"/>
                  <a:pt x="5695505" y="3056424"/>
                </a:cubicBezTo>
                <a:cubicBezTo>
                  <a:pt x="5731130" y="3243991"/>
                  <a:pt x="5691507" y="3404705"/>
                  <a:pt x="5695505" y="3673586"/>
                </a:cubicBezTo>
                <a:cubicBezTo>
                  <a:pt x="5720371" y="4079255"/>
                  <a:pt x="5310065" y="4447482"/>
                  <a:pt x="4960788" y="4408303"/>
                </a:cubicBezTo>
                <a:cubicBezTo>
                  <a:pt x="4771856" y="4435772"/>
                  <a:pt x="4658355" y="4370207"/>
                  <a:pt x="4559311" y="4408303"/>
                </a:cubicBezTo>
                <a:cubicBezTo>
                  <a:pt x="4460267" y="4446399"/>
                  <a:pt x="4216936" y="4382373"/>
                  <a:pt x="4073313" y="4408303"/>
                </a:cubicBezTo>
                <a:cubicBezTo>
                  <a:pt x="3929690" y="4434233"/>
                  <a:pt x="3764344" y="4365486"/>
                  <a:pt x="3671836" y="4408303"/>
                </a:cubicBezTo>
                <a:cubicBezTo>
                  <a:pt x="3579328" y="4451120"/>
                  <a:pt x="3337688" y="4358612"/>
                  <a:pt x="3143577" y="4408303"/>
                </a:cubicBezTo>
                <a:cubicBezTo>
                  <a:pt x="2949466" y="4457994"/>
                  <a:pt x="2904227" y="4390884"/>
                  <a:pt x="2742101" y="4408303"/>
                </a:cubicBezTo>
                <a:cubicBezTo>
                  <a:pt x="2579975" y="4425722"/>
                  <a:pt x="2454552" y="4406957"/>
                  <a:pt x="2256103" y="4408303"/>
                </a:cubicBezTo>
                <a:cubicBezTo>
                  <a:pt x="2057654" y="4409649"/>
                  <a:pt x="1796017" y="4401015"/>
                  <a:pt x="1643322" y="4408303"/>
                </a:cubicBezTo>
                <a:cubicBezTo>
                  <a:pt x="1490627" y="4415591"/>
                  <a:pt x="1140619" y="4347628"/>
                  <a:pt x="734717" y="4408303"/>
                </a:cubicBezTo>
                <a:cubicBezTo>
                  <a:pt x="348100" y="4503695"/>
                  <a:pt x="-85015" y="4072551"/>
                  <a:pt x="0" y="3673586"/>
                </a:cubicBezTo>
                <a:cubicBezTo>
                  <a:pt x="-22216" y="3497303"/>
                  <a:pt x="24552" y="3417004"/>
                  <a:pt x="0" y="3173978"/>
                </a:cubicBezTo>
                <a:cubicBezTo>
                  <a:pt x="-24552" y="2930952"/>
                  <a:pt x="3344" y="2675774"/>
                  <a:pt x="0" y="2527427"/>
                </a:cubicBezTo>
                <a:cubicBezTo>
                  <a:pt x="-3344" y="2379080"/>
                  <a:pt x="12748" y="2118783"/>
                  <a:pt x="0" y="1910265"/>
                </a:cubicBezTo>
                <a:cubicBezTo>
                  <a:pt x="-12748" y="1701747"/>
                  <a:pt x="8737" y="1525295"/>
                  <a:pt x="0" y="1263713"/>
                </a:cubicBezTo>
                <a:cubicBezTo>
                  <a:pt x="-8737" y="1002131"/>
                  <a:pt x="707" y="935620"/>
                  <a:pt x="0" y="734717"/>
                </a:cubicBezTo>
                <a:close/>
              </a:path>
            </a:pathLst>
          </a:custGeom>
          <a:solidFill>
            <a:srgbClr val="FFFF99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39341930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nữ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đang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giơ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định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hái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nam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baseline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lang="en-US" sz="3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3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3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3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hái</a:t>
            </a:r>
            <a:r>
              <a:rPr lang="en-US" sz="3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3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bẻ</a:t>
            </a:r>
            <a:r>
              <a:rPr lang="en-US" sz="3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cành</a:t>
            </a:r>
            <a:r>
              <a:rPr lang="en-US" sz="3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3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bảo</a:t>
            </a:r>
            <a:r>
              <a:rPr lang="en-US" sz="3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vệ</a:t>
            </a:r>
            <a:r>
              <a:rPr lang="en-US" sz="3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cảnh</a:t>
            </a:r>
            <a:r>
              <a:rPr lang="en-US" sz="3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lang="en-US" sz="3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môi</a:t>
            </a:r>
            <a:r>
              <a:rPr lang="en-US" sz="3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trường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xVerse_V5_Image_Text_360P_bạn_nữ_hái_hoa">
            <a:hlinkClick r:id="" action="ppaction://media"/>
            <a:extLst>
              <a:ext uri="{FF2B5EF4-FFF2-40B4-BE49-F238E27FC236}">
                <a16:creationId xmlns:a16="http://schemas.microsoft.com/office/drawing/2014/main" id="{0E57B745-61F8-C1DE-DCD7-C51DB125ED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3134" y="1620283"/>
            <a:ext cx="4996497" cy="3664098"/>
          </a:xfrm>
          <a:prstGeom prst="rect">
            <a:avLst/>
          </a:prstGeom>
        </p:spPr>
      </p:pic>
      <p:pic>
        <p:nvPicPr>
          <p:cNvPr id="6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7318041F-A19B-87F6-E8AB-4737FE5904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50260" y="8015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48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5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66726"/>
            <a:ext cx="11458575" cy="6038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077F82-452B-DC78-BB73-27113C59F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4" y="869850"/>
            <a:ext cx="9729407" cy="46736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43D5AF-AA4A-704A-C5C2-9D5EBF7A86A6}"/>
              </a:ext>
            </a:extLst>
          </p:cNvPr>
          <p:cNvSpPr/>
          <p:nvPr/>
        </p:nvSpPr>
        <p:spPr>
          <a:xfrm>
            <a:off x="9434660" y="4554835"/>
            <a:ext cx="993635" cy="45970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75079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203F3E-15AC-4048-90C1-338A2D68E461}"/>
              </a:ext>
            </a:extLst>
          </p:cNvPr>
          <p:cNvSpPr/>
          <p:nvPr/>
        </p:nvSpPr>
        <p:spPr>
          <a:xfrm>
            <a:off x="5859572" y="1544662"/>
            <a:ext cx="5774891" cy="22177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>
              <a:solidFill>
                <a:prstClr val="white"/>
              </a:solidFill>
              <a:latin typeface="字魂27号-布丁体"/>
            </a:endParaRPr>
          </a:p>
        </p:txBody>
      </p:sp>
      <p:pic>
        <p:nvPicPr>
          <p:cNvPr id="5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9" t="36994"/>
          <a:stretch/>
        </p:blipFill>
        <p:spPr>
          <a:xfrm>
            <a:off x="4105994" y="3266118"/>
            <a:ext cx="3037377" cy="37501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2E0DD7-0170-4831-9DB9-02CFB7245AD1}"/>
              </a:ext>
            </a:extLst>
          </p:cNvPr>
          <p:cNvSpPr txBox="1"/>
          <p:nvPr/>
        </p:nvSpPr>
        <p:spPr>
          <a:xfrm>
            <a:off x="6075984" y="1858420"/>
            <a:ext cx="54044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217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12: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Tết</a:t>
            </a:r>
            <a:endParaRPr lang="zh-CN" altLang="en-US" sz="4800" b="1" dirty="0">
              <a:solidFill>
                <a:srgbClr val="99BC3E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4F0B4F-2387-4725-A6AD-CAAB8B9BEC85}"/>
              </a:ext>
            </a:extLst>
          </p:cNvPr>
          <p:cNvSpPr txBox="1"/>
          <p:nvPr/>
        </p:nvSpPr>
        <p:spPr>
          <a:xfrm>
            <a:off x="7563799" y="418947"/>
            <a:ext cx="2338846" cy="9232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126">
              <a:defRPr/>
            </a:pPr>
            <a:r>
              <a:rPr lang="en-US" sz="5399" b="1" dirty="0" err="1">
                <a:solidFill>
                  <a:srgbClr val="FF0000"/>
                </a:solidFill>
                <a:latin typeface="UVN Nguyen Du" panose="04030805020802020802" pitchFamily="82" charset="0"/>
              </a:rPr>
              <a:t>Về</a:t>
            </a:r>
            <a:r>
              <a:rPr lang="en-US" sz="5399" b="1" dirty="0">
                <a:solidFill>
                  <a:srgbClr val="FF0000"/>
                </a:solidFill>
                <a:latin typeface="UVN Nguyen Du" panose="04030805020802020802" pitchFamily="82" charset="0"/>
              </a:rPr>
              <a:t> </a:t>
            </a:r>
            <a:r>
              <a:rPr lang="en-US" sz="5399" b="1" dirty="0" err="1">
                <a:solidFill>
                  <a:srgbClr val="FF0000"/>
                </a:solidFill>
                <a:latin typeface="UVN Nguyen Du" panose="04030805020802020802" pitchFamily="82" charset="0"/>
              </a:rPr>
              <a:t>nhà</a:t>
            </a:r>
            <a:r>
              <a:rPr lang="en-US" sz="5399" b="1" dirty="0">
                <a:solidFill>
                  <a:srgbClr val="FF0000"/>
                </a:solidFill>
                <a:latin typeface="UVN Nguyen Du" panose="04030805020802020802" pitchFamily="8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59299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F7A86EEA-4B29-0363-C7F3-DF96C3979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799" y="1162440"/>
            <a:ext cx="8254699" cy="2853175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1A5558A-6049-25E6-0D3F-DB48F3856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123138"/>
            <a:ext cx="1508594" cy="150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181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42" y="583967"/>
            <a:ext cx="1123156" cy="826939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5282857" y="955040"/>
            <a:ext cx="2250685" cy="2286000"/>
            <a:chOff x="5282857" y="955040"/>
            <a:chExt cx="2250685" cy="2286000"/>
          </a:xfrm>
        </p:grpSpPr>
        <p:sp>
          <p:nvSpPr>
            <p:cNvPr id="6" name="Rounded Rectangle 5"/>
            <p:cNvSpPr/>
            <p:nvPr/>
          </p:nvSpPr>
          <p:spPr>
            <a:xfrm>
              <a:off x="5521520" y="955040"/>
              <a:ext cx="1773360" cy="22860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9042" y1="30351" x2="46486" y2="38498"/>
                          <a14:foregroundMark x1="57987" y1="29872" x2="55272" y2="404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2857" y="972697"/>
              <a:ext cx="2250685" cy="2250685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5115437" y="3805446"/>
            <a:ext cx="2574925" cy="2574925"/>
            <a:chOff x="5115437" y="3805446"/>
            <a:chExt cx="2574925" cy="2574925"/>
          </a:xfrm>
        </p:grpSpPr>
        <p:sp>
          <p:nvSpPr>
            <p:cNvPr id="2" name="Rounded Rectangle 1"/>
            <p:cNvSpPr/>
            <p:nvPr/>
          </p:nvSpPr>
          <p:spPr>
            <a:xfrm>
              <a:off x="5521520" y="3886200"/>
              <a:ext cx="1773360" cy="228600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F0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48083" y1="29393" x2="43930" y2="41214"/>
                          <a14:foregroundMark x1="56709" y1="27955" x2="58786" y2="357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437" y="3805446"/>
              <a:ext cx="2574925" cy="2574925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7274828" y="955040"/>
            <a:ext cx="2219253" cy="2286000"/>
            <a:chOff x="7274828" y="955040"/>
            <a:chExt cx="2219253" cy="2286000"/>
          </a:xfrm>
        </p:grpSpPr>
        <p:sp>
          <p:nvSpPr>
            <p:cNvPr id="7" name="Rounded Rectangle 6"/>
            <p:cNvSpPr/>
            <p:nvPr/>
          </p:nvSpPr>
          <p:spPr>
            <a:xfrm>
              <a:off x="7512440" y="955040"/>
              <a:ext cx="1773360" cy="2286000"/>
            </a:xfrm>
            <a:prstGeom prst="roundRect">
              <a:avLst/>
            </a:prstGeom>
            <a:solidFill>
              <a:srgbClr val="3FB6B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57029" y1="32588" x2="55751" y2="56070"/>
                          <a14:foregroundMark x1="34026" y1="61502" x2="40575" y2="64696"/>
                          <a14:foregroundMark x1="53035" y1="77157" x2="53355" y2="896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4828" y="1012958"/>
              <a:ext cx="2219253" cy="2219253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9301613" y="955040"/>
            <a:ext cx="2219253" cy="2286000"/>
            <a:chOff x="9301613" y="955040"/>
            <a:chExt cx="2219253" cy="2286000"/>
          </a:xfrm>
        </p:grpSpPr>
        <p:sp>
          <p:nvSpPr>
            <p:cNvPr id="9" name="Rounded Rectangle 8"/>
            <p:cNvSpPr/>
            <p:nvPr/>
          </p:nvSpPr>
          <p:spPr>
            <a:xfrm>
              <a:off x="9524560" y="955040"/>
              <a:ext cx="1773360" cy="22860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7827" y1="29233" x2="56070" y2="44249"/>
                          <a14:foregroundMark x1="63578" y1="27316" x2="64537" y2="39617"/>
                          <a14:foregroundMark x1="59105" y1="46645" x2="56070" y2="570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1613" y="955040"/>
              <a:ext cx="2219253" cy="2219253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9434159" y="3678500"/>
            <a:ext cx="2095702" cy="2493700"/>
            <a:chOff x="9434159" y="3678500"/>
            <a:chExt cx="2095702" cy="2493700"/>
          </a:xfrm>
        </p:grpSpPr>
        <p:sp>
          <p:nvSpPr>
            <p:cNvPr id="5" name="Rounded Rectangle 4"/>
            <p:cNvSpPr/>
            <p:nvPr/>
          </p:nvSpPr>
          <p:spPr>
            <a:xfrm>
              <a:off x="9524560" y="3886200"/>
              <a:ext cx="1773360" cy="22860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4159" y="3678500"/>
              <a:ext cx="2095702" cy="2095702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7358431" y="3886200"/>
            <a:ext cx="2052049" cy="2286000"/>
            <a:chOff x="7358431" y="3886200"/>
            <a:chExt cx="2052049" cy="2286000"/>
          </a:xfrm>
        </p:grpSpPr>
        <p:sp>
          <p:nvSpPr>
            <p:cNvPr id="4" name="Rounded Rectangle 3"/>
            <p:cNvSpPr/>
            <p:nvPr/>
          </p:nvSpPr>
          <p:spPr>
            <a:xfrm>
              <a:off x="7523040" y="3886200"/>
              <a:ext cx="1773360" cy="2286000"/>
            </a:xfrm>
            <a:prstGeom prst="round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5142" b="93972" l="1773" r="94504">
                          <a14:foregroundMark x1="53191" y1="41844" x2="41844" y2="62057"/>
                          <a14:foregroundMark x1="32447" y1="79433" x2="33511" y2="79787"/>
                          <a14:foregroundMark x1="19504" y1="23759" x2="19504" y2="23759"/>
                          <a14:foregroundMark x1="30674" y1="24291" x2="30674" y2="24291"/>
                          <a14:foregroundMark x1="55496" y1="14894" x2="55496" y2="14894"/>
                          <a14:foregroundMark x1="69504" y1="26596" x2="69504" y2="26596"/>
                          <a14:foregroundMark x1="88830" y1="24113" x2="88830" y2="241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8431" y="3977305"/>
              <a:ext cx="2052049" cy="2052049"/>
            </a:xfrm>
            <a:prstGeom prst="rect">
              <a:avLst/>
            </a:prstGeom>
          </p:spPr>
        </p:pic>
      </p:grpSp>
      <p:sp>
        <p:nvSpPr>
          <p:cNvPr id="27" name="4"/>
          <p:cNvSpPr/>
          <p:nvPr/>
        </p:nvSpPr>
        <p:spPr>
          <a:xfrm>
            <a:off x="5513001" y="3878702"/>
            <a:ext cx="1773360" cy="2286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8" name="5"/>
          <p:cNvSpPr/>
          <p:nvPr/>
        </p:nvSpPr>
        <p:spPr>
          <a:xfrm>
            <a:off x="7528040" y="3878702"/>
            <a:ext cx="1773360" cy="2286000"/>
          </a:xfrm>
          <a:prstGeom prst="roundRect">
            <a:avLst/>
          </a:prstGeom>
          <a:solidFill>
            <a:srgbClr val="FF0066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9" name="6"/>
          <p:cNvSpPr/>
          <p:nvPr/>
        </p:nvSpPr>
        <p:spPr>
          <a:xfrm>
            <a:off x="9538079" y="3876102"/>
            <a:ext cx="1773360" cy="2286000"/>
          </a:xfrm>
          <a:prstGeom prst="roundRect">
            <a:avLst/>
          </a:prstGeom>
          <a:solidFill>
            <a:srgbClr val="92D05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30" name="1"/>
          <p:cNvSpPr/>
          <p:nvPr/>
        </p:nvSpPr>
        <p:spPr>
          <a:xfrm>
            <a:off x="5545570" y="918967"/>
            <a:ext cx="1773360" cy="228600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1" name="2"/>
          <p:cNvSpPr/>
          <p:nvPr/>
        </p:nvSpPr>
        <p:spPr>
          <a:xfrm>
            <a:off x="7517440" y="947542"/>
            <a:ext cx="1773360" cy="2286000"/>
          </a:xfrm>
          <a:prstGeom prst="roundRect">
            <a:avLst/>
          </a:prstGeom>
          <a:solidFill>
            <a:srgbClr val="3FB6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32" name="3"/>
          <p:cNvSpPr/>
          <p:nvPr/>
        </p:nvSpPr>
        <p:spPr>
          <a:xfrm>
            <a:off x="9529560" y="947542"/>
            <a:ext cx="1773360" cy="2286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LÍNH CỨU HỎA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CẢNH SÁT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Thủy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thủ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81625" y="5046562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PHI CÔNG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VẬN ĐỘNG VIÊN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981625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NHẠC SĨ, CA SĨ</a:t>
            </a:r>
          </a:p>
        </p:txBody>
      </p:sp>
      <p:sp>
        <p:nvSpPr>
          <p:cNvPr id="45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716571" y="1887495"/>
            <a:ext cx="4662683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ĐỐ BẠN NGHỀ GÌ?</a:t>
            </a:r>
            <a:endParaRPr kumimoji="0" lang="zh-CN" altLang="en-US" sz="8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3FB6BF"/>
              </a:solidFill>
              <a:effectLst/>
              <a:uLnTx/>
              <a:uFillTx/>
              <a:latin typeface="iCiel Cadena" panose="02000503000000020004" pitchFamily="2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46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1014677" y="464865"/>
            <a:ext cx="466268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6000" b="0" i="0" u="none" strike="noStrike" kern="1200" cap="none" spc="0" normalizeH="0" baseline="0" noProof="0">
                <a:ln>
                  <a:noFill/>
                </a:ln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Trò chơi: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FF70AD"/>
                </a:fgClr>
                <a:bgClr>
                  <a:srgbClr val="FF4D67"/>
                </a:bgClr>
              </a:pattFill>
              <a:effectLst/>
              <a:uLnTx/>
              <a:uFillTx/>
              <a:latin typeface="iCiel Cadena" panose="02000503000000020004" pitchFamily="2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E817E66-34DA-44EF-B228-63CFCF648524}"/>
              </a:ext>
            </a:extLst>
          </p:cNvPr>
          <p:cNvSpPr/>
          <p:nvPr/>
        </p:nvSpPr>
        <p:spPr>
          <a:xfrm>
            <a:off x="2510699" y="3064946"/>
            <a:ext cx="8139667" cy="15662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GV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ảnh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nghề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nghiệp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ảnh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hiện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tục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thì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xóa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bỏ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2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6" descr="8ff02d20754c5ff1a50fb722d6517668">
            <a:extLst>
              <a:ext uri="{FF2B5EF4-FFF2-40B4-BE49-F238E27FC236}">
                <a16:creationId xmlns:a16="http://schemas.microsoft.com/office/drawing/2014/main" id="{E471E8D6-DF8E-45DF-A7C4-4D4E80DCFA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0890" y="472313"/>
            <a:ext cx="2526558" cy="1060258"/>
          </a:xfrm>
          <a:prstGeom prst="rect">
            <a:avLst/>
          </a:prstGeom>
        </p:spPr>
      </p:pic>
      <p:pic>
        <p:nvPicPr>
          <p:cNvPr id="2" name="图片 12" descr="形状&#10;&#10;描述已自动生成">
            <a:extLst>
              <a:ext uri="{FF2B5EF4-FFF2-40B4-BE49-F238E27FC236}">
                <a16:creationId xmlns:a16="http://schemas.microsoft.com/office/drawing/2014/main" id="{8177A747-28A6-5F39-667D-FB84B92C79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86" r="9286" b="3059"/>
          <a:stretch/>
        </p:blipFill>
        <p:spPr>
          <a:xfrm>
            <a:off x="2392325" y="-265814"/>
            <a:ext cx="9256132" cy="54096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F08669-8346-EDB9-73EB-8456F5C0E9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9331" y="814738"/>
            <a:ext cx="4273667" cy="829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F1C99D-62FE-38CA-3A93-B4E8E33EB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7623" y="1621545"/>
            <a:ext cx="6492803" cy="18472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29F29D-A679-D1CE-7350-63791C1D4738}"/>
              </a:ext>
            </a:extLst>
          </p:cNvPr>
          <p:cNvSpPr txBox="1"/>
          <p:nvPr/>
        </p:nvSpPr>
        <p:spPr>
          <a:xfrm>
            <a:off x="6395128" y="3258059"/>
            <a:ext cx="2600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0600300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41"/>
            <a:ext cx="12187592" cy="6855520"/>
          </a:xfrm>
          <a:prstGeom prst="rect">
            <a:avLst/>
          </a:prstGeom>
        </p:spPr>
      </p:pic>
      <p:sp>
        <p:nvSpPr>
          <p:cNvPr id="5" name="Rectangle: Rounded Corners 49">
            <a:extLst>
              <a:ext uri="{FF2B5EF4-FFF2-40B4-BE49-F238E27FC236}">
                <a16:creationId xmlns:a16="http://schemas.microsoft.com/office/drawing/2014/main" id="{91202FDA-009A-4A05-9BF1-7637DB15A488}"/>
              </a:ext>
            </a:extLst>
          </p:cNvPr>
          <p:cNvSpPr/>
          <p:nvPr/>
        </p:nvSpPr>
        <p:spPr>
          <a:xfrm>
            <a:off x="1674605" y="778167"/>
            <a:ext cx="9406621" cy="3027154"/>
          </a:xfrm>
          <a:prstGeom prst="roundRect">
            <a:avLst/>
          </a:prstGeom>
          <a:solidFill>
            <a:srgbClr val="E17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0192F8-DE2F-25CA-9DA8-25858AB28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7000" y="429594"/>
            <a:ext cx="8870449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216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66726"/>
            <a:ext cx="11458575" cy="6038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2D96FD-B587-5814-0788-568CAE881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77" y="479326"/>
            <a:ext cx="595934" cy="8555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F0EE57-750C-752B-3961-21A06987D779}"/>
              </a:ext>
            </a:extLst>
          </p:cNvPr>
          <p:cNvSpPr txBox="1"/>
          <p:nvPr/>
        </p:nvSpPr>
        <p:spPr>
          <a:xfrm>
            <a:off x="1980108" y="611698"/>
            <a:ext cx="9364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Nêu lợi ích của công việc trong từng hình dưới đây.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8F2479-4E81-D87A-69BA-A03E306EDF0C}"/>
              </a:ext>
            </a:extLst>
          </p:cNvPr>
          <p:cNvGrpSpPr/>
          <p:nvPr/>
        </p:nvGrpSpPr>
        <p:grpSpPr>
          <a:xfrm>
            <a:off x="1987994" y="1206876"/>
            <a:ext cx="8588129" cy="4384299"/>
            <a:chOff x="16319" y="759201"/>
            <a:chExt cx="8588129" cy="438429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F8036D5-D5FE-EA4C-2702-370886ECC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19" y="1050501"/>
              <a:ext cx="3981427" cy="196281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04158E4-6A6F-B996-2992-9C19FCCA43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39" b="5585"/>
            <a:stretch/>
          </p:blipFill>
          <p:spPr>
            <a:xfrm>
              <a:off x="2411760" y="3190224"/>
              <a:ext cx="3888432" cy="195327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A83FD69-3F95-5945-3313-C8F28F1D1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396" y="759201"/>
              <a:ext cx="2210052" cy="2535874"/>
            </a:xfrm>
            <a:prstGeom prst="rect">
              <a:avLst/>
            </a:prstGeom>
          </p:spPr>
        </p:pic>
        <p:sp>
          <p:nvSpPr>
            <p:cNvPr id="11" name="Arrow: Bent-Up 10">
              <a:extLst>
                <a:ext uri="{FF2B5EF4-FFF2-40B4-BE49-F238E27FC236}">
                  <a16:creationId xmlns:a16="http://schemas.microsoft.com/office/drawing/2014/main" id="{EFA1917C-318C-6008-8E4D-E6F478A9EC55}"/>
                </a:ext>
              </a:extLst>
            </p:cNvPr>
            <p:cNvSpPr/>
            <p:nvPr/>
          </p:nvSpPr>
          <p:spPr>
            <a:xfrm rot="5400000">
              <a:off x="984121" y="3450645"/>
              <a:ext cx="1080120" cy="965702"/>
            </a:xfrm>
            <a:prstGeom prst="bentUpArrow">
              <a:avLst>
                <a:gd name="adj1" fmla="val 16192"/>
                <a:gd name="adj2" fmla="val 18944"/>
                <a:gd name="adj3" fmla="val 27202"/>
              </a:avLst>
            </a:prstGeom>
            <a:solidFill>
              <a:srgbClr val="009349"/>
            </a:solidFill>
            <a:ln>
              <a:solidFill>
                <a:srgbClr val="C7D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row: Bent-Up 11">
              <a:extLst>
                <a:ext uri="{FF2B5EF4-FFF2-40B4-BE49-F238E27FC236}">
                  <a16:creationId xmlns:a16="http://schemas.microsoft.com/office/drawing/2014/main" id="{EDCE6B83-2C57-0213-DCEC-360168EE7F96}"/>
                </a:ext>
              </a:extLst>
            </p:cNvPr>
            <p:cNvSpPr/>
            <p:nvPr/>
          </p:nvSpPr>
          <p:spPr>
            <a:xfrm>
              <a:off x="6747039" y="3450645"/>
              <a:ext cx="1080120" cy="965702"/>
            </a:xfrm>
            <a:prstGeom prst="bentUpArrow">
              <a:avLst>
                <a:gd name="adj1" fmla="val 16192"/>
                <a:gd name="adj2" fmla="val 18944"/>
                <a:gd name="adj3" fmla="val 27202"/>
              </a:avLst>
            </a:prstGeom>
            <a:solidFill>
              <a:srgbClr val="009349"/>
            </a:solidFill>
            <a:ln>
              <a:solidFill>
                <a:srgbClr val="C7D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D6FE802-CCF0-B52B-F7DA-114EDC0B86BA}"/>
              </a:ext>
            </a:extLst>
          </p:cNvPr>
          <p:cNvSpPr/>
          <p:nvPr/>
        </p:nvSpPr>
        <p:spPr>
          <a:xfrm>
            <a:off x="3600450" y="5724525"/>
            <a:ext cx="6019800" cy="5048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cơm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327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66726"/>
            <a:ext cx="11458575" cy="6038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0EA507-E5E3-31B7-61DA-F00C75D0C530}"/>
              </a:ext>
            </a:extLst>
          </p:cNvPr>
          <p:cNvGrpSpPr/>
          <p:nvPr/>
        </p:nvGrpSpPr>
        <p:grpSpPr>
          <a:xfrm>
            <a:off x="1647825" y="1016174"/>
            <a:ext cx="9118724" cy="4203315"/>
            <a:chOff x="0" y="1101899"/>
            <a:chExt cx="9118724" cy="420331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14D86C6-ED3B-85F5-3241-B81855D49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16744"/>
              <a:ext cx="2924027" cy="289516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C82802C-4AEA-42CE-1023-95747DD6E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9872" y="2283718"/>
              <a:ext cx="3096344" cy="302149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52B61E4-0435-FDFA-14A4-9FC5A1FF4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172" y="1101899"/>
              <a:ext cx="2998552" cy="2872739"/>
            </a:xfrm>
            <a:prstGeom prst="rect">
              <a:avLst/>
            </a:prstGeom>
          </p:spPr>
        </p:pic>
        <p:sp>
          <p:nvSpPr>
            <p:cNvPr id="16" name="Arrow: Bent-Up 15">
              <a:extLst>
                <a:ext uri="{FF2B5EF4-FFF2-40B4-BE49-F238E27FC236}">
                  <a16:creationId xmlns:a16="http://schemas.microsoft.com/office/drawing/2014/main" id="{934AF784-82D1-C44B-25EB-323F4E438009}"/>
                </a:ext>
              </a:extLst>
            </p:cNvPr>
            <p:cNvSpPr/>
            <p:nvPr/>
          </p:nvSpPr>
          <p:spPr>
            <a:xfrm rot="5400000">
              <a:off x="2117140" y="4077525"/>
              <a:ext cx="648072" cy="965702"/>
            </a:xfrm>
            <a:prstGeom prst="bentUpArrow">
              <a:avLst>
                <a:gd name="adj1" fmla="val 16192"/>
                <a:gd name="adj2" fmla="val 18944"/>
                <a:gd name="adj3" fmla="val 27202"/>
              </a:avLst>
            </a:prstGeom>
            <a:solidFill>
              <a:srgbClr val="009349"/>
            </a:solidFill>
            <a:ln>
              <a:solidFill>
                <a:srgbClr val="C7D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row: Bent-Up 16">
              <a:extLst>
                <a:ext uri="{FF2B5EF4-FFF2-40B4-BE49-F238E27FC236}">
                  <a16:creationId xmlns:a16="http://schemas.microsoft.com/office/drawing/2014/main" id="{4E2E5F84-3859-A7E2-A4EA-3C24BCC183F9}"/>
                </a:ext>
              </a:extLst>
            </p:cNvPr>
            <p:cNvSpPr/>
            <p:nvPr/>
          </p:nvSpPr>
          <p:spPr>
            <a:xfrm>
              <a:off x="6737350" y="4236340"/>
              <a:ext cx="1080120" cy="556217"/>
            </a:xfrm>
            <a:prstGeom prst="bentUpArrow">
              <a:avLst>
                <a:gd name="adj1" fmla="val 16192"/>
                <a:gd name="adj2" fmla="val 18944"/>
                <a:gd name="adj3" fmla="val 27202"/>
              </a:avLst>
            </a:prstGeom>
            <a:solidFill>
              <a:srgbClr val="009349"/>
            </a:solidFill>
            <a:ln>
              <a:solidFill>
                <a:srgbClr val="C7D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D6A187B-9816-228C-9301-3D1DA4DE4AE8}"/>
              </a:ext>
            </a:extLst>
          </p:cNvPr>
          <p:cNvSpPr/>
          <p:nvPr/>
        </p:nvSpPr>
        <p:spPr>
          <a:xfrm>
            <a:off x="2562225" y="5334000"/>
            <a:ext cx="8048625" cy="5048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Xây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ở</a:t>
            </a:r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71FD3EB-F73F-E21B-D7ED-93A8541002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123138"/>
            <a:ext cx="1508594" cy="150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504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66726"/>
            <a:ext cx="11458575" cy="6038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5ABCB1E-6FD8-D9CC-2729-221C7D92F848}"/>
              </a:ext>
            </a:extLst>
          </p:cNvPr>
          <p:cNvGrpSpPr/>
          <p:nvPr/>
        </p:nvGrpSpPr>
        <p:grpSpPr>
          <a:xfrm>
            <a:off x="1838325" y="619162"/>
            <a:ext cx="9035503" cy="3950378"/>
            <a:chOff x="0" y="828712"/>
            <a:chExt cx="9035503" cy="395037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84D3BD-FDE4-5CAE-033A-8DFE5BD41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500" y="828712"/>
              <a:ext cx="2753003" cy="289654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47AD62A-2635-2504-4CA8-E29FF5DD1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8045" y="2192813"/>
              <a:ext cx="3076815" cy="2586277"/>
            </a:xfrm>
            <a:prstGeom prst="rect">
              <a:avLst/>
            </a:prstGeom>
          </p:spPr>
        </p:pic>
        <p:sp>
          <p:nvSpPr>
            <p:cNvPr id="8" name="Arrow: Bent-Up 7">
              <a:extLst>
                <a:ext uri="{FF2B5EF4-FFF2-40B4-BE49-F238E27FC236}">
                  <a16:creationId xmlns:a16="http://schemas.microsoft.com/office/drawing/2014/main" id="{CEB2DB9F-8851-DE2F-2F43-C7C26F2A9F6A}"/>
                </a:ext>
              </a:extLst>
            </p:cNvPr>
            <p:cNvSpPr/>
            <p:nvPr/>
          </p:nvSpPr>
          <p:spPr>
            <a:xfrm rot="5400000">
              <a:off x="1379161" y="3694094"/>
              <a:ext cx="648072" cy="965702"/>
            </a:xfrm>
            <a:prstGeom prst="bentUpArrow">
              <a:avLst>
                <a:gd name="adj1" fmla="val 16192"/>
                <a:gd name="adj2" fmla="val 18944"/>
                <a:gd name="adj3" fmla="val 27202"/>
              </a:avLst>
            </a:prstGeom>
            <a:solidFill>
              <a:srgbClr val="009349"/>
            </a:solidFill>
            <a:ln>
              <a:solidFill>
                <a:srgbClr val="C7D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row: Bent-Up 8">
              <a:extLst>
                <a:ext uri="{FF2B5EF4-FFF2-40B4-BE49-F238E27FC236}">
                  <a16:creationId xmlns:a16="http://schemas.microsoft.com/office/drawing/2014/main" id="{A41979E3-7806-5F4B-8785-D6EA1B29D33F}"/>
                </a:ext>
              </a:extLst>
            </p:cNvPr>
            <p:cNvSpPr/>
            <p:nvPr/>
          </p:nvSpPr>
          <p:spPr>
            <a:xfrm>
              <a:off x="6516216" y="3852909"/>
              <a:ext cx="1080120" cy="556217"/>
            </a:xfrm>
            <a:prstGeom prst="bentUpArrow">
              <a:avLst>
                <a:gd name="adj1" fmla="val 16192"/>
                <a:gd name="adj2" fmla="val 18944"/>
                <a:gd name="adj3" fmla="val 27202"/>
              </a:avLst>
            </a:prstGeom>
            <a:solidFill>
              <a:srgbClr val="009349"/>
            </a:solidFill>
            <a:ln>
              <a:solidFill>
                <a:srgbClr val="C7D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A493423-A881-CBDB-284F-AAF968983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78327"/>
              <a:ext cx="2579753" cy="2694239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C4E67F2-5671-1891-9C6B-C5D02916B6A8}"/>
              </a:ext>
            </a:extLst>
          </p:cNvPr>
          <p:cNvSpPr/>
          <p:nvPr/>
        </p:nvSpPr>
        <p:spPr>
          <a:xfrm>
            <a:off x="2419350" y="4933950"/>
            <a:ext cx="8048625" cy="5048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dỗ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939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09575"/>
            <a:ext cx="11458575" cy="60960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3BB2B1-FFE9-8AFF-0A74-6BC14BE2A9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26" y="574576"/>
            <a:ext cx="568755" cy="8165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98B15B-0E7D-4B2E-00B9-24C884F63E7C}"/>
              </a:ext>
            </a:extLst>
          </p:cNvPr>
          <p:cNvSpPr txBox="1"/>
          <p:nvPr/>
        </p:nvSpPr>
        <p:spPr>
          <a:xfrm>
            <a:off x="1514475" y="602174"/>
            <a:ext cx="989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3F64FC-CE0D-6E09-6348-97088FD1E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986" y="1790699"/>
            <a:ext cx="9105014" cy="326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023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09575"/>
            <a:ext cx="11458575" cy="60960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464E3BEC-3DD3-F237-8FB7-F00D04CDBDF1}"/>
              </a:ext>
            </a:extLst>
          </p:cNvPr>
          <p:cNvSpPr/>
          <p:nvPr/>
        </p:nvSpPr>
        <p:spPr>
          <a:xfrm>
            <a:off x="6191695" y="2236304"/>
            <a:ext cx="5188609" cy="2707836"/>
          </a:xfrm>
          <a:custGeom>
            <a:avLst/>
            <a:gdLst>
              <a:gd name="connsiteX0" fmla="*/ 0 w 5188609"/>
              <a:gd name="connsiteY0" fmla="*/ 451306 h 2707836"/>
              <a:gd name="connsiteX1" fmla="*/ 451306 w 5188609"/>
              <a:gd name="connsiteY1" fmla="*/ 0 h 2707836"/>
              <a:gd name="connsiteX2" fmla="*/ 1029916 w 5188609"/>
              <a:gd name="connsiteY2" fmla="*/ 0 h 2707836"/>
              <a:gd name="connsiteX3" fmla="*/ 1522805 w 5188609"/>
              <a:gd name="connsiteY3" fmla="*/ 0 h 2707836"/>
              <a:gd name="connsiteX4" fmla="*/ 2058555 w 5188609"/>
              <a:gd name="connsiteY4" fmla="*/ 0 h 2707836"/>
              <a:gd name="connsiteX5" fmla="*/ 2680024 w 5188609"/>
              <a:gd name="connsiteY5" fmla="*/ 0 h 2707836"/>
              <a:gd name="connsiteX6" fmla="*/ 3215774 w 5188609"/>
              <a:gd name="connsiteY6" fmla="*/ 0 h 2707836"/>
              <a:gd name="connsiteX7" fmla="*/ 3708664 w 5188609"/>
              <a:gd name="connsiteY7" fmla="*/ 0 h 2707836"/>
              <a:gd name="connsiteX8" fmla="*/ 4737303 w 5188609"/>
              <a:gd name="connsiteY8" fmla="*/ 0 h 2707836"/>
              <a:gd name="connsiteX9" fmla="*/ 5188609 w 5188609"/>
              <a:gd name="connsiteY9" fmla="*/ 451306 h 2707836"/>
              <a:gd name="connsiteX10" fmla="*/ 5188609 w 5188609"/>
              <a:gd name="connsiteY10" fmla="*/ 848455 h 2707836"/>
              <a:gd name="connsiteX11" fmla="*/ 5188609 w 5188609"/>
              <a:gd name="connsiteY11" fmla="*/ 1317814 h 2707836"/>
              <a:gd name="connsiteX12" fmla="*/ 5188609 w 5188609"/>
              <a:gd name="connsiteY12" fmla="*/ 1714963 h 2707836"/>
              <a:gd name="connsiteX13" fmla="*/ 5188609 w 5188609"/>
              <a:gd name="connsiteY13" fmla="*/ 2256530 h 2707836"/>
              <a:gd name="connsiteX14" fmla="*/ 4737303 w 5188609"/>
              <a:gd name="connsiteY14" fmla="*/ 2707836 h 2707836"/>
              <a:gd name="connsiteX15" fmla="*/ 4201553 w 5188609"/>
              <a:gd name="connsiteY15" fmla="*/ 2707836 h 2707836"/>
              <a:gd name="connsiteX16" fmla="*/ 3622944 w 5188609"/>
              <a:gd name="connsiteY16" fmla="*/ 2707836 h 2707836"/>
              <a:gd name="connsiteX17" fmla="*/ 3044334 w 5188609"/>
              <a:gd name="connsiteY17" fmla="*/ 2707836 h 2707836"/>
              <a:gd name="connsiteX18" fmla="*/ 2422865 w 5188609"/>
              <a:gd name="connsiteY18" fmla="*/ 2707836 h 2707836"/>
              <a:gd name="connsiteX19" fmla="*/ 2015695 w 5188609"/>
              <a:gd name="connsiteY19" fmla="*/ 2707836 h 2707836"/>
              <a:gd name="connsiteX20" fmla="*/ 1437085 w 5188609"/>
              <a:gd name="connsiteY20" fmla="*/ 2707836 h 2707836"/>
              <a:gd name="connsiteX21" fmla="*/ 451306 w 5188609"/>
              <a:gd name="connsiteY21" fmla="*/ 2707836 h 2707836"/>
              <a:gd name="connsiteX22" fmla="*/ 0 w 5188609"/>
              <a:gd name="connsiteY22" fmla="*/ 2256530 h 2707836"/>
              <a:gd name="connsiteX23" fmla="*/ 0 w 5188609"/>
              <a:gd name="connsiteY23" fmla="*/ 1841328 h 2707836"/>
              <a:gd name="connsiteX24" fmla="*/ 0 w 5188609"/>
              <a:gd name="connsiteY24" fmla="*/ 1408075 h 2707836"/>
              <a:gd name="connsiteX25" fmla="*/ 0 w 5188609"/>
              <a:gd name="connsiteY25" fmla="*/ 1010925 h 2707836"/>
              <a:gd name="connsiteX26" fmla="*/ 0 w 5188609"/>
              <a:gd name="connsiteY26" fmla="*/ 451306 h 2707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188609" h="2707836" fill="none" extrusionOk="0">
                <a:moveTo>
                  <a:pt x="0" y="451306"/>
                </a:moveTo>
                <a:cubicBezTo>
                  <a:pt x="-4522" y="130501"/>
                  <a:pt x="172289" y="64827"/>
                  <a:pt x="451306" y="0"/>
                </a:cubicBezTo>
                <a:cubicBezTo>
                  <a:pt x="657103" y="-43527"/>
                  <a:pt x="818840" y="32218"/>
                  <a:pt x="1029916" y="0"/>
                </a:cubicBezTo>
                <a:cubicBezTo>
                  <a:pt x="1240992" y="-32218"/>
                  <a:pt x="1282900" y="26358"/>
                  <a:pt x="1522805" y="0"/>
                </a:cubicBezTo>
                <a:cubicBezTo>
                  <a:pt x="1762710" y="-26358"/>
                  <a:pt x="1846172" y="45281"/>
                  <a:pt x="2058555" y="0"/>
                </a:cubicBezTo>
                <a:cubicBezTo>
                  <a:pt x="2270938" y="-45281"/>
                  <a:pt x="2448761" y="48424"/>
                  <a:pt x="2680024" y="0"/>
                </a:cubicBezTo>
                <a:cubicBezTo>
                  <a:pt x="2911287" y="-48424"/>
                  <a:pt x="3017478" y="49968"/>
                  <a:pt x="3215774" y="0"/>
                </a:cubicBezTo>
                <a:cubicBezTo>
                  <a:pt x="3414070" y="-49968"/>
                  <a:pt x="3541146" y="16144"/>
                  <a:pt x="3708664" y="0"/>
                </a:cubicBezTo>
                <a:cubicBezTo>
                  <a:pt x="3876182" y="-16144"/>
                  <a:pt x="4267229" y="121744"/>
                  <a:pt x="4737303" y="0"/>
                </a:cubicBezTo>
                <a:cubicBezTo>
                  <a:pt x="4985898" y="62160"/>
                  <a:pt x="5163679" y="215470"/>
                  <a:pt x="5188609" y="451306"/>
                </a:cubicBezTo>
                <a:cubicBezTo>
                  <a:pt x="5205969" y="578460"/>
                  <a:pt x="5165574" y="680079"/>
                  <a:pt x="5188609" y="848455"/>
                </a:cubicBezTo>
                <a:cubicBezTo>
                  <a:pt x="5211644" y="1016831"/>
                  <a:pt x="5154488" y="1217459"/>
                  <a:pt x="5188609" y="1317814"/>
                </a:cubicBezTo>
                <a:cubicBezTo>
                  <a:pt x="5222730" y="1418169"/>
                  <a:pt x="5184627" y="1572870"/>
                  <a:pt x="5188609" y="1714963"/>
                </a:cubicBezTo>
                <a:cubicBezTo>
                  <a:pt x="5192591" y="1857056"/>
                  <a:pt x="5162066" y="2123121"/>
                  <a:pt x="5188609" y="2256530"/>
                </a:cubicBezTo>
                <a:cubicBezTo>
                  <a:pt x="5167634" y="2522569"/>
                  <a:pt x="4929310" y="2679532"/>
                  <a:pt x="4737303" y="2707836"/>
                </a:cubicBezTo>
                <a:cubicBezTo>
                  <a:pt x="4608377" y="2764906"/>
                  <a:pt x="4378265" y="2656210"/>
                  <a:pt x="4201553" y="2707836"/>
                </a:cubicBezTo>
                <a:cubicBezTo>
                  <a:pt x="4024841" y="2759462"/>
                  <a:pt x="3829368" y="2678613"/>
                  <a:pt x="3622944" y="2707836"/>
                </a:cubicBezTo>
                <a:cubicBezTo>
                  <a:pt x="3416520" y="2737059"/>
                  <a:pt x="3300771" y="2694862"/>
                  <a:pt x="3044334" y="2707836"/>
                </a:cubicBezTo>
                <a:cubicBezTo>
                  <a:pt x="2787897" y="2720810"/>
                  <a:pt x="2611561" y="2668369"/>
                  <a:pt x="2422865" y="2707836"/>
                </a:cubicBezTo>
                <a:cubicBezTo>
                  <a:pt x="2234169" y="2747303"/>
                  <a:pt x="2193366" y="2693069"/>
                  <a:pt x="2015695" y="2707836"/>
                </a:cubicBezTo>
                <a:cubicBezTo>
                  <a:pt x="1838024" y="2722603"/>
                  <a:pt x="1709557" y="2673589"/>
                  <a:pt x="1437085" y="2707836"/>
                </a:cubicBezTo>
                <a:cubicBezTo>
                  <a:pt x="1164613" y="2742083"/>
                  <a:pt x="688305" y="2704978"/>
                  <a:pt x="451306" y="2707836"/>
                </a:cubicBezTo>
                <a:cubicBezTo>
                  <a:pt x="245433" y="2737452"/>
                  <a:pt x="-7800" y="2469563"/>
                  <a:pt x="0" y="2256530"/>
                </a:cubicBezTo>
                <a:cubicBezTo>
                  <a:pt x="-32079" y="2071000"/>
                  <a:pt x="32989" y="1984479"/>
                  <a:pt x="0" y="1841328"/>
                </a:cubicBezTo>
                <a:cubicBezTo>
                  <a:pt x="-32989" y="1698177"/>
                  <a:pt x="31338" y="1592793"/>
                  <a:pt x="0" y="1408075"/>
                </a:cubicBezTo>
                <a:cubicBezTo>
                  <a:pt x="-31338" y="1223357"/>
                  <a:pt x="32260" y="1168027"/>
                  <a:pt x="0" y="1010925"/>
                </a:cubicBezTo>
                <a:cubicBezTo>
                  <a:pt x="-32260" y="853823"/>
                  <a:pt x="25214" y="655275"/>
                  <a:pt x="0" y="451306"/>
                </a:cubicBezTo>
                <a:close/>
              </a:path>
              <a:path w="5188609" h="2707836" stroke="0" extrusionOk="0">
                <a:moveTo>
                  <a:pt x="0" y="451306"/>
                </a:moveTo>
                <a:cubicBezTo>
                  <a:pt x="527" y="214211"/>
                  <a:pt x="230539" y="-41641"/>
                  <a:pt x="451306" y="0"/>
                </a:cubicBezTo>
                <a:cubicBezTo>
                  <a:pt x="673273" y="-36220"/>
                  <a:pt x="810826" y="17740"/>
                  <a:pt x="987056" y="0"/>
                </a:cubicBezTo>
                <a:cubicBezTo>
                  <a:pt x="1163286" y="-17740"/>
                  <a:pt x="1317155" y="32811"/>
                  <a:pt x="1479945" y="0"/>
                </a:cubicBezTo>
                <a:cubicBezTo>
                  <a:pt x="1642735" y="-32811"/>
                  <a:pt x="1756170" y="49323"/>
                  <a:pt x="2015695" y="0"/>
                </a:cubicBezTo>
                <a:cubicBezTo>
                  <a:pt x="2275220" y="-49323"/>
                  <a:pt x="2347129" y="47880"/>
                  <a:pt x="2508585" y="0"/>
                </a:cubicBezTo>
                <a:cubicBezTo>
                  <a:pt x="2670041" y="-47880"/>
                  <a:pt x="2968626" y="37891"/>
                  <a:pt x="3130054" y="0"/>
                </a:cubicBezTo>
                <a:cubicBezTo>
                  <a:pt x="3291482" y="-37891"/>
                  <a:pt x="3345300" y="24549"/>
                  <a:pt x="3537224" y="0"/>
                </a:cubicBezTo>
                <a:cubicBezTo>
                  <a:pt x="3729148" y="-24549"/>
                  <a:pt x="3783669" y="49836"/>
                  <a:pt x="3987254" y="0"/>
                </a:cubicBezTo>
                <a:cubicBezTo>
                  <a:pt x="4190839" y="-49836"/>
                  <a:pt x="4578698" y="65842"/>
                  <a:pt x="4737303" y="0"/>
                </a:cubicBezTo>
                <a:cubicBezTo>
                  <a:pt x="4990193" y="-7235"/>
                  <a:pt x="5216669" y="229402"/>
                  <a:pt x="5188609" y="451306"/>
                </a:cubicBezTo>
                <a:cubicBezTo>
                  <a:pt x="5203028" y="661210"/>
                  <a:pt x="5164611" y="705918"/>
                  <a:pt x="5188609" y="920664"/>
                </a:cubicBezTo>
                <a:cubicBezTo>
                  <a:pt x="5212607" y="1135410"/>
                  <a:pt x="5165009" y="1192242"/>
                  <a:pt x="5188609" y="1335866"/>
                </a:cubicBezTo>
                <a:cubicBezTo>
                  <a:pt x="5212209" y="1479490"/>
                  <a:pt x="5150897" y="1632590"/>
                  <a:pt x="5188609" y="1769120"/>
                </a:cubicBezTo>
                <a:cubicBezTo>
                  <a:pt x="5226321" y="1905650"/>
                  <a:pt x="5184651" y="2062485"/>
                  <a:pt x="5188609" y="2256530"/>
                </a:cubicBezTo>
                <a:cubicBezTo>
                  <a:pt x="5210039" y="2496692"/>
                  <a:pt x="4964190" y="2724789"/>
                  <a:pt x="4737303" y="2707836"/>
                </a:cubicBezTo>
                <a:cubicBezTo>
                  <a:pt x="4591920" y="2720360"/>
                  <a:pt x="4470678" y="2665491"/>
                  <a:pt x="4287273" y="2707836"/>
                </a:cubicBezTo>
                <a:cubicBezTo>
                  <a:pt x="4103868" y="2750181"/>
                  <a:pt x="3873218" y="2675962"/>
                  <a:pt x="3751524" y="2707836"/>
                </a:cubicBezTo>
                <a:cubicBezTo>
                  <a:pt x="3629830" y="2739710"/>
                  <a:pt x="3466421" y="2672351"/>
                  <a:pt x="3258634" y="2707836"/>
                </a:cubicBezTo>
                <a:cubicBezTo>
                  <a:pt x="3050847" y="2743321"/>
                  <a:pt x="2941317" y="2682572"/>
                  <a:pt x="2851464" y="2707836"/>
                </a:cubicBezTo>
                <a:cubicBezTo>
                  <a:pt x="2761611" y="2733100"/>
                  <a:pt x="2542096" y="2664231"/>
                  <a:pt x="2315715" y="2707836"/>
                </a:cubicBezTo>
                <a:cubicBezTo>
                  <a:pt x="2089334" y="2751441"/>
                  <a:pt x="2033589" y="2706510"/>
                  <a:pt x="1908545" y="2707836"/>
                </a:cubicBezTo>
                <a:cubicBezTo>
                  <a:pt x="1783501" y="2709162"/>
                  <a:pt x="1632928" y="2662785"/>
                  <a:pt x="1415655" y="2707836"/>
                </a:cubicBezTo>
                <a:cubicBezTo>
                  <a:pt x="1198382" y="2752887"/>
                  <a:pt x="691633" y="2615451"/>
                  <a:pt x="451306" y="2707836"/>
                </a:cubicBezTo>
                <a:cubicBezTo>
                  <a:pt x="212821" y="2741214"/>
                  <a:pt x="-17362" y="2434695"/>
                  <a:pt x="0" y="2256530"/>
                </a:cubicBezTo>
                <a:cubicBezTo>
                  <a:pt x="-780" y="2142452"/>
                  <a:pt x="34416" y="2016350"/>
                  <a:pt x="0" y="1859381"/>
                </a:cubicBezTo>
                <a:cubicBezTo>
                  <a:pt x="-34416" y="1702412"/>
                  <a:pt x="9689" y="1643870"/>
                  <a:pt x="0" y="1462231"/>
                </a:cubicBezTo>
                <a:cubicBezTo>
                  <a:pt x="-9689" y="1280592"/>
                  <a:pt x="8438" y="1119254"/>
                  <a:pt x="0" y="974821"/>
                </a:cubicBezTo>
                <a:cubicBezTo>
                  <a:pt x="-8438" y="830388"/>
                  <a:pt x="40440" y="685973"/>
                  <a:pt x="0" y="451306"/>
                </a:cubicBezTo>
                <a:close/>
              </a:path>
            </a:pathLst>
          </a:custGeom>
          <a:solidFill>
            <a:srgbClr val="FFFF99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39341930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khiếm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thị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đang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đan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lát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tạo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ra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phẩm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thủ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xVerse_V5_Image_Text_360P_đan_lát">
            <a:hlinkClick r:id="" action="ppaction://media"/>
            <a:extLst>
              <a:ext uri="{FF2B5EF4-FFF2-40B4-BE49-F238E27FC236}">
                <a16:creationId xmlns:a16="http://schemas.microsoft.com/office/drawing/2014/main" id="{38BC8911-C84E-7949-C7C7-B19C3B68A0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6977" y="1264683"/>
            <a:ext cx="4744483" cy="4744483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A3621DD5-B33D-268B-FB8F-65BC6FEDA5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73814" y="7484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963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308</Words>
  <Application>Microsoft Office PowerPoint</Application>
  <PresentationFormat>Widescreen</PresentationFormat>
  <Paragraphs>49</Paragraphs>
  <Slides>19</Slides>
  <Notes>17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DengXian</vt:lpstr>
      <vt:lpstr>字魂27号-布丁体</vt:lpstr>
      <vt:lpstr>#9Slide07 Altus</vt:lpstr>
      <vt:lpstr>Arial</vt:lpstr>
      <vt:lpstr>Calibri</vt:lpstr>
      <vt:lpstr>Calibri Light</vt:lpstr>
      <vt:lpstr>Cambria</vt:lpstr>
      <vt:lpstr>iCiel Cadena</vt:lpstr>
      <vt:lpstr>UVN Nguyen Du</vt:lpstr>
      <vt:lpstr>Office 主题</vt:lpstr>
      <vt:lpstr>2_Office 主题</vt:lpstr>
      <vt:lpstr>Custom Design</vt:lpstr>
      <vt:lpstr>3_Office 主题</vt:lpstr>
      <vt:lpstr>5_Office 主题</vt:lpstr>
      <vt:lpstr>6_Office 主题</vt:lpstr>
      <vt:lpstr>1_Office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24</cp:revision>
  <dcterms:created xsi:type="dcterms:W3CDTF">2023-05-30T12:59:52Z</dcterms:created>
  <dcterms:modified xsi:type="dcterms:W3CDTF">2025-10-26T09:19:45Z</dcterms:modified>
</cp:coreProperties>
</file>