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357" r:id="rId5"/>
    <p:sldId id="260" r:id="rId6"/>
    <p:sldId id="306" r:id="rId7"/>
    <p:sldId id="272" r:id="rId8"/>
    <p:sldId id="313" r:id="rId9"/>
    <p:sldId id="314" r:id="rId10"/>
    <p:sldId id="386" r:id="rId11"/>
    <p:sldId id="307" r:id="rId12"/>
    <p:sldId id="384" r:id="rId13"/>
    <p:sldId id="265" r:id="rId14"/>
    <p:sldId id="359" r:id="rId15"/>
    <p:sldId id="368" r:id="rId16"/>
    <p:sldId id="387" r:id="rId17"/>
    <p:sldId id="388" r:id="rId18"/>
    <p:sldId id="371" r:id="rId19"/>
    <p:sldId id="385" r:id="rId20"/>
    <p:sldId id="277" r:id="rId21"/>
    <p:sldId id="279" r:id="rId22"/>
    <p:sldId id="280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61672" autoAdjust="0"/>
  </p:normalViewPr>
  <p:slideViewPr>
    <p:cSldViewPr snapToGrid="0">
      <p:cViewPr varScale="1">
        <p:scale>
          <a:sx n="77" d="100"/>
          <a:sy n="77" d="100"/>
        </p:scale>
        <p:origin x="7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F66D5-7BAB-42AE-BEA1-EBBC808F488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99B9F-2E26-4853-A2A9-7667478B0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6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99B9F-2E26-4853-A2A9-7667478B0E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1593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B20E-5DAB-5C54-516D-44E31134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90E57-01E2-6414-F07E-D93786B92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B6379-945D-A0E9-DEC7-6B16D50A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F0036-6478-E762-73D1-EECABAD5C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091AD-A661-2502-4A85-7F55E89B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88A85-432A-0206-C860-BBD24FB9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41978-0F05-03F8-D38D-91A6A7231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4407E-8A05-CD67-BA74-BC0716E67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BD044-C269-C32C-179A-69B1088B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74EEB-7367-9837-7CC6-EBAF619C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7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CE2723-3885-738C-27AF-9D6F47501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A6F18-ACC4-4B5E-9223-E81476748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4C1C6-7CD0-3F21-CC89-FD9D237F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6382-C8F5-5057-67FF-0766A2E5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7EBD-0D66-9F72-34AD-53BFE10D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2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727266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62450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7020-6DF3-F5C4-F00E-D627A8B8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9C79-059A-03F2-AFF7-7639A34F7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06C31-5D5D-9022-FE1F-CECECA16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A65C6-F542-52E4-1986-35336E61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1C2A-389F-C663-3F8D-9195FCFE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01E4-4B1D-B55A-1B64-C629ECDD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48B5E-B81C-B27A-07A7-2B4A645B1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CB916-05C2-C6EB-FFA6-4D9632DE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91FAB-3AF1-C0C6-F348-1A28DAF8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9D22B-E908-61F6-F2F3-FD29603F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4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39E2-090F-183B-9E1D-C24A8546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1BCF-DDEA-368A-4E27-F00F18504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20431-7CA9-5431-C170-7F5E38DF2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18BE5-2E3D-142A-9708-AB007BAB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B74D8-DD1A-77D6-FAEB-475D79BA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6416B-273B-160C-BCA5-FAA9A62D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1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AD05-08F5-9CB0-0DA9-394D25C5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63CA5-3401-3C84-A3AF-F184AD20A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A996D-0158-E0F5-C9C0-60B192FD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D64B23-A563-3884-9F6C-1D4E516C0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96655-A12C-F7C6-A77E-6261E2CD2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7BF53-A69E-CBD2-8DCB-69136508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5FB89-C8C5-1EB0-EA4F-E8CB514E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8EAF6-0122-A946-B90C-DF596231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6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D9BA-F1A1-B3E2-FC37-EAC4B7E04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6209E-8A5B-710E-37F7-BABB72E0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DC946-D64F-7785-A6FE-C39EBD19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FA6FB-2886-9DEC-91EF-52CE3C18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13192-D99B-B0F3-2C27-400399FF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F115C-0284-E712-5096-23D194808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4AB53-3857-1453-5726-CFA1D259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5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9C3-790F-23B7-E8B9-5FDE4B98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48CEE-F823-EA9B-31F6-6C0AC2234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97F9F-26C6-6157-6B16-41BC61C06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D00A6-1517-E7C8-2DE7-35939139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2D635-16A8-64F7-090B-50792026D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B8D40-302D-C134-9584-5BC8615B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8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AFD74-9F64-72FA-0CE2-287DFA4A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53741F-FB89-CF63-7D7B-FA2B1B838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04A3B-5EB2-E437-FBB0-0F9F2440D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BACA1-E297-3F21-1728-8B907957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3A72F-32EE-986F-D0B1-02BFED6D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9F085-C461-FD61-26D2-925ABECE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5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8B542-F369-B90D-0FFD-1CB9F5AF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D51F-1D69-C009-715B-BB29BF0BD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2B3F1-3FFF-81F0-F8CB-95707AAC4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D522A-7AE8-49C6-A9B7-14EC4983F9E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FDE98-F1C2-BDAA-0B60-91D80F514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9388-81C4-9551-0527-CB7BD8EEC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4F758E3D-551F-A9D5-55E9-1E663ED5CA68}"/>
              </a:ext>
            </a:extLst>
          </p:cNvPr>
          <p:cNvSpPr/>
          <p:nvPr userDrawn="1"/>
        </p:nvSpPr>
        <p:spPr>
          <a:xfrm>
            <a:off x="0" y="-87923"/>
            <a:ext cx="12192000" cy="355738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B2BB8E1-3A79-71B0-9471-F0DD8A4D3674}"/>
              </a:ext>
            </a:extLst>
          </p:cNvPr>
          <p:cNvSpPr txBox="1"/>
          <p:nvPr userDrawn="1"/>
        </p:nvSpPr>
        <p:spPr>
          <a:xfrm>
            <a:off x="153420" y="-41098"/>
            <a:ext cx="178286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4: ANIMALS</a:t>
            </a:r>
          </a:p>
        </p:txBody>
      </p:sp>
      <p:sp>
        <p:nvSpPr>
          <p:cNvPr id="11" name="Round Same Side Corner Rectangle 7">
            <a:extLst>
              <a:ext uri="{FF2B5EF4-FFF2-40B4-BE49-F238E27FC236}">
                <a16:creationId xmlns:a16="http://schemas.microsoft.com/office/drawing/2014/main" id="{80C66C14-0435-815A-82C9-870EF188EDF3}"/>
              </a:ext>
            </a:extLst>
          </p:cNvPr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10C64-5E8C-0A42-238D-932E1A51C70D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</a:t>
            </a: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3A6C670-E257-F04C-01DD-8B9B17BD0D4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26A384-F534-2FC7-074B-821AE6073F8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AF88753-AE91-07E8-657D-CA6E4D529C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ECB7-B19B-38F4-CC66-37CE33D5DC2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AF55781E-F8BE-0565-0743-7E5D25298712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</a:t>
            </a:r>
            <a:r>
              <a:rPr lang="en-US" sz="1800" b="1" baseline="0" dirty="0">
                <a:solidFill>
                  <a:schemeClr val="bg1"/>
                </a:solidFill>
              </a:rPr>
              <a:t>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5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12" Type="http://schemas.openxmlformats.org/officeDocument/2006/relationships/hyperlink" Target="https://pixabay.com/en/the-sun-sweetheart-yellow-summer-1904087/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hyperlink" Target="https://pixabay.com/en/house-home-straw-hay-hut-306112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12" Type="http://schemas.openxmlformats.org/officeDocument/2006/relationships/hyperlink" Target="https://pixabay.com/en/the-sun-sweetheart-yellow-summer-1904087/" TargetMode="Externa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hyperlink" Target="https://pixabay.com/en/birdhouse-bird-house-blue-flower-48531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12" Type="http://schemas.openxmlformats.org/officeDocument/2006/relationships/hyperlink" Target="https://pixabay.com/en/dog-bed-animal-bed-bedding-blanket-30749/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hyperlink" Target="https://pixabay.com/en/the-sun-sweetheart-yellow-summer-1904087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eduhome.com.vn/DHALesson?idGrade=1&amp;idSubject=1&amp;idSeries=1&amp;idTheme=298&amp;IdLevel=1&amp;idThemeServer=5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279771" y="2052122"/>
            <a:ext cx="4586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5: Animals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04076" y="2908489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11596" y="3677930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P</a:t>
            </a:r>
            <a:r>
              <a:rPr lang="en-VN" sz="4400" dirty="0">
                <a:solidFill>
                  <a:srgbClr val="0070C0"/>
                </a:solidFill>
              </a:rPr>
              <a:t>age 32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81618" y="1533352"/>
            <a:ext cx="2763898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It’s a bird. </a:t>
            </a:r>
          </a:p>
        </p:txBody>
      </p:sp>
      <p:pic>
        <p:nvPicPr>
          <p:cNvPr id="6" name="Picture 5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BCECAF35-FD62-45ED-8184-A87BF34EB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3" t="18109" r="12797" b="4566"/>
          <a:stretch/>
        </p:blipFill>
        <p:spPr>
          <a:xfrm>
            <a:off x="6096000" y="673574"/>
            <a:ext cx="5781302" cy="4808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543557" y="2747513"/>
            <a:ext cx="5250930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bird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2920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B633FC-4708-2412-3F0B-A780FD6B7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9357"/>
            <a:ext cx="4091743" cy="854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B6BB108-FC38-E1E3-0832-495394642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93" y="2590798"/>
            <a:ext cx="12218294" cy="27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23178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g 5.1.mp4" descr="song 5.1.mp4">
            <a:hlinkClick r:id="" action="ppaction://media"/>
            <a:extLst>
              <a:ext uri="{FF2B5EF4-FFF2-40B4-BE49-F238E27FC236}">
                <a16:creationId xmlns:a16="http://schemas.microsoft.com/office/drawing/2014/main" id="{E5A1A4A0-E093-0F61-4D4D-A3DC49F4AC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72" end="2656.01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9844"/>
            <a:ext cx="12192000" cy="600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94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382146"/>
            <a:ext cx="8360300" cy="6016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3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3142804" y="1255487"/>
            <a:ext cx="68404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</a:rPr>
              <a:t>Let’s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F3E24-0E1D-6CD2-A53C-240AB8B93686}"/>
              </a:ext>
            </a:extLst>
          </p:cNvPr>
          <p:cNvSpPr txBox="1"/>
          <p:nvPr/>
        </p:nvSpPr>
        <p:spPr>
          <a:xfrm>
            <a:off x="3699395" y="2644170"/>
            <a:ext cx="5473658" cy="156965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8000" b="1" dirty="0">
                <a:solidFill>
                  <a:schemeClr val="accent2"/>
                </a:solidFill>
              </a:rPr>
              <a:t>Listen, look and say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13E90-C2F7-3375-050D-63DAF3D07756}"/>
              </a:ext>
            </a:extLst>
          </p:cNvPr>
          <p:cNvSpPr txBox="1"/>
          <p:nvPr/>
        </p:nvSpPr>
        <p:spPr>
          <a:xfrm>
            <a:off x="4876800" y="4863548"/>
            <a:ext cx="2879634" cy="923330"/>
          </a:xfrm>
          <a:custGeom>
            <a:avLst/>
            <a:gdLst>
              <a:gd name="connsiteX0" fmla="*/ 0 w 2879634"/>
              <a:gd name="connsiteY0" fmla="*/ 0 h 923330"/>
              <a:gd name="connsiteX1" fmla="*/ 547130 w 2879634"/>
              <a:gd name="connsiteY1" fmla="*/ 0 h 923330"/>
              <a:gd name="connsiteX2" fmla="*/ 1036668 w 2879634"/>
              <a:gd name="connsiteY2" fmla="*/ 0 h 923330"/>
              <a:gd name="connsiteX3" fmla="*/ 1670188 w 2879634"/>
              <a:gd name="connsiteY3" fmla="*/ 0 h 923330"/>
              <a:gd name="connsiteX4" fmla="*/ 2217318 w 2879634"/>
              <a:gd name="connsiteY4" fmla="*/ 0 h 923330"/>
              <a:gd name="connsiteX5" fmla="*/ 2879634 w 2879634"/>
              <a:gd name="connsiteY5" fmla="*/ 0 h 923330"/>
              <a:gd name="connsiteX6" fmla="*/ 2879634 w 2879634"/>
              <a:gd name="connsiteY6" fmla="*/ 480132 h 923330"/>
              <a:gd name="connsiteX7" fmla="*/ 2879634 w 2879634"/>
              <a:gd name="connsiteY7" fmla="*/ 923330 h 923330"/>
              <a:gd name="connsiteX8" fmla="*/ 2303707 w 2879634"/>
              <a:gd name="connsiteY8" fmla="*/ 923330 h 923330"/>
              <a:gd name="connsiteX9" fmla="*/ 1814169 w 2879634"/>
              <a:gd name="connsiteY9" fmla="*/ 923330 h 923330"/>
              <a:gd name="connsiteX10" fmla="*/ 1238243 w 2879634"/>
              <a:gd name="connsiteY10" fmla="*/ 923330 h 923330"/>
              <a:gd name="connsiteX11" fmla="*/ 662316 w 2879634"/>
              <a:gd name="connsiteY11" fmla="*/ 923330 h 923330"/>
              <a:gd name="connsiteX12" fmla="*/ 0 w 2879634"/>
              <a:gd name="connsiteY12" fmla="*/ 923330 h 923330"/>
              <a:gd name="connsiteX13" fmla="*/ 0 w 2879634"/>
              <a:gd name="connsiteY13" fmla="*/ 443198 h 923330"/>
              <a:gd name="connsiteX14" fmla="*/ 0 w 2879634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79634" h="923330" extrusionOk="0">
                <a:moveTo>
                  <a:pt x="0" y="0"/>
                </a:moveTo>
                <a:cubicBezTo>
                  <a:pt x="229931" y="4154"/>
                  <a:pt x="363317" y="25105"/>
                  <a:pt x="547130" y="0"/>
                </a:cubicBezTo>
                <a:cubicBezTo>
                  <a:pt x="730943" y="-25105"/>
                  <a:pt x="936296" y="-3857"/>
                  <a:pt x="1036668" y="0"/>
                </a:cubicBezTo>
                <a:cubicBezTo>
                  <a:pt x="1137040" y="3857"/>
                  <a:pt x="1539807" y="21769"/>
                  <a:pt x="1670188" y="0"/>
                </a:cubicBezTo>
                <a:cubicBezTo>
                  <a:pt x="1800569" y="-21769"/>
                  <a:pt x="2058314" y="-6579"/>
                  <a:pt x="2217318" y="0"/>
                </a:cubicBezTo>
                <a:cubicBezTo>
                  <a:pt x="2376322" y="6579"/>
                  <a:pt x="2629584" y="-7365"/>
                  <a:pt x="2879634" y="0"/>
                </a:cubicBezTo>
                <a:cubicBezTo>
                  <a:pt x="2857293" y="162923"/>
                  <a:pt x="2898200" y="370604"/>
                  <a:pt x="2879634" y="480132"/>
                </a:cubicBezTo>
                <a:cubicBezTo>
                  <a:pt x="2861068" y="589660"/>
                  <a:pt x="2866075" y="809124"/>
                  <a:pt x="2879634" y="923330"/>
                </a:cubicBezTo>
                <a:cubicBezTo>
                  <a:pt x="2609026" y="939035"/>
                  <a:pt x="2565869" y="913383"/>
                  <a:pt x="2303707" y="923330"/>
                </a:cubicBezTo>
                <a:cubicBezTo>
                  <a:pt x="2041545" y="933277"/>
                  <a:pt x="1998010" y="901605"/>
                  <a:pt x="1814169" y="923330"/>
                </a:cubicBezTo>
                <a:cubicBezTo>
                  <a:pt x="1630328" y="945055"/>
                  <a:pt x="1438467" y="942076"/>
                  <a:pt x="1238243" y="923330"/>
                </a:cubicBezTo>
                <a:cubicBezTo>
                  <a:pt x="1038019" y="904584"/>
                  <a:pt x="874750" y="943472"/>
                  <a:pt x="662316" y="923330"/>
                </a:cubicBezTo>
                <a:cubicBezTo>
                  <a:pt x="449882" y="903188"/>
                  <a:pt x="165515" y="946021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7030A0"/>
                </a:solidFill>
              </a:rPr>
              <a:t>I like……..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dog.mp3" descr="dog.mp3">
            <a:hlinkClick r:id="" action="ppaction://media"/>
            <a:extLst>
              <a:ext uri="{FF2B5EF4-FFF2-40B4-BE49-F238E27FC236}">
                <a16:creationId xmlns:a16="http://schemas.microsoft.com/office/drawing/2014/main" id="{E966D37A-5120-99C8-653E-D02F22729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400" y="976042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384371"/>
            <a:ext cx="1736035" cy="1736035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57529"/>
            <a:ext cx="1946872" cy="1607025"/>
          </a:xfrm>
          <a:prstGeom prst="rect">
            <a:avLst/>
          </a:prstGeom>
        </p:spPr>
      </p:pic>
      <p:pic>
        <p:nvPicPr>
          <p:cNvPr id="16" name="Picture 15" descr="A picture containing text, birdhouse&#10;&#10;Description automatically generated">
            <a:extLst>
              <a:ext uri="{FF2B5EF4-FFF2-40B4-BE49-F238E27FC236}">
                <a16:creationId xmlns:a16="http://schemas.microsoft.com/office/drawing/2014/main" id="{841548A8-5A5D-7A60-C630-0E9353E14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54400" y="3576695"/>
            <a:ext cx="2652792" cy="256033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240395" y="360482"/>
            <a:ext cx="2766074" cy="24808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E32714-FE35-E240-BAC0-3A8A008E6355}"/>
              </a:ext>
            </a:extLst>
          </p:cNvPr>
          <p:cNvSpPr txBox="1"/>
          <p:nvPr/>
        </p:nvSpPr>
        <p:spPr>
          <a:xfrm>
            <a:off x="4273631" y="274446"/>
            <a:ext cx="38917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b="1" dirty="0">
                <a:solidFill>
                  <a:srgbClr val="0070C0"/>
                </a:solidFill>
              </a:rPr>
              <a:t>I like dogs.</a:t>
            </a:r>
          </a:p>
        </p:txBody>
      </p:sp>
      <p:pic>
        <p:nvPicPr>
          <p:cNvPr id="23" name="Picture 22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AFCEBB83-6D30-9A21-C82C-F8CB288F289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132" t="15271" r="21026" b="8049"/>
          <a:stretch/>
        </p:blipFill>
        <p:spPr>
          <a:xfrm>
            <a:off x="4555719" y="1507435"/>
            <a:ext cx="3795696" cy="4759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40956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63.mp3" descr="CD1-TRACK 63.mp3">
            <a:hlinkClick r:id="" action="ppaction://media"/>
            <a:extLst>
              <a:ext uri="{FF2B5EF4-FFF2-40B4-BE49-F238E27FC236}">
                <a16:creationId xmlns:a16="http://schemas.microsoft.com/office/drawing/2014/main" id="{26FF80B2-5066-21CD-4B4F-679CE6FFB1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18.3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716" y="742236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5047" y="405325"/>
            <a:ext cx="1387230" cy="1387230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04521"/>
            <a:ext cx="1946872" cy="1660033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40058FB8-4177-C89F-A9B7-3EBE5C9C5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0" y="1792555"/>
            <a:ext cx="3403600" cy="45720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300879" y="474318"/>
            <a:ext cx="2766074" cy="2480823"/>
          </a:xfrm>
          <a:prstGeom prst="rect">
            <a:avLst/>
          </a:prstGeom>
        </p:spPr>
      </p:pic>
      <p:pic>
        <p:nvPicPr>
          <p:cNvPr id="5" name="Picture 4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D132F45C-BDDB-7911-1FD5-48A3246F7BF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486" t="18144" r="12690" b="3720"/>
          <a:stretch/>
        </p:blipFill>
        <p:spPr>
          <a:xfrm>
            <a:off x="4185138" y="742236"/>
            <a:ext cx="4205699" cy="3599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C9FAF0-74F1-FDC3-8BDB-AD2FA01B3546}"/>
              </a:ext>
            </a:extLst>
          </p:cNvPr>
          <p:cNvSpPr txBox="1"/>
          <p:nvPr/>
        </p:nvSpPr>
        <p:spPr>
          <a:xfrm>
            <a:off x="4402245" y="5007768"/>
            <a:ext cx="39885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b="1" dirty="0">
                <a:solidFill>
                  <a:srgbClr val="0070C0"/>
                </a:solidFill>
              </a:rPr>
              <a:t>I like birds.</a:t>
            </a:r>
          </a:p>
        </p:txBody>
      </p:sp>
    </p:spTree>
    <p:extLst>
      <p:ext uri="{BB962C8B-B14F-4D97-AF65-F5344CB8AC3E}">
        <p14:creationId xmlns:p14="http://schemas.microsoft.com/office/powerpoint/2010/main" val="30088286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t.mp3" descr="cat.mp3">
            <a:hlinkClick r:id="" action="ppaction://media"/>
            <a:extLst>
              <a:ext uri="{FF2B5EF4-FFF2-40B4-BE49-F238E27FC236}">
                <a16:creationId xmlns:a16="http://schemas.microsoft.com/office/drawing/2014/main" id="{719C15B0-C40C-49B9-560F-1BD95E611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218" y="796234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5047" y="405325"/>
            <a:ext cx="1387230" cy="1387230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84035"/>
            <a:ext cx="1946872" cy="15805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300879" y="348974"/>
            <a:ext cx="2766074" cy="248082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0E8586-6750-0E90-09E4-88E1E7A279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3077" y="4598504"/>
            <a:ext cx="3959898" cy="1979949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96C338D-14F2-2CD5-B482-172D62EA455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102" t="23542" r="13631" b="7021"/>
          <a:stretch/>
        </p:blipFill>
        <p:spPr>
          <a:xfrm>
            <a:off x="4044462" y="1792555"/>
            <a:ext cx="5527008" cy="4460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F10ECE-D775-9DE1-C4DC-2260DBFB8C27}"/>
              </a:ext>
            </a:extLst>
          </p:cNvPr>
          <p:cNvSpPr txBox="1"/>
          <p:nvPr/>
        </p:nvSpPr>
        <p:spPr>
          <a:xfrm>
            <a:off x="4618188" y="584444"/>
            <a:ext cx="36359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b="1" dirty="0">
                <a:solidFill>
                  <a:srgbClr val="0070C0"/>
                </a:solidFill>
              </a:rPr>
              <a:t>I like cats.</a:t>
            </a:r>
          </a:p>
        </p:txBody>
      </p:sp>
    </p:spTree>
    <p:extLst>
      <p:ext uri="{BB962C8B-B14F-4D97-AF65-F5344CB8AC3E}">
        <p14:creationId xmlns:p14="http://schemas.microsoft.com/office/powerpoint/2010/main" val="25332337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AB512C-16FE-C8E9-8ADF-05180CF9402F}"/>
              </a:ext>
            </a:extLst>
          </p:cNvPr>
          <p:cNvSpPr txBox="1"/>
          <p:nvPr/>
        </p:nvSpPr>
        <p:spPr>
          <a:xfrm>
            <a:off x="0" y="1276516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30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B3B8B1-16CB-D636-B993-F99358CF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205"/>
            <a:ext cx="31877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A85D819-5159-F86D-0279-4DA001583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30" y="502793"/>
            <a:ext cx="8694695" cy="56270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C1739B-C469-766E-F889-EAC144615849}"/>
              </a:ext>
            </a:extLst>
          </p:cNvPr>
          <p:cNvCxnSpPr/>
          <p:nvPr/>
        </p:nvCxnSpPr>
        <p:spPr>
          <a:xfrm>
            <a:off x="6243235" y="1276516"/>
            <a:ext cx="3897106" cy="397412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595BC0-B49A-D1E2-80F6-5E19E61F3B08}"/>
              </a:ext>
            </a:extLst>
          </p:cNvPr>
          <p:cNvCxnSpPr>
            <a:cxnSpLocks/>
          </p:cNvCxnSpPr>
          <p:nvPr/>
        </p:nvCxnSpPr>
        <p:spPr>
          <a:xfrm flipV="1">
            <a:off x="6243235" y="1276516"/>
            <a:ext cx="3897106" cy="2039815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9DA4CF-D0EC-4BD1-67D9-C6401EC3B313}"/>
              </a:ext>
            </a:extLst>
          </p:cNvPr>
          <p:cNvCxnSpPr>
            <a:cxnSpLocks/>
          </p:cNvCxnSpPr>
          <p:nvPr/>
        </p:nvCxnSpPr>
        <p:spPr>
          <a:xfrm flipV="1">
            <a:off x="6280943" y="3278623"/>
            <a:ext cx="3897106" cy="203981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709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6957" y="551353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067" y="59190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24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518400" y="552114"/>
            <a:ext cx="458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75" y="1306822"/>
            <a:ext cx="10291512" cy="49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28262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414"/>
            <a:ext cx="8851899" cy="60353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4352" y="19343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Dog,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Cat,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Bird.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like</a:t>
            </a:r>
            <a:r>
              <a:rPr lang="en-US" sz="3600" i="1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FF0000"/>
                </a:solidFill>
              </a:rPr>
              <a:t>cats</a:t>
            </a:r>
            <a:r>
              <a:rPr lang="en-US" sz="3600" i="1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127000"/>
            <a:ext cx="12192002" cy="698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5" y="288758"/>
            <a:ext cx="8731404" cy="61215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6147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Simon says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6B6C6E82-6CC7-8DB8-9AE6-9ED694478989}"/>
              </a:ext>
            </a:extLst>
          </p:cNvPr>
          <p:cNvSpPr/>
          <p:nvPr/>
        </p:nvSpPr>
        <p:spPr>
          <a:xfrm>
            <a:off x="3448603" y="3442758"/>
            <a:ext cx="1762539" cy="1143000"/>
          </a:xfrm>
          <a:prstGeom prst="wedgeEllipseCallout">
            <a:avLst>
              <a:gd name="adj1" fmla="val 45332"/>
              <a:gd name="adj2" fmla="val 72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A370E88F-B55C-998B-EFC4-C1A34E3694B9}"/>
              </a:ext>
            </a:extLst>
          </p:cNvPr>
          <p:cNvSpPr/>
          <p:nvPr/>
        </p:nvSpPr>
        <p:spPr>
          <a:xfrm>
            <a:off x="5917096" y="3380410"/>
            <a:ext cx="2895600" cy="1343990"/>
          </a:xfrm>
          <a:prstGeom prst="wedgeEllipseCallout">
            <a:avLst>
              <a:gd name="adj1" fmla="val -38224"/>
              <a:gd name="adj2" fmla="val 6447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095455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4FDCB21-5204-6312-F455-F74FE111B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303"/>
            <a:ext cx="5370920" cy="771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CD1-TRACK 64.mp3" descr="CD1-TRACK 64.mp3">
            <a:hlinkClick r:id="" action="ppaction://media"/>
            <a:extLst>
              <a:ext uri="{FF2B5EF4-FFF2-40B4-BE49-F238E27FC236}">
                <a16:creationId xmlns:a16="http://schemas.microsoft.com/office/drawing/2014/main" id="{A80C70CC-5A70-03E5-3008-BEC75D9D22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7349" y="2029568"/>
            <a:ext cx="812800" cy="812800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798263C-F185-74D5-A93F-11D16F5A9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745" y="1078982"/>
            <a:ext cx="8885255" cy="5779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AB35DC-6DF2-F0BD-3DF6-E11B19309EEA}"/>
              </a:ext>
            </a:extLst>
          </p:cNvPr>
          <p:cNvSpPr txBox="1"/>
          <p:nvPr/>
        </p:nvSpPr>
        <p:spPr>
          <a:xfrm>
            <a:off x="5816267" y="389303"/>
            <a:ext cx="41241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4266010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9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9" y="440759"/>
            <a:ext cx="8824982" cy="598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8516" y="3046428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9328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51038" y="1628498"/>
            <a:ext cx="2528769" cy="769441"/>
          </a:xfrm>
          <a:prstGeom prst="rect">
            <a:avLst/>
          </a:prstGeom>
          <a:solidFill>
            <a:srgbClr val="EECAF2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It’s a cat. 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E514157-FD28-501A-C271-4500B475C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2" t="23542" r="13631" b="7021"/>
          <a:stretch/>
        </p:blipFill>
        <p:spPr>
          <a:xfrm>
            <a:off x="6397347" y="749727"/>
            <a:ext cx="5527008" cy="4460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85820" y="2990558"/>
            <a:ext cx="4624535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cat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145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95497" y="1630399"/>
            <a:ext cx="2571538" cy="769441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It’s a dog.</a:t>
            </a:r>
          </a:p>
        </p:txBody>
      </p:sp>
      <p:pic>
        <p:nvPicPr>
          <p:cNvPr id="6" name="Picture 5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24C580FA-F72E-3754-E563-1B4E5C2A9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2" t="15271" r="21026" b="8049"/>
          <a:stretch/>
        </p:blipFill>
        <p:spPr>
          <a:xfrm>
            <a:off x="6612810" y="634095"/>
            <a:ext cx="4308232" cy="540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586596" y="2941607"/>
            <a:ext cx="4992595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dog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145</Words>
  <Application>Microsoft Office PowerPoint</Application>
  <PresentationFormat>Widescreen</PresentationFormat>
  <Paragraphs>51</Paragraphs>
  <Slides>23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Kim</dc:creator>
  <cp:lastModifiedBy>Administrator</cp:lastModifiedBy>
  <cp:revision>9</cp:revision>
  <dcterms:created xsi:type="dcterms:W3CDTF">2023-08-05T07:47:01Z</dcterms:created>
  <dcterms:modified xsi:type="dcterms:W3CDTF">2025-12-10T13:59:21Z</dcterms:modified>
</cp:coreProperties>
</file>