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74" r:id="rId2"/>
    <p:sldId id="269" r:id="rId3"/>
    <p:sldId id="270" r:id="rId4"/>
    <p:sldId id="271" r:id="rId5"/>
    <p:sldId id="256" r:id="rId6"/>
    <p:sldId id="268" r:id="rId7"/>
    <p:sldId id="257" r:id="rId8"/>
    <p:sldId id="272" r:id="rId9"/>
    <p:sldId id="275" r:id="rId10"/>
    <p:sldId id="261" r:id="rId11"/>
    <p:sldId id="273" r:id="rId12"/>
  </p:sldIdLst>
  <p:sldSz cx="18288000" cy="10287000"/>
  <p:notesSz cx="6858000" cy="9144000"/>
  <p:embeddedFontLst>
    <p:embeddedFont>
      <p:font typeface="宋体" panose="02010600030101010101" pitchFamily="2" charset="-122"/>
      <p:regular r:id="rId14"/>
    </p:embeddedFont>
    <p:embeddedFont>
      <p:font typeface="Baloo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DengXian" panose="02010600030101010101" pitchFamily="2" charset="-122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8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B4A57-4DD9-4897-97D7-5A379A2F45D2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67B80-50F0-4D8F-B154-DA6777A32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2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3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7B80-50F0-4D8F-B154-DA6777A327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7B80-50F0-4D8F-B154-DA6777A327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83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7B80-50F0-4D8F-B154-DA6777A327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45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7B80-50F0-4D8F-B154-DA6777A327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3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2318039" y="6907127"/>
            <a:ext cx="15938988" cy="337987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-29991" y="8286422"/>
            <a:ext cx="18196071" cy="19887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39" y="9198702"/>
            <a:ext cx="911675" cy="1076499"/>
          </a:xfrm>
          <a:prstGeom prst="rect">
            <a:avLst/>
          </a:prstGeom>
        </p:spPr>
      </p:pic>
      <p:pic>
        <p:nvPicPr>
          <p:cNvPr id="24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490" y="4315391"/>
            <a:ext cx="911675" cy="1076499"/>
          </a:xfrm>
          <a:prstGeom prst="rect">
            <a:avLst/>
          </a:prstGeom>
        </p:spPr>
      </p:pic>
      <p:pic>
        <p:nvPicPr>
          <p:cNvPr id="11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1332" y="7939294"/>
            <a:ext cx="4716189" cy="22422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8956" y="50421"/>
            <a:ext cx="3598331" cy="29779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>
            <a:off x="178364" y="360182"/>
            <a:ext cx="2646200" cy="1995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2D51D0-EDDD-4C6D-8CF6-5592A3749B4C}"/>
              </a:ext>
            </a:extLst>
          </p:cNvPr>
          <p:cNvSpPr txBox="1"/>
          <p:nvPr/>
        </p:nvSpPr>
        <p:spPr>
          <a:xfrm>
            <a:off x="794084" y="456419"/>
            <a:ext cx="16423437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948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sz="4800" b="1" dirty="0">
                <a:solidFill>
                  <a:srgbClr val="0948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: L][ng</a:t>
            </a:r>
          </a:p>
          <a:p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: 1978</a:t>
            </a:r>
          </a:p>
          <a:p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: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2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: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D35988-4AF8-4C95-8594-4FB32EB8DF92}"/>
              </a:ext>
            </a:extLst>
          </p:cNvPr>
          <p:cNvSpPr txBox="1"/>
          <p:nvPr/>
        </p:nvSpPr>
        <p:spPr>
          <a:xfrm>
            <a:off x="2111786" y="2793871"/>
            <a:ext cx="13912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8648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5660" r="2283" b="9233"/>
          <a:stretch/>
        </p:blipFill>
        <p:spPr>
          <a:xfrm>
            <a:off x="914400" y="1409700"/>
            <a:ext cx="16306799" cy="3437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" y="0"/>
            <a:ext cx="18135599" cy="10287000"/>
            <a:chOff x="0" y="0"/>
            <a:chExt cx="5760" cy="4320"/>
          </a:xfrm>
        </p:grpSpPr>
        <p:pic>
          <p:nvPicPr>
            <p:cNvPr id="5" name="Picture 4" descr="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97" y="266"/>
              <a:ext cx="5040" cy="36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1371600">
                <a:defRPr/>
              </a:pPr>
              <a:endParaRPr lang="vi-VN" sz="2700">
                <a:solidFill>
                  <a:prstClr val="black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80" y="362"/>
              <a:ext cx="5040" cy="36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1371600">
                <a:defRPr/>
              </a:pPr>
              <a:endParaRPr lang="vi-VN" sz="2700">
                <a:solidFill>
                  <a:prstClr val="black"/>
                </a:solidFill>
              </a:endParaRPr>
            </a:p>
          </p:txBody>
        </p:sp>
      </p:grpSp>
      <p:pic>
        <p:nvPicPr>
          <p:cNvPr id="8" name="Picture 7" descr="pi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807" y="1033096"/>
            <a:ext cx="2628900" cy="251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2" y="5946115"/>
            <a:ext cx="1617101" cy="158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we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88" y="6629399"/>
            <a:ext cx="2646483" cy="222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ell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270" y="6277707"/>
            <a:ext cx="2428875" cy="28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337" y="6291015"/>
            <a:ext cx="1752384" cy="157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D8A655-ECD8-4210-A716-446CBB7B51C0}"/>
              </a:ext>
            </a:extLst>
          </p:cNvPr>
          <p:cNvSpPr txBox="1"/>
          <p:nvPr/>
        </p:nvSpPr>
        <p:spPr>
          <a:xfrm>
            <a:off x="3317384" y="3611603"/>
            <a:ext cx="12256478" cy="239033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6147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6654" y="1104900"/>
            <a:ext cx="7620001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9800" dirty="0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KHỞI ĐỘNG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4771" t="21970"/>
          <a:stretch>
            <a:fillRect/>
          </a:stretch>
        </p:blipFill>
        <p:spPr>
          <a:xfrm rot="5400000">
            <a:off x="2310738" y="4172522"/>
            <a:ext cx="3803740" cy="842521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356600" y="9076225"/>
            <a:ext cx="902700" cy="182075"/>
            <a:chOff x="0" y="0"/>
            <a:chExt cx="2128209" cy="429260"/>
          </a:xfrm>
        </p:grpSpPr>
        <p:sp>
          <p:nvSpPr>
            <p:cNvPr id="5" name="Freeform 5"/>
            <p:cNvSpPr/>
            <p:nvPr/>
          </p:nvSpPr>
          <p:spPr>
            <a:xfrm>
              <a:off x="0" y="-5080"/>
              <a:ext cx="2128209" cy="434340"/>
            </a:xfrm>
            <a:custGeom>
              <a:avLst/>
              <a:gdLst/>
              <a:ahLst/>
              <a:cxnLst/>
              <a:rect l="l" t="t" r="r" b="b"/>
              <a:pathLst>
                <a:path w="2128209" h="434340">
                  <a:moveTo>
                    <a:pt x="2110429" y="187960"/>
                  </a:moveTo>
                  <a:lnTo>
                    <a:pt x="1848809" y="11430"/>
                  </a:lnTo>
                  <a:cubicBezTo>
                    <a:pt x="1831029" y="0"/>
                    <a:pt x="1808169" y="3810"/>
                    <a:pt x="1795469" y="21590"/>
                  </a:cubicBezTo>
                  <a:cubicBezTo>
                    <a:pt x="1784039" y="39370"/>
                    <a:pt x="1787849" y="62230"/>
                    <a:pt x="1805629" y="74930"/>
                  </a:cubicBezTo>
                  <a:lnTo>
                    <a:pt x="196437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964379" y="257810"/>
                  </a:lnTo>
                  <a:lnTo>
                    <a:pt x="1805629" y="364490"/>
                  </a:lnTo>
                  <a:cubicBezTo>
                    <a:pt x="1787849" y="375920"/>
                    <a:pt x="1784039" y="400050"/>
                    <a:pt x="1795469" y="417830"/>
                  </a:cubicBezTo>
                  <a:cubicBezTo>
                    <a:pt x="1803089" y="429260"/>
                    <a:pt x="1814519" y="434340"/>
                    <a:pt x="1827219" y="434340"/>
                  </a:cubicBezTo>
                  <a:cubicBezTo>
                    <a:pt x="1834839" y="434340"/>
                    <a:pt x="1842459" y="431800"/>
                    <a:pt x="1848809" y="427990"/>
                  </a:cubicBezTo>
                  <a:lnTo>
                    <a:pt x="2111699" y="251460"/>
                  </a:lnTo>
                  <a:cubicBezTo>
                    <a:pt x="2121859" y="243840"/>
                    <a:pt x="2128209" y="232410"/>
                    <a:pt x="2128209" y="219710"/>
                  </a:cubicBezTo>
                  <a:cubicBezTo>
                    <a:pt x="2128209" y="207010"/>
                    <a:pt x="2121859" y="195580"/>
                    <a:pt x="2110429" y="187960"/>
                  </a:cubicBezTo>
                  <a:close/>
                </a:path>
              </a:pathLst>
            </a:custGeom>
            <a:solidFill>
              <a:srgbClr val="FFFAE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094170">
            <a:off x="13834337" y="-1023892"/>
            <a:ext cx="5947226" cy="5008830"/>
          </a:xfrm>
          <a:prstGeom prst="rect">
            <a:avLst/>
          </a:prstGeom>
        </p:spPr>
      </p:pic>
      <p:pic>
        <p:nvPicPr>
          <p:cNvPr id="2050" name="Picture 2" descr="Trẻ Em Nhảy Múa Hát Và Chơi Nhạc Hình minh họa Sẵn có - Tải xuống Hình ảnh  Ngay bây giờ - Chơi - Hoạt động di chuyển, Con gái - Nữ, Dễ thư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24100"/>
            <a:ext cx="12496800" cy="552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93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1.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71450"/>
            <a:ext cx="14401800" cy="10115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5506" y="33103"/>
            <a:ext cx="1482494" cy="1830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268" y="47469"/>
            <a:ext cx="1911029" cy="2062609"/>
          </a:xfrm>
          <a:prstGeom prst="rect">
            <a:avLst/>
          </a:prstGeom>
        </p:spPr>
      </p:pic>
      <p:pic>
        <p:nvPicPr>
          <p:cNvPr id="3074" name="Picture 2" descr="Múa Hát Hình ảnh PNG | Vector Và Các Tập Tin PSD | Tải Về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" y="3559071"/>
            <a:ext cx="175259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úa Hát Hình ảnh PNG | Vector Và Các Tập Tin PSD | Tải Về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501" y="3559071"/>
            <a:ext cx="175259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Múa Hát PNG, Vector, PSD, và biểu tượng để tải về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" y="8039100"/>
            <a:ext cx="1746353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Học Sinh Hát PNG Miễn Phí Tải Về - Lovepik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5506" y="8278496"/>
            <a:ext cx="1177694" cy="1894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7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"/>
            <a:ext cx="17907000" cy="100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5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AAD">
                <a:alpha val="100000"/>
              </a:srgbClr>
            </a:gs>
            <a:gs pos="100000">
              <a:srgbClr val="CB6C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28600" y="2443014"/>
            <a:ext cx="1531620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</a:pPr>
            <a:r>
              <a:rPr lang="en-US" sz="12000" dirty="0">
                <a:solidFill>
                  <a:srgbClr val="FFFAEF"/>
                </a:solidFill>
                <a:latin typeface="Baloo"/>
                <a:ea typeface="Baloo"/>
                <a:cs typeface="Baloo"/>
                <a:sym typeface="Baloo"/>
              </a:rPr>
              <a:t>TIẾT 4: </a:t>
            </a:r>
            <a:r>
              <a:rPr lang="en-US" sz="12000" dirty="0" err="1">
                <a:solidFill>
                  <a:srgbClr val="FFFAEF"/>
                </a:solidFill>
                <a:latin typeface="Baloo"/>
                <a:ea typeface="Baloo"/>
                <a:cs typeface="Baloo"/>
                <a:sym typeface="Baloo"/>
              </a:rPr>
              <a:t>Nói</a:t>
            </a:r>
            <a:r>
              <a:rPr lang="en-US" sz="12000" dirty="0">
                <a:solidFill>
                  <a:srgbClr val="FFFAE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2000" dirty="0" err="1">
                <a:solidFill>
                  <a:srgbClr val="FFFAEF"/>
                </a:solidFill>
                <a:latin typeface="Baloo"/>
                <a:ea typeface="Baloo"/>
                <a:cs typeface="Baloo"/>
                <a:sym typeface="Baloo"/>
              </a:rPr>
              <a:t>và</a:t>
            </a:r>
            <a:r>
              <a:rPr lang="en-US" sz="12000" dirty="0">
                <a:solidFill>
                  <a:srgbClr val="FFFAE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2000" dirty="0" err="1">
                <a:solidFill>
                  <a:srgbClr val="FFFAEF"/>
                </a:solidFill>
                <a:latin typeface="Baloo"/>
                <a:ea typeface="Baloo"/>
                <a:cs typeface="Baloo"/>
                <a:sym typeface="Baloo"/>
              </a:rPr>
              <a:t>nghe</a:t>
            </a:r>
            <a:endParaRPr lang="en-US" sz="12000" dirty="0">
              <a:solidFill>
                <a:srgbClr val="FFFAEF"/>
              </a:solidFill>
              <a:latin typeface="Baloo"/>
              <a:ea typeface="Baloo"/>
              <a:cs typeface="Baloo"/>
              <a:sym typeface="Baloo"/>
            </a:endParaRPr>
          </a:p>
          <a:p>
            <a:pPr algn="ctr">
              <a:lnSpc>
                <a:spcPts val="11760"/>
              </a:lnSpc>
            </a:pPr>
            <a:r>
              <a:rPr lang="en-US" sz="10000" dirty="0" err="1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Ngôi</a:t>
            </a:r>
            <a:r>
              <a:rPr lang="en-US" sz="10000" dirty="0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0000" dirty="0" err="1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10000" dirty="0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0000" dirty="0" err="1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của</a:t>
            </a:r>
            <a:r>
              <a:rPr lang="en-US" sz="10000" dirty="0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0000" dirty="0" err="1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endParaRPr lang="en-US" sz="10000" dirty="0">
              <a:solidFill>
                <a:srgbClr val="E0B742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64771" t="21970"/>
          <a:stretch>
            <a:fillRect/>
          </a:stretch>
        </p:blipFill>
        <p:spPr>
          <a:xfrm rot="5400000">
            <a:off x="2310738" y="4172522"/>
            <a:ext cx="3803740" cy="84252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094170">
            <a:off x="13834337" y="-1023892"/>
            <a:ext cx="5947226" cy="50088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-175558" y="-127601"/>
            <a:ext cx="165354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1.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Nói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điều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thích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về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của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endParaRPr lang="en-US" sz="6000" dirty="0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09600" y="2120561"/>
            <a:ext cx="137922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5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tên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gì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? Ở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đâu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?</a:t>
            </a:r>
          </a:p>
        </p:txBody>
      </p:sp>
      <p:sp>
        <p:nvSpPr>
          <p:cNvPr id="27" name="TextBox 25"/>
          <p:cNvSpPr txBox="1"/>
          <p:nvPr/>
        </p:nvSpPr>
        <p:spPr>
          <a:xfrm>
            <a:off x="609600" y="2902549"/>
            <a:ext cx="173736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5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Điều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gì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khiến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cảm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thấy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yêu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thích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muốn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đến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hằng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ngày</a:t>
            </a:r>
            <a:r>
              <a:rPr lang="en-US" sz="44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?</a:t>
            </a:r>
          </a:p>
        </p:txBody>
      </p:sp>
      <p:sp>
        <p:nvSpPr>
          <p:cNvPr id="12" name="TextBox 25"/>
          <p:cNvSpPr txBox="1"/>
          <p:nvPr/>
        </p:nvSpPr>
        <p:spPr>
          <a:xfrm>
            <a:off x="391618" y="1461799"/>
            <a:ext cx="1094282" cy="640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5"/>
              </a:lnSpc>
              <a:spcBef>
                <a:spcPct val="0"/>
              </a:spcBef>
            </a:pPr>
            <a:r>
              <a:rPr lang="en-US" sz="5400" dirty="0">
                <a:solidFill>
                  <a:schemeClr val="accent6"/>
                </a:solidFill>
                <a:latin typeface="Baloo"/>
                <a:ea typeface="Baloo"/>
                <a:cs typeface="Baloo"/>
                <a:sym typeface="Baloo"/>
              </a:rPr>
              <a:t>G: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479630"/>
            <a:ext cx="16916400" cy="66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3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6172200" y="691942"/>
            <a:ext cx="689563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Thảo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luận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nhóm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4</a:t>
            </a:r>
          </a:p>
        </p:txBody>
      </p:sp>
      <p:sp>
        <p:nvSpPr>
          <p:cNvPr id="27" name="TextBox 25"/>
          <p:cNvSpPr txBox="1"/>
          <p:nvPr/>
        </p:nvSpPr>
        <p:spPr>
          <a:xfrm>
            <a:off x="6324600" y="7810500"/>
            <a:ext cx="11353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-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Lưu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ý: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Nói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vừa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đủ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nghe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hướng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vào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đối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diện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.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Khi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nghe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tập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trung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lắng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nghe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có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thể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hỏi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những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điều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mà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nói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vừa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kể</a:t>
            </a:r>
            <a:r>
              <a:rPr lang="en-US" sz="4000" dirty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. </a:t>
            </a:r>
          </a:p>
        </p:txBody>
      </p:sp>
      <p:pic>
        <p:nvPicPr>
          <p:cNvPr id="40" name="Picture 39" descr="Lý thuyết - Đọc Học thầy, học bạn (Nguyễn Thanh Tú) - Ngữ văn lớp 6 - Hoc2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 bwMode="auto">
          <a:xfrm>
            <a:off x="6714753" y="2171700"/>
            <a:ext cx="6353079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D:\ẢNH\Ảnh trường ĐB1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9" b="11858"/>
          <a:stretch/>
        </p:blipFill>
        <p:spPr bwMode="auto">
          <a:xfrm>
            <a:off x="343526" y="267921"/>
            <a:ext cx="5295274" cy="3122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2"/>
          <p:cNvPicPr/>
          <p:nvPr/>
        </p:nvPicPr>
        <p:blipFill>
          <a:blip r:embed="rId7"/>
          <a:stretch>
            <a:fillRect/>
          </a:stretch>
        </p:blipFill>
        <p:spPr>
          <a:xfrm>
            <a:off x="381001" y="3695700"/>
            <a:ext cx="5257799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1" y="6743700"/>
            <a:ext cx="5257799" cy="3228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ĐẾM NGƯỢC 2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68400" y="274791"/>
            <a:ext cx="4166260" cy="2341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228600" y="647700"/>
            <a:ext cx="1653540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2.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muốn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mình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thay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đổi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?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8" name="Group 4"/>
          <p:cNvGrpSpPr>
            <a:grpSpLocks noChangeAspect="1"/>
          </p:cNvGrpSpPr>
          <p:nvPr/>
        </p:nvGrpSpPr>
        <p:grpSpPr>
          <a:xfrm>
            <a:off x="1028075" y="2247900"/>
            <a:ext cx="3781596" cy="3728852"/>
            <a:chOff x="428796" y="-1666358"/>
            <a:chExt cx="3781596" cy="3728852"/>
          </a:xfrm>
        </p:grpSpPr>
        <p:sp>
          <p:nvSpPr>
            <p:cNvPr id="19" name="Freeform 5"/>
            <p:cNvSpPr/>
            <p:nvPr/>
          </p:nvSpPr>
          <p:spPr>
            <a:xfrm>
              <a:off x="428796" y="-1666358"/>
              <a:ext cx="3781596" cy="3728852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7587" r="-123578" b="-38943"/>
              </a:stretch>
            </a:blipFill>
          </p:spPr>
        </p:sp>
      </p:grpSp>
      <p:grpSp>
        <p:nvGrpSpPr>
          <p:cNvPr id="20" name="Group 6"/>
          <p:cNvGrpSpPr>
            <a:grpSpLocks noChangeAspect="1"/>
          </p:cNvGrpSpPr>
          <p:nvPr/>
        </p:nvGrpSpPr>
        <p:grpSpPr>
          <a:xfrm>
            <a:off x="914400" y="6327760"/>
            <a:ext cx="3702025" cy="3616340"/>
            <a:chOff x="0" y="0"/>
            <a:chExt cx="4828540" cy="4716780"/>
          </a:xfrm>
        </p:grpSpPr>
        <p:sp>
          <p:nvSpPr>
            <p:cNvPr id="22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12602" r="-60968"/>
              </a:stretch>
            </a:blipFill>
          </p:spPr>
        </p:sp>
      </p:grpSp>
      <p:pic>
        <p:nvPicPr>
          <p:cNvPr id="13" name="ĐÊM NGƯƠC 1 PHUT -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2892862"/>
            <a:ext cx="10973507" cy="616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41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0"/>
            <a:ext cx="10477500" cy="10182381"/>
          </a:xfrm>
          <a:prstGeom prst="rect">
            <a:avLst/>
          </a:prstGeom>
        </p:spPr>
      </p:pic>
      <p:pic>
        <p:nvPicPr>
          <p:cNvPr id="5" name="Nhạc chào MC - mở đầu chương tr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76400" y="4668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0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138</Words>
  <Application>Microsoft Office PowerPoint</Application>
  <PresentationFormat>Custom</PresentationFormat>
  <Paragraphs>27</Paragraphs>
  <Slides>11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Baloo</vt:lpstr>
      <vt:lpstr>DengXian</vt:lpstr>
      <vt:lpstr>Arial</vt:lpstr>
      <vt:lpstr>Times New Roman</vt:lpstr>
      <vt:lpstr>宋体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 và Xanh lá Hoạt hình Trừu tượng Họa tiết Dự án Nhóm Bản thuyết trình Giáo dục</dc:title>
  <cp:lastModifiedBy>Administrator</cp:lastModifiedBy>
  <cp:revision>34</cp:revision>
  <dcterms:created xsi:type="dcterms:W3CDTF">2006-08-16T00:00:00Z</dcterms:created>
  <dcterms:modified xsi:type="dcterms:W3CDTF">2025-02-18T14:31:26Z</dcterms:modified>
  <dc:identifier>DAGTcFKVRKQ</dc:identifier>
</cp:coreProperties>
</file>