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6" r:id="rId3"/>
  </p:sldMasterIdLst>
  <p:notesMasterIdLst>
    <p:notesMasterId r:id="rId27"/>
  </p:notesMasterIdLst>
  <p:sldIdLst>
    <p:sldId id="4417" r:id="rId4"/>
    <p:sldId id="290" r:id="rId5"/>
    <p:sldId id="350" r:id="rId6"/>
    <p:sldId id="293" r:id="rId7"/>
    <p:sldId id="351" r:id="rId8"/>
    <p:sldId id="307" r:id="rId9"/>
    <p:sldId id="288" r:id="rId10"/>
    <p:sldId id="346" r:id="rId11"/>
    <p:sldId id="4411" r:id="rId12"/>
    <p:sldId id="352" r:id="rId13"/>
    <p:sldId id="353" r:id="rId14"/>
    <p:sldId id="354" r:id="rId15"/>
    <p:sldId id="347" r:id="rId16"/>
    <p:sldId id="292" r:id="rId17"/>
    <p:sldId id="4413" r:id="rId18"/>
    <p:sldId id="4415" r:id="rId19"/>
    <p:sldId id="356" r:id="rId20"/>
    <p:sldId id="357" r:id="rId21"/>
    <p:sldId id="358" r:id="rId22"/>
    <p:sldId id="349" r:id="rId23"/>
    <p:sldId id="340" r:id="rId24"/>
    <p:sldId id="300" r:id="rId25"/>
    <p:sldId id="34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1834" autoAdjust="0"/>
  </p:normalViewPr>
  <p:slideViewPr>
    <p:cSldViewPr snapToGrid="0">
      <p:cViewPr varScale="1">
        <p:scale>
          <a:sx n="67" d="100"/>
          <a:sy n="67" d="100"/>
        </p:scale>
        <p:origin x="8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89605-0F9E-4855-8041-4EB517805EC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114DA-9AFF-4A86-BA22-D7D5405F8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75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47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13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4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9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114DA-9AFF-4A86-BA22-D7D5405F81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5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164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489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2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059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7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052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A3DC4D-6176-4A6A-BDF8-1B894D8BACDF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17D39D-2172-48C2-85EB-BC18D1B6762D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58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A3852E-5F05-4227-8FD5-37B88251E072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09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080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06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48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33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32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366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7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503615-6B9B-441B-921B-51D87EB47150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21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83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577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263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063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057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0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7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E7DABF-3238-4788-BC1F-0DBA636816B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878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F6ADC4-B618-4F78-BBB2-C17796B93541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9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21C891-86C8-4C36-A021-F9CC9F23B0E9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6051F3-3923-408E-ABF0-484EC16ED00A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05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D0EFE6-BB7D-48B2-AF21-2D78546A3905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8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278209-B317-41EB-A9BE-CEA5DA198AF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37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0FF147-8C63-489E-B9AA-1D33D160F30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18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vi-V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6793F5-A8F0-4F43-920B-E43AFB58A62A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9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28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slide" Target="slide5.xml"/><Relationship Id="rId15" Type="http://schemas.openxmlformats.org/officeDocument/2006/relationships/slide" Target="slide7.xml"/><Relationship Id="rId10" Type="http://schemas.openxmlformats.org/officeDocument/2006/relationships/image" Target="../media/image14.jpeg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58124"/>
          </a:xfrm>
          <a:prstGeom prst="rect">
            <a:avLst/>
          </a:prstGeom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604127" y="996955"/>
            <a:ext cx="8983745" cy="52641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25348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 err="1">
                <a:ln w="9525" cap="rnd">
                  <a:solidFill>
                    <a:srgbClr val="CCFFFF"/>
                  </a:solidFill>
                  <a:prstDash val="sysDot"/>
                  <a:round/>
                </a:ln>
                <a:solidFill>
                  <a:srgbClr val="0000FF">
                    <a:alpha val="70195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kumimoji="0" lang="en-US" sz="3200" b="1" i="0" u="none" strike="noStrike" kern="10" cap="none" spc="0" normalizeH="0" baseline="0" noProof="0" dirty="0">
                <a:ln w="9525" cap="rnd">
                  <a:solidFill>
                    <a:srgbClr val="CCFFFF"/>
                  </a:solidFill>
                  <a:prstDash val="sysDot"/>
                  <a:round/>
                </a:ln>
                <a:solidFill>
                  <a:srgbClr val="0000FF">
                    <a:alpha val="70195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0" cap="none" spc="0" normalizeH="0" baseline="0" noProof="0" dirty="0" err="1">
                <a:ln w="9525" cap="rnd">
                  <a:solidFill>
                    <a:srgbClr val="CCFFFF"/>
                  </a:solidFill>
                  <a:prstDash val="sysDot"/>
                  <a:round/>
                </a:ln>
                <a:solidFill>
                  <a:srgbClr val="0000FF">
                    <a:alpha val="70195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kumimoji="0" lang="en-US" sz="3200" b="1" i="0" u="none" strike="noStrike" kern="10" cap="none" spc="0" normalizeH="0" baseline="0" noProof="0" dirty="0">
                <a:ln w="9525" cap="rnd">
                  <a:solidFill>
                    <a:srgbClr val="CCFFFF"/>
                  </a:solidFill>
                  <a:prstDash val="sysDot"/>
                  <a:round/>
                </a:ln>
                <a:solidFill>
                  <a:srgbClr val="0000FF">
                    <a:alpha val="70195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0" cap="none" spc="0" normalizeH="0" baseline="0" noProof="0" dirty="0" err="1">
                <a:ln w="9525" cap="rnd">
                  <a:solidFill>
                    <a:srgbClr val="CCFFFF"/>
                  </a:solidFill>
                  <a:prstDash val="sysDot"/>
                  <a:round/>
                </a:ln>
                <a:solidFill>
                  <a:srgbClr val="0000FF">
                    <a:alpha val="70195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3200" b="1" i="0" u="none" strike="noStrike" kern="10" cap="none" spc="0" normalizeH="0" baseline="0" noProof="0" dirty="0">
                <a:ln w="9525" cap="rnd">
                  <a:solidFill>
                    <a:srgbClr val="CCFFFF"/>
                  </a:solidFill>
                  <a:prstDash val="sysDot"/>
                  <a:round/>
                </a:ln>
                <a:solidFill>
                  <a:srgbClr val="0000FF">
                    <a:alpha val="70195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0" cap="none" spc="0" normalizeH="0" baseline="0" noProof="0" dirty="0" err="1">
                <a:ln w="9525" cap="rnd">
                  <a:solidFill>
                    <a:srgbClr val="CCFFFF"/>
                  </a:solidFill>
                  <a:prstDash val="sysDot"/>
                  <a:round/>
                </a:ln>
                <a:solidFill>
                  <a:srgbClr val="0000FF">
                    <a:alpha val="70195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endParaRPr kumimoji="0" lang="en-US" sz="3200" b="1" i="0" u="none" strike="noStrike" kern="10" cap="none" spc="0" normalizeH="0" baseline="0" noProof="0" dirty="0">
              <a:ln w="9525" cap="rnd">
                <a:solidFill>
                  <a:srgbClr val="CCFFFF"/>
                </a:solidFill>
                <a:prstDash val="sysDot"/>
                <a:round/>
              </a:ln>
              <a:solidFill>
                <a:srgbClr val="0000FF">
                  <a:alpha val="70195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58360" y="1911641"/>
            <a:ext cx="6268824" cy="17173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5" tIns="45718" rIns="91435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 giáo, cô giáo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44016" y="3929062"/>
            <a:ext cx="8277225" cy="206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indent="91313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91313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   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91313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91313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Toán</a:t>
            </a:r>
          </a:p>
          <a:p>
            <a:pPr marL="0" marR="0" lvl="0" indent="91313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      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9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3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E730E4-F84B-99B1-1158-798A20AA6C6D}"/>
                  </a:ext>
                </a:extLst>
              </p:cNvPr>
              <p:cNvSpPr txBox="1"/>
              <p:nvPr/>
            </p:nvSpPr>
            <p:spPr>
              <a:xfrm>
                <a:off x="1931541" y="493160"/>
                <a:ext cx="806521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kumimoji="0" lang="en-US" altLang="zh-CN" sz="36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1 </a:t>
                </a:r>
                <a:r>
                  <a:rPr kumimoji="0" lang="en-US" altLang="zh-CN" sz="3600" b="1" i="0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và</a:t>
                </a:r>
                <a:r>
                  <a:rPr kumimoji="0" lang="en-US" altLang="zh-CN" sz="36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vi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ế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t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g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ọ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l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E730E4-F84B-99B1-1158-798A20AA6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541" y="493160"/>
                <a:ext cx="8065214" cy="889924"/>
              </a:xfrm>
              <a:prstGeom prst="rect">
                <a:avLst/>
              </a:prstGeom>
              <a:blipFill>
                <a:blip r:embed="rId2"/>
                <a:stretch>
                  <a:fillRect l="-2116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3B4E82-668C-148E-748B-8476802FFCF9}"/>
                  </a:ext>
                </a:extLst>
              </p:cNvPr>
              <p:cNvSpPr txBox="1"/>
              <p:nvPr/>
            </p:nvSpPr>
            <p:spPr>
              <a:xfrm>
                <a:off x="1941815" y="1428109"/>
                <a:ext cx="9370032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kumimoji="0" lang="en-US" altLang="zh-CN" sz="36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1 </a:t>
                </a:r>
                <a:r>
                  <a:rPr kumimoji="0" lang="en-US" altLang="zh-CN" sz="3600" b="1" i="0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và</a:t>
                </a:r>
                <a:r>
                  <a:rPr kumimoji="0" lang="en-US" altLang="zh-CN" sz="36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ỗ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ố, đọ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r>
                  <a:rPr lang="en-US" sz="3600" i="1" dirty="0"/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3B4E82-668C-148E-748B-8476802FF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815" y="1428109"/>
                <a:ext cx="9370032" cy="889924"/>
              </a:xfrm>
              <a:prstGeom prst="rect">
                <a:avLst/>
              </a:prstGeom>
              <a:blipFill>
                <a:blip r:embed="rId3"/>
                <a:stretch>
                  <a:fillRect l="-1822" b="-1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295232-7660-6B9C-034E-F6B24AB27A80}"/>
                  </a:ext>
                </a:extLst>
              </p:cNvPr>
              <p:cNvSpPr txBox="1"/>
              <p:nvPr/>
            </p:nvSpPr>
            <p:spPr>
              <a:xfrm>
                <a:off x="1900718" y="2434975"/>
                <a:ext cx="9791273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buFont typeface="Arial" panose="020B0604020202020204" pitchFamily="34" charset="0"/>
                  <a:buChar char="•"/>
                </a:pPr>
                <a:r>
                  <a:rPr kumimoji="0" lang="en-US" altLang="zh-CN" sz="32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c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ó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ph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ầ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nguy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ê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l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1 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v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ph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ầ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ph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â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s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ố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l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295232-7660-6B9C-034E-F6B24AB27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718" y="2434975"/>
                <a:ext cx="9791273" cy="801310"/>
              </a:xfrm>
              <a:prstGeom prst="rect">
                <a:avLst/>
              </a:prstGeom>
              <a:blipFill>
                <a:blip r:embed="rId4"/>
                <a:stretch>
                  <a:fillRect l="-1432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09D87-E92B-BA2A-F8BC-1A934D0CEDF9}"/>
              </a:ext>
            </a:extLst>
          </p:cNvPr>
          <p:cNvGrpSpPr/>
          <p:nvPr/>
        </p:nvGrpSpPr>
        <p:grpSpPr>
          <a:xfrm>
            <a:off x="3524038" y="3657600"/>
            <a:ext cx="5979558" cy="2178121"/>
            <a:chOff x="3524038" y="3657600"/>
            <a:chExt cx="5979558" cy="21781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63220D6-B911-4367-6BD0-AEE923A29A9F}"/>
                </a:ext>
              </a:extLst>
            </p:cNvPr>
            <p:cNvGrpSpPr/>
            <p:nvPr/>
          </p:nvGrpSpPr>
          <p:grpSpPr>
            <a:xfrm>
              <a:off x="3524038" y="3657600"/>
              <a:ext cx="5979558" cy="2178121"/>
              <a:chOff x="3524038" y="3657600"/>
              <a:chExt cx="5979558" cy="217812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FB7138D-5360-B384-D7AE-AB93870B1358}"/>
                  </a:ext>
                </a:extLst>
              </p:cNvPr>
              <p:cNvSpPr/>
              <p:nvPr/>
            </p:nvSpPr>
            <p:spPr>
              <a:xfrm>
                <a:off x="3524038" y="3657600"/>
                <a:ext cx="5979558" cy="217812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89E0D38-C54B-92AB-2642-FAD974FAEB1E}"/>
                  </a:ext>
                </a:extLst>
              </p:cNvPr>
              <p:cNvSpPr/>
              <p:nvPr/>
            </p:nvSpPr>
            <p:spPr>
              <a:xfrm>
                <a:off x="3647325" y="3863083"/>
                <a:ext cx="5732980" cy="1674688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31C589-331E-B277-2AD6-4C0B5D4ADFF0}"/>
                </a:ext>
              </a:extLst>
            </p:cNvPr>
            <p:cNvCxnSpPr>
              <a:cxnSpLocks/>
            </p:cNvCxnSpPr>
            <p:nvPr/>
          </p:nvCxnSpPr>
          <p:spPr>
            <a:xfrm>
              <a:off x="6503542" y="3986373"/>
              <a:ext cx="0" cy="1489753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9916D9-DF0D-6106-F05F-B769FA3627F3}"/>
              </a:ext>
            </a:extLst>
          </p:cNvPr>
          <p:cNvSpPr txBox="1"/>
          <p:nvPr/>
        </p:nvSpPr>
        <p:spPr>
          <a:xfrm>
            <a:off x="5732980" y="3801439"/>
            <a:ext cx="657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8A4DD4-F0BB-643C-2B28-04D366AACEF7}"/>
                  </a:ext>
                </a:extLst>
              </p:cNvPr>
              <p:cNvSpPr txBox="1"/>
              <p:nvPr/>
            </p:nvSpPr>
            <p:spPr>
              <a:xfrm>
                <a:off x="6585735" y="3832262"/>
                <a:ext cx="657546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8A4DD4-F0BB-643C-2B28-04D366AAC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735" y="3832262"/>
                <a:ext cx="657546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85E4F8E-5274-6086-8A1C-B9E5DFE00AB9}"/>
              </a:ext>
            </a:extLst>
          </p:cNvPr>
          <p:cNvSpPr txBox="1"/>
          <p:nvPr/>
        </p:nvSpPr>
        <p:spPr>
          <a:xfrm>
            <a:off x="3791165" y="4726114"/>
            <a:ext cx="29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36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7A53E-0AE8-F789-F82F-E303CA074878}"/>
              </a:ext>
            </a:extLst>
          </p:cNvPr>
          <p:cNvSpPr txBox="1"/>
          <p:nvPr/>
        </p:nvSpPr>
        <p:spPr>
          <a:xfrm>
            <a:off x="6554913" y="4787758"/>
            <a:ext cx="29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865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 descr="E:\PPT\PPT\千\9月15号绿色卡通风安全主题班会PPT模板\千库网_老师教师划重点敲黑板表情包_元素编号13404547.png千库网_老师教师划重点敲黑板表情包_元素编号13404547">
            <a:extLst>
              <a:ext uri="{FF2B5EF4-FFF2-40B4-BE49-F238E27FC236}">
                <a16:creationId xmlns:a16="http://schemas.microsoft.com/office/drawing/2014/main" id="{C7FDC340-42C2-34E8-CFA4-28BF63C5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30" b="19210"/>
          <a:stretch>
            <a:fillRect/>
          </a:stretch>
        </p:blipFill>
        <p:spPr>
          <a:xfrm flipH="1">
            <a:off x="-3" y="3471863"/>
            <a:ext cx="2657477" cy="3386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8D199-D27A-1D55-CB43-4E5B86CFB703}"/>
              </a:ext>
            </a:extLst>
          </p:cNvPr>
          <p:cNvSpPr txBox="1"/>
          <p:nvPr/>
        </p:nvSpPr>
        <p:spPr>
          <a:xfrm>
            <a:off x="1805445" y="1057043"/>
            <a:ext cx="9760448" cy="1200329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ea typeface="Cambria" panose="02040503050406030204" pitchFamily="18" charset="0"/>
              </a:rPr>
              <a:t>Mỗi hỗn số gồm hai phần: phần nguyên là số tự nhiên và phần phân số bé hơn 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06F767-63A7-5B38-1D4D-4BD3C7ECC460}"/>
              </a:ext>
            </a:extLst>
          </p:cNvPr>
          <p:cNvSpPr txBox="1"/>
          <p:nvPr/>
        </p:nvSpPr>
        <p:spPr>
          <a:xfrm>
            <a:off x="1805445" y="2871698"/>
            <a:ext cx="9760448" cy="1200329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ea typeface="Cambria" panose="02040503050406030204" pitchFamily="18" charset="0"/>
              </a:rPr>
              <a:t>Để đọc hỗn số, ta đọc phần nguyên, chữ “và” rồi đến phần phân số.</a:t>
            </a:r>
          </a:p>
        </p:txBody>
      </p:sp>
    </p:spTree>
    <p:extLst>
      <p:ext uri="{BB962C8B-B14F-4D97-AF65-F5344CB8AC3E}">
        <p14:creationId xmlns:p14="http://schemas.microsoft.com/office/powerpoint/2010/main" val="31593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24B8B5-1C15-4E5F-B9E1-CD255EAB7D19}"/>
                  </a:ext>
                </a:extLst>
              </p:cNvPr>
              <p:cNvSpPr txBox="1"/>
              <p:nvPr/>
            </p:nvSpPr>
            <p:spPr>
              <a:xfrm>
                <a:off x="5864422" y="758258"/>
                <a:ext cx="1099476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24B8B5-1C15-4E5F-B9E1-CD255EAB7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422" y="758258"/>
                <a:ext cx="1099476" cy="1155766"/>
              </a:xfrm>
              <a:prstGeom prst="rect">
                <a:avLst/>
              </a:prstGeom>
              <a:blipFill>
                <a:blip r:embed="rId2"/>
                <a:stretch>
                  <a:fillRect l="-25000" b="-1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543">
            <a:extLst>
              <a:ext uri="{FF2B5EF4-FFF2-40B4-BE49-F238E27FC236}">
                <a16:creationId xmlns:a16="http://schemas.microsoft.com/office/drawing/2014/main" id="{2B3AF3E2-AD06-6360-2921-A019ED346496}"/>
              </a:ext>
            </a:extLst>
          </p:cNvPr>
          <p:cNvSpPr/>
          <p:nvPr/>
        </p:nvSpPr>
        <p:spPr>
          <a:xfrm>
            <a:off x="2939144" y="2204564"/>
            <a:ext cx="3032359" cy="10672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544">
            <a:extLst>
              <a:ext uri="{FF2B5EF4-FFF2-40B4-BE49-F238E27FC236}">
                <a16:creationId xmlns:a16="http://schemas.microsoft.com/office/drawing/2014/main" id="{69F92FD0-D6B1-F9C7-2075-8B02068A2C0F}"/>
              </a:ext>
            </a:extLst>
          </p:cNvPr>
          <p:cNvSpPr/>
          <p:nvPr/>
        </p:nvSpPr>
        <p:spPr>
          <a:xfrm>
            <a:off x="6491100" y="2146679"/>
            <a:ext cx="3234674" cy="109456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19B328-E09F-30D4-07EA-58B31496CF99}"/>
              </a:ext>
            </a:extLst>
          </p:cNvPr>
          <p:cNvCxnSpPr>
            <a:endCxn id="8" idx="0"/>
          </p:cNvCxnSpPr>
          <p:nvPr/>
        </p:nvCxnSpPr>
        <p:spPr>
          <a:xfrm flipH="1">
            <a:off x="4455324" y="1663848"/>
            <a:ext cx="1591828" cy="5407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2A9C3B-60D1-7B66-633A-B18543B0EDF9}"/>
              </a:ext>
            </a:extLst>
          </p:cNvPr>
          <p:cNvCxnSpPr>
            <a:endCxn id="9" idx="0"/>
          </p:cNvCxnSpPr>
          <p:nvPr/>
        </p:nvCxnSpPr>
        <p:spPr>
          <a:xfrm>
            <a:off x="6625119" y="1663848"/>
            <a:ext cx="1483318" cy="4828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1E695C4-B081-C0B9-32D7-5DA7B88F8412}"/>
              </a:ext>
            </a:extLst>
          </p:cNvPr>
          <p:cNvSpPr/>
          <p:nvPr/>
        </p:nvSpPr>
        <p:spPr>
          <a:xfrm>
            <a:off x="6227061" y="785554"/>
            <a:ext cx="392042" cy="11557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B6FF75-4ED8-79E7-2683-AC5CB98EBB2D}"/>
              </a:ext>
            </a:extLst>
          </p:cNvPr>
          <p:cNvSpPr/>
          <p:nvPr/>
        </p:nvSpPr>
        <p:spPr>
          <a:xfrm>
            <a:off x="500743" y="533401"/>
            <a:ext cx="1850571" cy="6422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162;p2">
            <a:extLst>
              <a:ext uri="{FF2B5EF4-FFF2-40B4-BE49-F238E27FC236}">
                <a16:creationId xmlns:a16="http://schemas.microsoft.com/office/drawing/2014/main" id="{7FA73AC9-67BF-A7D2-32B5-F313E46E47B5}"/>
              </a:ext>
            </a:extLst>
          </p:cNvPr>
          <p:cNvSpPr/>
          <p:nvPr/>
        </p:nvSpPr>
        <p:spPr>
          <a:xfrm>
            <a:off x="4634096" y="3489399"/>
            <a:ext cx="45719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052A7F-AC19-7A06-8832-2633D9DE1AEC}"/>
                  </a:ext>
                </a:extLst>
              </p:cNvPr>
              <p:cNvSpPr txBox="1"/>
              <p:nvPr/>
            </p:nvSpPr>
            <p:spPr>
              <a:xfrm>
                <a:off x="2939144" y="3504493"/>
                <a:ext cx="678663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à: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hai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ba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endPara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052A7F-AC19-7A06-8832-2633D9DE1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144" y="3504493"/>
                <a:ext cx="6786630" cy="1067152"/>
              </a:xfrm>
              <a:prstGeom prst="rect">
                <a:avLst/>
              </a:prstGeom>
              <a:blipFill>
                <a:blip r:embed="rId3"/>
                <a:stretch>
                  <a:fillRect l="-3594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17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2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72" y="2029846"/>
            <a:ext cx="3590855" cy="2798307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95C4453-5996-FCDB-CA4F-E30E38207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009" y="0"/>
            <a:ext cx="1508289" cy="15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1">
            <a:extLst>
              <a:ext uri="{FF2B5EF4-FFF2-40B4-BE49-F238E27FC236}">
                <a16:creationId xmlns:a16="http://schemas.microsoft.com/office/drawing/2014/main" id="{E0B9A263-1059-414E-960F-36449C518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395" y="4490049"/>
            <a:ext cx="2190230" cy="2367951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445" y="689949"/>
            <a:ext cx="10287000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Viết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đọc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hỗn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thích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hợp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với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mỗi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hình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(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theo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mẫu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)</a:t>
            </a:r>
            <a:endParaRPr kumimoji="0" lang="zh-CN" altLang="en-US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313645" y="627221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5E755-EC73-407D-CA9C-7AFD8165C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098" y="1628775"/>
            <a:ext cx="9013371" cy="404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1">
            <a:extLst>
              <a:ext uri="{FF2B5EF4-FFF2-40B4-BE49-F238E27FC236}">
                <a16:creationId xmlns:a16="http://schemas.microsoft.com/office/drawing/2014/main" id="{E0B9A263-1059-414E-960F-36449C518F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395" y="4490049"/>
            <a:ext cx="2190230" cy="2367951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8" y="407419"/>
            <a:ext cx="10287000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hỗn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thích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hợp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(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theo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mẫu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90FA04-2DF3-0AA2-498A-71EEEFDF0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286" y="1558016"/>
            <a:ext cx="5850390" cy="3242584"/>
          </a:xfrm>
          <a:prstGeom prst="rect">
            <a:avLst/>
          </a:prstGeom>
        </p:spPr>
      </p:pic>
      <p:pic>
        <p:nvPicPr>
          <p:cNvPr id="9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3093" y="1438006"/>
            <a:ext cx="3410527" cy="21613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utoShape 51">
                <a:extLst>
                  <a:ext uri="{FF2B5EF4-FFF2-40B4-BE49-F238E27FC236}">
                    <a16:creationId xmlns:a16="http://schemas.microsoft.com/office/drawing/2014/main" id="{A20ABC02-4D3F-46FA-9DDD-33DEE0353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3447" y="4911365"/>
                <a:ext cx="6198260" cy="1258197"/>
              </a:xfrm>
              <a:prstGeom prst="roundRect">
                <a:avLst>
                  <a:gd name="adj" fmla="val 16667"/>
                </a:avLst>
              </a:prstGeom>
              <a:solidFill>
                <a:srgbClr val="4472C4"/>
              </a:solidFill>
              <a:ln>
                <a:solidFill>
                  <a:sysClr val="windowText" lastClr="000000"/>
                </a:solidFill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en-US" sz="4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: </a:t>
                </a:r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Ba </a:t>
                </a:r>
                <a:r>
                  <a:rPr kumimoji="0" lang="vi-VN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và</a:t>
                </a:r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 </a:t>
                </a:r>
                <a:r>
                  <a:rPr kumimoji="0" lang="vi-VN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bảy</a:t>
                </a:r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 </a:t>
                </a:r>
                <a:r>
                  <a:rPr kumimoji="0" lang="vi-VN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phần</a:t>
                </a:r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 </a:t>
                </a:r>
                <a:r>
                  <a:rPr kumimoji="0" lang="vi-VN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mười</a:t>
                </a:r>
                <a:endPara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AutoShape 51">
                <a:extLst>
                  <a:ext uri="{FF2B5EF4-FFF2-40B4-BE49-F238E27FC236}">
                    <a16:creationId xmlns:a16="http://schemas.microsoft.com/office/drawing/2014/main" id="{A20ABC02-4D3F-46FA-9DDD-33DEE0353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3447" y="4911365"/>
                <a:ext cx="6198260" cy="1258197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26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3.7037E-7 L 1.875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  <p:bldP spid="3" grpId="0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1">
            <a:extLst>
              <a:ext uri="{FF2B5EF4-FFF2-40B4-BE49-F238E27FC236}">
                <a16:creationId xmlns:a16="http://schemas.microsoft.com/office/drawing/2014/main" id="{E0B9A263-1059-414E-960F-36449C518F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395" y="4490049"/>
            <a:ext cx="2190230" cy="2367951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8" y="407419"/>
            <a:ext cx="10287000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hỗn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thích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hợp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(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theo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mẫu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AB3F8-53AF-8172-DBF6-86AE8DD891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13" y="1502228"/>
            <a:ext cx="6786562" cy="2951511"/>
          </a:xfrm>
          <a:prstGeom prst="rect">
            <a:avLst/>
          </a:prstGeom>
        </p:spPr>
      </p:pic>
      <p:pic>
        <p:nvPicPr>
          <p:cNvPr id="9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8138" y="1808019"/>
            <a:ext cx="3557587" cy="2085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utoShape 51">
                <a:extLst>
                  <a:ext uri="{FF2B5EF4-FFF2-40B4-BE49-F238E27FC236}">
                    <a16:creationId xmlns:a16="http://schemas.microsoft.com/office/drawing/2014/main" id="{A20ABC02-4D3F-46FA-9DDD-33DEE0353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3447" y="4911365"/>
                <a:ext cx="6198260" cy="1258197"/>
              </a:xfrm>
              <a:prstGeom prst="roundRect">
                <a:avLst>
                  <a:gd name="adj" fmla="val 16667"/>
                </a:avLst>
              </a:prstGeom>
              <a:solidFill>
                <a:srgbClr val="4472C4"/>
              </a:solidFill>
              <a:ln>
                <a:solidFill>
                  <a:sysClr val="windowText" lastClr="000000"/>
                </a:solidFill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4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: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Một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năm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phần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tám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.</a:t>
                </a:r>
                <a:endPara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AutoShape 51">
                <a:extLst>
                  <a:ext uri="{FF2B5EF4-FFF2-40B4-BE49-F238E27FC236}">
                    <a16:creationId xmlns:a16="http://schemas.microsoft.com/office/drawing/2014/main" id="{A20ABC02-4D3F-46FA-9DDD-33DEE0353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3447" y="4911365"/>
                <a:ext cx="6198260" cy="1258197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28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3.7037E-7 L 1.875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  <p:bldP spid="3" grpId="0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95" y="936171"/>
            <a:ext cx="10697843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Hãy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chỉ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ra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phần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nguyên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phần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phân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trong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mỗi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hỗn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304371" y="921105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E6CE5BA-5EBD-7847-85F5-84881AFFE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25098"/>
            <a:ext cx="2979506" cy="2979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245E429-CDAA-2770-26DE-94CBB083C288}"/>
                  </a:ext>
                </a:extLst>
              </p:cNvPr>
              <p:cNvSpPr/>
              <p:nvPr/>
            </p:nvSpPr>
            <p:spPr>
              <a:xfrm>
                <a:off x="647271" y="1992063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245E429-CDAA-2770-26DE-94CBB083C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71" y="1992063"/>
                <a:ext cx="2260314" cy="16335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7368D7B-1176-E6FA-F202-4ACB98400A54}"/>
                  </a:ext>
                </a:extLst>
              </p:cNvPr>
              <p:cNvSpPr/>
              <p:nvPr/>
            </p:nvSpPr>
            <p:spPr>
              <a:xfrm>
                <a:off x="3534309" y="2035567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7368D7B-1176-E6FA-F202-4ACB98400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09" y="2035567"/>
                <a:ext cx="2260314" cy="16335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B3F2543-3362-C33C-4ECE-448E1B896DB1}"/>
                  </a:ext>
                </a:extLst>
              </p:cNvPr>
              <p:cNvSpPr/>
              <p:nvPr/>
            </p:nvSpPr>
            <p:spPr>
              <a:xfrm>
                <a:off x="6334017" y="2049855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B3F2543-3362-C33C-4ECE-448E1B896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017" y="2049855"/>
                <a:ext cx="2260314" cy="16335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3DA3160-5E7F-5081-C2DD-516C1DC2EE8C}"/>
                  </a:ext>
                </a:extLst>
              </p:cNvPr>
              <p:cNvSpPr/>
              <p:nvPr/>
            </p:nvSpPr>
            <p:spPr>
              <a:xfrm>
                <a:off x="9133725" y="2049855"/>
                <a:ext cx="245552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3DA3160-5E7F-5081-C2DD-516C1DC2E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725" y="2049855"/>
                <a:ext cx="2455524" cy="1633591"/>
              </a:xfrm>
              <a:prstGeom prst="roundRect">
                <a:avLst/>
              </a:prstGeom>
              <a:blipFill>
                <a:blip r:embed="rId7"/>
                <a:stretch>
                  <a:fillRect l="-6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67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  <p:bldP spid="5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BA7A113C-7141-5D8F-061E-E911047BC498}"/>
                  </a:ext>
                </a:extLst>
              </p:cNvPr>
              <p:cNvSpPr/>
              <p:nvPr/>
            </p:nvSpPr>
            <p:spPr>
              <a:xfrm>
                <a:off x="914400" y="636997"/>
                <a:ext cx="2095928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BA7A113C-7141-5D8F-061E-E911047BC4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36997"/>
                <a:ext cx="2095928" cy="1089061"/>
              </a:xfrm>
              <a:prstGeom prst="roundRect">
                <a:avLst/>
              </a:prstGeom>
              <a:blipFill>
                <a:blip r:embed="rId2"/>
                <a:stretch>
                  <a:fillRect b="-4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2AB7FF1-ED1E-A91E-35A2-E0E564CF7F90}"/>
                  </a:ext>
                </a:extLst>
              </p:cNvPr>
              <p:cNvSpPr/>
              <p:nvPr/>
            </p:nvSpPr>
            <p:spPr>
              <a:xfrm>
                <a:off x="965768" y="2250042"/>
                <a:ext cx="2065107" cy="103769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2AB7FF1-ED1E-A91E-35A2-E0E564CF7F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68" y="2250042"/>
                <a:ext cx="2065107" cy="1037690"/>
              </a:xfrm>
              <a:prstGeom prst="roundRect">
                <a:avLst/>
              </a:prstGeom>
              <a:blipFill>
                <a:blip r:embed="rId3"/>
                <a:stretch>
                  <a:fillRect b="-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29F87F7-0605-FFDB-F960-CEAA7B2CF9D5}"/>
                  </a:ext>
                </a:extLst>
              </p:cNvPr>
              <p:cNvSpPr/>
              <p:nvPr/>
            </p:nvSpPr>
            <p:spPr>
              <a:xfrm>
                <a:off x="904125" y="3883632"/>
                <a:ext cx="2044556" cy="93494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29F87F7-0605-FFDB-F960-CEAA7B2CF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25" y="3883632"/>
                <a:ext cx="2044556" cy="934948"/>
              </a:xfrm>
              <a:prstGeom prst="roundRect">
                <a:avLst/>
              </a:prstGeom>
              <a:blipFill>
                <a:blip r:embed="rId4"/>
                <a:stretch>
                  <a:fillRect b="-1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D65DF8D-50DD-C500-DE3A-B9A0F1522ED7}"/>
                  </a:ext>
                </a:extLst>
              </p:cNvPr>
              <p:cNvSpPr/>
              <p:nvPr/>
            </p:nvSpPr>
            <p:spPr>
              <a:xfrm>
                <a:off x="565078" y="5301465"/>
                <a:ext cx="2455524" cy="105823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D65DF8D-50DD-C500-DE3A-B9A0F1522E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78" y="5301465"/>
                <a:ext cx="2455524" cy="1058239"/>
              </a:xfrm>
              <a:prstGeom prst="roundRect">
                <a:avLst/>
              </a:prstGeom>
              <a:blipFill>
                <a:blip r:embed="rId5"/>
                <a:stretch>
                  <a:fillRect b="-7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43">
            <a:extLst>
              <a:ext uri="{FF2B5EF4-FFF2-40B4-BE49-F238E27FC236}">
                <a16:creationId xmlns:a16="http://schemas.microsoft.com/office/drawing/2014/main" id="{055E5115-869D-A1BE-A041-69E7C1D304F6}"/>
              </a:ext>
            </a:extLst>
          </p:cNvPr>
          <p:cNvSpPr/>
          <p:nvPr/>
        </p:nvSpPr>
        <p:spPr>
          <a:xfrm>
            <a:off x="4342194" y="489207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7CB19E-8C55-6421-3880-39EF7FF8CF89}"/>
              </a:ext>
            </a:extLst>
          </p:cNvPr>
          <p:cNvCxnSpPr>
            <a:cxnSpLocks/>
          </p:cNvCxnSpPr>
          <p:nvPr/>
        </p:nvCxnSpPr>
        <p:spPr>
          <a:xfrm flipV="1">
            <a:off x="3030877" y="739739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543">
                <a:extLst>
                  <a:ext uri="{FF2B5EF4-FFF2-40B4-BE49-F238E27FC236}">
                    <a16:creationId xmlns:a16="http://schemas.microsoft.com/office/drawing/2014/main" id="{20AFFA1D-549B-C0BC-5740-E7D2C1038B1D}"/>
                  </a:ext>
                </a:extLst>
              </p:cNvPr>
              <p:cNvSpPr/>
              <p:nvPr/>
            </p:nvSpPr>
            <p:spPr>
              <a:xfrm>
                <a:off x="4321646" y="1300865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Rounded Rectangle 543">
                <a:extLst>
                  <a:ext uri="{FF2B5EF4-FFF2-40B4-BE49-F238E27FC236}">
                    <a16:creationId xmlns:a16="http://schemas.microsoft.com/office/drawing/2014/main" id="{20AFFA1D-549B-C0BC-5740-E7D2C1038B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646" y="1300865"/>
                <a:ext cx="3692197" cy="619248"/>
              </a:xfrm>
              <a:prstGeom prst="roundRect">
                <a:avLst/>
              </a:prstGeom>
              <a:blipFill>
                <a:blip r:embed="rId6"/>
                <a:stretch>
                  <a:fillRect l="-2467" t="-1923" b="-1634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9D9B3A-4FC4-4A36-84FF-5C6B2984B623}"/>
              </a:ext>
            </a:extLst>
          </p:cNvPr>
          <p:cNvCxnSpPr>
            <a:cxnSpLocks/>
          </p:cNvCxnSpPr>
          <p:nvPr/>
        </p:nvCxnSpPr>
        <p:spPr>
          <a:xfrm>
            <a:off x="3030876" y="1376737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543">
            <a:extLst>
              <a:ext uri="{FF2B5EF4-FFF2-40B4-BE49-F238E27FC236}">
                <a16:creationId xmlns:a16="http://schemas.microsoft.com/office/drawing/2014/main" id="{4D4369C2-62CF-A367-05D7-02B12F9A02F3}"/>
              </a:ext>
            </a:extLst>
          </p:cNvPr>
          <p:cNvSpPr/>
          <p:nvPr/>
        </p:nvSpPr>
        <p:spPr>
          <a:xfrm>
            <a:off x="4393565" y="2102250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7AF2F5-11DD-2FE3-588A-34950B20B100}"/>
              </a:ext>
            </a:extLst>
          </p:cNvPr>
          <p:cNvCxnSpPr>
            <a:cxnSpLocks/>
          </p:cNvCxnSpPr>
          <p:nvPr/>
        </p:nvCxnSpPr>
        <p:spPr>
          <a:xfrm flipV="1">
            <a:off x="3082248" y="2352782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543">
                <a:extLst>
                  <a:ext uri="{FF2B5EF4-FFF2-40B4-BE49-F238E27FC236}">
                    <a16:creationId xmlns:a16="http://schemas.microsoft.com/office/drawing/2014/main" id="{7794170E-AD22-0903-7720-C554FD2B6A43}"/>
                  </a:ext>
                </a:extLst>
              </p:cNvPr>
              <p:cNvSpPr/>
              <p:nvPr/>
            </p:nvSpPr>
            <p:spPr>
              <a:xfrm>
                <a:off x="4373017" y="2913908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Rounded Rectangle 543">
                <a:extLst>
                  <a:ext uri="{FF2B5EF4-FFF2-40B4-BE49-F238E27FC236}">
                    <a16:creationId xmlns:a16="http://schemas.microsoft.com/office/drawing/2014/main" id="{7794170E-AD22-0903-7720-C554FD2B6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017" y="2913908"/>
                <a:ext cx="3692197" cy="619248"/>
              </a:xfrm>
              <a:prstGeom prst="roundRect">
                <a:avLst/>
              </a:prstGeom>
              <a:blipFill>
                <a:blip r:embed="rId7"/>
                <a:stretch>
                  <a:fillRect l="-2303" t="-1923" b="-1634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5FFE4B-6B57-2EC3-2C96-DF9CC0C6AD6F}"/>
              </a:ext>
            </a:extLst>
          </p:cNvPr>
          <p:cNvCxnSpPr>
            <a:cxnSpLocks/>
          </p:cNvCxnSpPr>
          <p:nvPr/>
        </p:nvCxnSpPr>
        <p:spPr>
          <a:xfrm>
            <a:off x="3082247" y="2989780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543">
            <a:extLst>
              <a:ext uri="{FF2B5EF4-FFF2-40B4-BE49-F238E27FC236}">
                <a16:creationId xmlns:a16="http://schemas.microsoft.com/office/drawing/2014/main" id="{4E74B8B2-20A7-E21D-D500-4502EE23AB71}"/>
              </a:ext>
            </a:extLst>
          </p:cNvPr>
          <p:cNvSpPr/>
          <p:nvPr/>
        </p:nvSpPr>
        <p:spPr>
          <a:xfrm>
            <a:off x="4373017" y="3643373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C77BCC8-4291-B744-98ED-2A9AD92DA5C6}"/>
              </a:ext>
            </a:extLst>
          </p:cNvPr>
          <p:cNvCxnSpPr>
            <a:cxnSpLocks/>
          </p:cNvCxnSpPr>
          <p:nvPr/>
        </p:nvCxnSpPr>
        <p:spPr>
          <a:xfrm flipV="1">
            <a:off x="3061700" y="3893905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543">
                <a:extLst>
                  <a:ext uri="{FF2B5EF4-FFF2-40B4-BE49-F238E27FC236}">
                    <a16:creationId xmlns:a16="http://schemas.microsoft.com/office/drawing/2014/main" id="{38B8B794-80F9-8CBD-9F66-A1B59FC5A565}"/>
                  </a:ext>
                </a:extLst>
              </p:cNvPr>
              <p:cNvSpPr/>
              <p:nvPr/>
            </p:nvSpPr>
            <p:spPr>
              <a:xfrm>
                <a:off x="4352469" y="4455031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Rounded Rectangle 543">
                <a:extLst>
                  <a:ext uri="{FF2B5EF4-FFF2-40B4-BE49-F238E27FC236}">
                    <a16:creationId xmlns:a16="http://schemas.microsoft.com/office/drawing/2014/main" id="{38B8B794-80F9-8CBD-9F66-A1B59FC5A5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469" y="4455031"/>
                <a:ext cx="3692197" cy="619248"/>
              </a:xfrm>
              <a:prstGeom prst="roundRect">
                <a:avLst/>
              </a:prstGeom>
              <a:blipFill>
                <a:blip r:embed="rId8"/>
                <a:stretch>
                  <a:fillRect l="-2467" t="-2913" b="-174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4C559F6-0966-B997-1B62-690B8C6E6B67}"/>
              </a:ext>
            </a:extLst>
          </p:cNvPr>
          <p:cNvCxnSpPr>
            <a:cxnSpLocks/>
          </p:cNvCxnSpPr>
          <p:nvPr/>
        </p:nvCxnSpPr>
        <p:spPr>
          <a:xfrm>
            <a:off x="3061699" y="4530903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543">
            <a:extLst>
              <a:ext uri="{FF2B5EF4-FFF2-40B4-BE49-F238E27FC236}">
                <a16:creationId xmlns:a16="http://schemas.microsoft.com/office/drawing/2014/main" id="{BCD734C9-719B-E7E4-F3A7-636A4BD0E528}"/>
              </a:ext>
            </a:extLst>
          </p:cNvPr>
          <p:cNvSpPr/>
          <p:nvPr/>
        </p:nvSpPr>
        <p:spPr>
          <a:xfrm>
            <a:off x="4362743" y="5174223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100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C32B13A-2FE4-39BA-90BB-9B27F79D3A30}"/>
              </a:ext>
            </a:extLst>
          </p:cNvPr>
          <p:cNvCxnSpPr>
            <a:cxnSpLocks/>
          </p:cNvCxnSpPr>
          <p:nvPr/>
        </p:nvCxnSpPr>
        <p:spPr>
          <a:xfrm flipV="1">
            <a:off x="3051426" y="5424755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543">
                <a:extLst>
                  <a:ext uri="{FF2B5EF4-FFF2-40B4-BE49-F238E27FC236}">
                    <a16:creationId xmlns:a16="http://schemas.microsoft.com/office/drawing/2014/main" id="{88BA5F04-136F-92F8-2F4A-F72D43362C33}"/>
                  </a:ext>
                </a:extLst>
              </p:cNvPr>
              <p:cNvSpPr/>
              <p:nvPr/>
            </p:nvSpPr>
            <p:spPr>
              <a:xfrm>
                <a:off x="4342195" y="5985881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ounded Rectangle 543">
                <a:extLst>
                  <a:ext uri="{FF2B5EF4-FFF2-40B4-BE49-F238E27FC236}">
                    <a16:creationId xmlns:a16="http://schemas.microsoft.com/office/drawing/2014/main" id="{88BA5F04-136F-92F8-2F4A-F72D43362C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195" y="5985881"/>
                <a:ext cx="3692197" cy="619248"/>
              </a:xfrm>
              <a:prstGeom prst="roundRect">
                <a:avLst/>
              </a:prstGeom>
              <a:blipFill>
                <a:blip r:embed="rId9"/>
                <a:stretch>
                  <a:fillRect l="-2303" t="-1923" b="-1634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858514C-AB30-DE8B-62CF-A1F20DA303AB}"/>
              </a:ext>
            </a:extLst>
          </p:cNvPr>
          <p:cNvCxnSpPr>
            <a:cxnSpLocks/>
          </p:cNvCxnSpPr>
          <p:nvPr/>
        </p:nvCxnSpPr>
        <p:spPr>
          <a:xfrm>
            <a:off x="3051425" y="6061753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8" y="407419"/>
            <a:ext cx="2951129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Viết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(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mẫu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823AA9A-3ABA-8F25-1BFC-065F29C5808D}"/>
                  </a:ext>
                </a:extLst>
              </p:cNvPr>
              <p:cNvSpPr/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Mẫu: 8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823AA9A-3ABA-8F25-1BFC-065F29C58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blipFill>
                <a:blip r:embed="rId3"/>
                <a:stretch>
                  <a:fillRect b="-4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E9C85DE-B249-E783-522E-731E93181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14" y="2667803"/>
            <a:ext cx="10707546" cy="16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753C58-E37B-BE1E-A7BD-39C732B3D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307" y="2809302"/>
            <a:ext cx="658425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381" y="833133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25122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3575407" y="2465798"/>
            <a:ext cx="6842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hỗn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hỗn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37" y="0"/>
            <a:ext cx="6801096" cy="2997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16127B-0CC6-D1A7-396E-A24CE38B8479}"/>
              </a:ext>
            </a:extLst>
          </p:cNvPr>
          <p:cNvSpPr txBox="1"/>
          <p:nvPr/>
        </p:nvSpPr>
        <p:spPr>
          <a:xfrm>
            <a:off x="3598039" y="1078988"/>
            <a:ext cx="5180883" cy="584775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550" y="911376"/>
            <a:ext cx="4066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#9Slide03 Penumbra" panose="0204060305050602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DẶN 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#9Slide03 Penumbra" panose="0204060305050602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5" name="品 15">
            <a:extLst>
              <a:ext uri="{FF2B5EF4-FFF2-40B4-BE49-F238E27FC236}">
                <a16:creationId xmlns:a16="http://schemas.microsoft.com/office/drawing/2014/main" id="{57998B9E-E48F-44C0-8A40-7E08AF2D871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31930" y="1904574"/>
            <a:ext cx="3860871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Hoàn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thành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vào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7" name="PA15">
            <a:extLst>
              <a:ext uri="{FF2B5EF4-FFF2-40B4-BE49-F238E27FC236}">
                <a16:creationId xmlns:a16="http://schemas.microsoft.com/office/drawing/2014/main" id="{AC527A79-A9CC-4D8E-BEC4-01EE676ADB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31930" y="3277259"/>
            <a:ext cx="4500006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cũ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C36E1F6-96EB-4DAA-809A-2986B96170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31930" y="4255111"/>
            <a:ext cx="3860871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Chuẩn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mới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1A853BBB-38ED-4F4C-961A-E7DB67970726}"/>
              </a:ext>
            </a:extLst>
          </p:cNvPr>
          <p:cNvSpPr/>
          <p:nvPr/>
        </p:nvSpPr>
        <p:spPr>
          <a:xfrm>
            <a:off x="1276550" y="2066142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0C5865-25FA-4EB3-AEC4-AC15B0E255D2}"/>
              </a:ext>
            </a:extLst>
          </p:cNvPr>
          <p:cNvSpPr/>
          <p:nvPr/>
        </p:nvSpPr>
        <p:spPr>
          <a:xfrm>
            <a:off x="1276549" y="3413340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535D144B-295F-4B75-AD95-5F2C2A6CE159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3554336"/>
            <a:ext cx="329960" cy="322529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3B0F463C-D50D-4244-A88A-94C4347D30B0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2198741"/>
            <a:ext cx="270508" cy="32698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3BDD87E3-99E0-48D0-9743-21C2B524EADD}"/>
              </a:ext>
            </a:extLst>
          </p:cNvPr>
          <p:cNvSpPr/>
          <p:nvPr/>
        </p:nvSpPr>
        <p:spPr>
          <a:xfrm>
            <a:off x="1276550" y="4443853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7" name="Freeform 71">
            <a:extLst>
              <a:ext uri="{FF2B5EF4-FFF2-40B4-BE49-F238E27FC236}">
                <a16:creationId xmlns:a16="http://schemas.microsoft.com/office/drawing/2014/main" id="{57950EEF-9F69-438A-A8A3-99D93FD9475F}"/>
              </a:ext>
            </a:extLst>
          </p:cNvPr>
          <p:cNvSpPr>
            <a:spLocks noEditPoints="1"/>
          </p:cNvSpPr>
          <p:nvPr/>
        </p:nvSpPr>
        <p:spPr bwMode="auto">
          <a:xfrm>
            <a:off x="1419913" y="4577066"/>
            <a:ext cx="329960" cy="349282"/>
          </a:xfrm>
          <a:custGeom>
            <a:avLst/>
            <a:gdLst>
              <a:gd name="T0" fmla="*/ 170 w 222"/>
              <a:gd name="T1" fmla="*/ 29 h 235"/>
              <a:gd name="T2" fmla="*/ 182 w 222"/>
              <a:gd name="T3" fmla="*/ 7 h 235"/>
              <a:gd name="T4" fmla="*/ 151 w 222"/>
              <a:gd name="T5" fmla="*/ 19 h 235"/>
              <a:gd name="T6" fmla="*/ 7 w 222"/>
              <a:gd name="T7" fmla="*/ 159 h 235"/>
              <a:gd name="T8" fmla="*/ 31 w 222"/>
              <a:gd name="T9" fmla="*/ 223 h 235"/>
              <a:gd name="T10" fmla="*/ 31 w 222"/>
              <a:gd name="T11" fmla="*/ 171 h 235"/>
              <a:gd name="T12" fmla="*/ 109 w 222"/>
              <a:gd name="T13" fmla="*/ 114 h 235"/>
              <a:gd name="T14" fmla="*/ 116 w 222"/>
              <a:gd name="T15" fmla="*/ 93 h 235"/>
              <a:gd name="T16" fmla="*/ 87 w 222"/>
              <a:gd name="T17" fmla="*/ 104 h 235"/>
              <a:gd name="T18" fmla="*/ 76 w 222"/>
              <a:gd name="T19" fmla="*/ 100 h 235"/>
              <a:gd name="T20" fmla="*/ 116 w 222"/>
              <a:gd name="T21" fmla="*/ 83 h 235"/>
              <a:gd name="T22" fmla="*/ 132 w 222"/>
              <a:gd name="T23" fmla="*/ 90 h 235"/>
              <a:gd name="T24" fmla="*/ 132 w 222"/>
              <a:gd name="T25" fmla="*/ 19 h 235"/>
              <a:gd name="T26" fmla="*/ 180 w 222"/>
              <a:gd name="T27" fmla="*/ 0 h 235"/>
              <a:gd name="T28" fmla="*/ 182 w 222"/>
              <a:gd name="T29" fmla="*/ 0 h 235"/>
              <a:gd name="T30" fmla="*/ 222 w 222"/>
              <a:gd name="T31" fmla="*/ 19 h 235"/>
              <a:gd name="T32" fmla="*/ 173 w 222"/>
              <a:gd name="T33" fmla="*/ 187 h 235"/>
              <a:gd name="T34" fmla="*/ 158 w 222"/>
              <a:gd name="T35" fmla="*/ 180 h 235"/>
              <a:gd name="T36" fmla="*/ 106 w 222"/>
              <a:gd name="T37" fmla="*/ 211 h 235"/>
              <a:gd name="T38" fmla="*/ 90 w 222"/>
              <a:gd name="T39" fmla="*/ 201 h 235"/>
              <a:gd name="T40" fmla="*/ 38 w 222"/>
              <a:gd name="T41" fmla="*/ 235 h 235"/>
              <a:gd name="T42" fmla="*/ 2 w 222"/>
              <a:gd name="T43" fmla="*/ 218 h 235"/>
              <a:gd name="T44" fmla="*/ 0 w 222"/>
              <a:gd name="T45" fmla="*/ 213 h 235"/>
              <a:gd name="T46" fmla="*/ 0 w 222"/>
              <a:gd name="T47" fmla="*/ 147 h 235"/>
              <a:gd name="T48" fmla="*/ 47 w 222"/>
              <a:gd name="T49" fmla="*/ 128 h 235"/>
              <a:gd name="T50" fmla="*/ 50 w 222"/>
              <a:gd name="T51" fmla="*/ 128 h 235"/>
              <a:gd name="T52" fmla="*/ 90 w 222"/>
              <a:gd name="T53" fmla="*/ 147 h 235"/>
              <a:gd name="T54" fmla="*/ 99 w 222"/>
              <a:gd name="T55" fmla="*/ 199 h 235"/>
              <a:gd name="T56" fmla="*/ 76 w 222"/>
              <a:gd name="T57" fmla="*/ 114 h 235"/>
              <a:gd name="T58" fmla="*/ 68 w 222"/>
              <a:gd name="T59" fmla="*/ 138 h 235"/>
              <a:gd name="T60" fmla="*/ 68 w 222"/>
              <a:gd name="T61" fmla="*/ 102 h 235"/>
              <a:gd name="T62" fmla="*/ 139 w 222"/>
              <a:gd name="T63" fmla="*/ 95 h 235"/>
              <a:gd name="T64" fmla="*/ 158 w 222"/>
              <a:gd name="T65" fmla="*/ 102 h 235"/>
              <a:gd name="T66" fmla="*/ 165 w 222"/>
              <a:gd name="T67" fmla="*/ 175 h 235"/>
              <a:gd name="T68" fmla="*/ 139 w 222"/>
              <a:gd name="T69" fmla="*/ 31 h 235"/>
              <a:gd name="T70" fmla="*/ 139 w 222"/>
              <a:gd name="T71" fmla="*/ 95 h 235"/>
              <a:gd name="T72" fmla="*/ 38 w 222"/>
              <a:gd name="T73" fmla="*/ 159 h 235"/>
              <a:gd name="T74" fmla="*/ 47 w 222"/>
              <a:gd name="T75" fmla="*/ 138 h 235"/>
              <a:gd name="T76" fmla="*/ 19 w 222"/>
              <a:gd name="T77" fmla="*/ 149 h 235"/>
              <a:gd name="T78" fmla="*/ 173 w 222"/>
              <a:gd name="T79" fmla="*/ 36 h 235"/>
              <a:gd name="T80" fmla="*/ 173 w 222"/>
              <a:gd name="T81" fmla="*/ 3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2" h="235">
                <a:moveTo>
                  <a:pt x="151" y="19"/>
                </a:moveTo>
                <a:lnTo>
                  <a:pt x="170" y="29"/>
                </a:lnTo>
                <a:lnTo>
                  <a:pt x="203" y="19"/>
                </a:lnTo>
                <a:lnTo>
                  <a:pt x="182" y="7"/>
                </a:lnTo>
                <a:lnTo>
                  <a:pt x="151" y="19"/>
                </a:lnTo>
                <a:lnTo>
                  <a:pt x="151" y="19"/>
                </a:lnTo>
                <a:close/>
                <a:moveTo>
                  <a:pt x="31" y="171"/>
                </a:moveTo>
                <a:lnTo>
                  <a:pt x="7" y="159"/>
                </a:lnTo>
                <a:lnTo>
                  <a:pt x="7" y="211"/>
                </a:lnTo>
                <a:lnTo>
                  <a:pt x="31" y="223"/>
                </a:lnTo>
                <a:lnTo>
                  <a:pt x="31" y="171"/>
                </a:lnTo>
                <a:lnTo>
                  <a:pt x="31" y="171"/>
                </a:lnTo>
                <a:close/>
                <a:moveTo>
                  <a:pt x="87" y="104"/>
                </a:moveTo>
                <a:lnTo>
                  <a:pt x="109" y="114"/>
                </a:lnTo>
                <a:lnTo>
                  <a:pt x="137" y="102"/>
                </a:lnTo>
                <a:lnTo>
                  <a:pt x="116" y="93"/>
                </a:lnTo>
                <a:lnTo>
                  <a:pt x="87" y="104"/>
                </a:lnTo>
                <a:lnTo>
                  <a:pt x="87" y="104"/>
                </a:lnTo>
                <a:close/>
                <a:moveTo>
                  <a:pt x="68" y="102"/>
                </a:moveTo>
                <a:lnTo>
                  <a:pt x="76" y="100"/>
                </a:lnTo>
                <a:lnTo>
                  <a:pt x="116" y="83"/>
                </a:lnTo>
                <a:lnTo>
                  <a:pt x="116" y="83"/>
                </a:lnTo>
                <a:lnTo>
                  <a:pt x="118" y="83"/>
                </a:lnTo>
                <a:lnTo>
                  <a:pt x="132" y="90"/>
                </a:lnTo>
                <a:lnTo>
                  <a:pt x="132" y="24"/>
                </a:lnTo>
                <a:lnTo>
                  <a:pt x="132" y="19"/>
                </a:lnTo>
                <a:lnTo>
                  <a:pt x="139" y="14"/>
                </a:lnTo>
                <a:lnTo>
                  <a:pt x="180" y="0"/>
                </a:lnTo>
                <a:lnTo>
                  <a:pt x="182" y="0"/>
                </a:lnTo>
                <a:lnTo>
                  <a:pt x="182" y="0"/>
                </a:lnTo>
                <a:lnTo>
                  <a:pt x="215" y="14"/>
                </a:lnTo>
                <a:lnTo>
                  <a:pt x="222" y="19"/>
                </a:lnTo>
                <a:lnTo>
                  <a:pt x="222" y="168"/>
                </a:lnTo>
                <a:lnTo>
                  <a:pt x="173" y="187"/>
                </a:lnTo>
                <a:lnTo>
                  <a:pt x="168" y="185"/>
                </a:lnTo>
                <a:lnTo>
                  <a:pt x="158" y="180"/>
                </a:lnTo>
                <a:lnTo>
                  <a:pt x="158" y="192"/>
                </a:lnTo>
                <a:lnTo>
                  <a:pt x="106" y="211"/>
                </a:lnTo>
                <a:lnTo>
                  <a:pt x="102" y="209"/>
                </a:lnTo>
                <a:lnTo>
                  <a:pt x="90" y="201"/>
                </a:lnTo>
                <a:lnTo>
                  <a:pt x="90" y="216"/>
                </a:lnTo>
                <a:lnTo>
                  <a:pt x="38" y="235"/>
                </a:lnTo>
                <a:lnTo>
                  <a:pt x="33" y="232"/>
                </a:lnTo>
                <a:lnTo>
                  <a:pt x="2" y="218"/>
                </a:lnTo>
                <a:lnTo>
                  <a:pt x="0" y="216"/>
                </a:lnTo>
                <a:lnTo>
                  <a:pt x="0" y="213"/>
                </a:lnTo>
                <a:lnTo>
                  <a:pt x="0" y="154"/>
                </a:lnTo>
                <a:lnTo>
                  <a:pt x="0" y="147"/>
                </a:lnTo>
                <a:lnTo>
                  <a:pt x="7" y="145"/>
                </a:lnTo>
                <a:lnTo>
                  <a:pt x="47" y="128"/>
                </a:lnTo>
                <a:lnTo>
                  <a:pt x="47" y="128"/>
                </a:lnTo>
                <a:lnTo>
                  <a:pt x="50" y="128"/>
                </a:lnTo>
                <a:lnTo>
                  <a:pt x="80" y="145"/>
                </a:lnTo>
                <a:lnTo>
                  <a:pt x="90" y="147"/>
                </a:lnTo>
                <a:lnTo>
                  <a:pt x="90" y="194"/>
                </a:lnTo>
                <a:lnTo>
                  <a:pt x="99" y="199"/>
                </a:lnTo>
                <a:lnTo>
                  <a:pt x="99" y="126"/>
                </a:lnTo>
                <a:lnTo>
                  <a:pt x="76" y="114"/>
                </a:lnTo>
                <a:lnTo>
                  <a:pt x="76" y="142"/>
                </a:lnTo>
                <a:lnTo>
                  <a:pt x="68" y="138"/>
                </a:lnTo>
                <a:lnTo>
                  <a:pt x="68" y="109"/>
                </a:lnTo>
                <a:lnTo>
                  <a:pt x="68" y="102"/>
                </a:lnTo>
                <a:lnTo>
                  <a:pt x="68" y="102"/>
                </a:lnTo>
                <a:close/>
                <a:moveTo>
                  <a:pt x="139" y="95"/>
                </a:moveTo>
                <a:lnTo>
                  <a:pt x="149" y="100"/>
                </a:lnTo>
                <a:lnTo>
                  <a:pt x="158" y="102"/>
                </a:lnTo>
                <a:lnTo>
                  <a:pt x="158" y="171"/>
                </a:lnTo>
                <a:lnTo>
                  <a:pt x="165" y="175"/>
                </a:lnTo>
                <a:lnTo>
                  <a:pt x="165" y="43"/>
                </a:lnTo>
                <a:lnTo>
                  <a:pt x="139" y="31"/>
                </a:lnTo>
                <a:lnTo>
                  <a:pt x="139" y="95"/>
                </a:lnTo>
                <a:lnTo>
                  <a:pt x="139" y="95"/>
                </a:lnTo>
                <a:close/>
                <a:moveTo>
                  <a:pt x="19" y="149"/>
                </a:moveTo>
                <a:lnTo>
                  <a:pt x="38" y="159"/>
                </a:lnTo>
                <a:lnTo>
                  <a:pt x="71" y="147"/>
                </a:lnTo>
                <a:lnTo>
                  <a:pt x="47" y="138"/>
                </a:lnTo>
                <a:lnTo>
                  <a:pt x="19" y="149"/>
                </a:lnTo>
                <a:lnTo>
                  <a:pt x="19" y="149"/>
                </a:lnTo>
                <a:close/>
                <a:moveTo>
                  <a:pt x="173" y="38"/>
                </a:moveTo>
                <a:lnTo>
                  <a:pt x="173" y="36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7506" y="1708356"/>
            <a:ext cx="4727944" cy="34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1B53CE-60A4-07FC-1CA7-6A93AE21B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7179" y="2589037"/>
            <a:ext cx="892531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23" y="3367701"/>
            <a:ext cx="504733" cy="1084862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675816" y="3851484"/>
            <a:ext cx="1193288" cy="572573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10" y="3411155"/>
            <a:ext cx="778045" cy="9402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sp>
        <p:nvSpPr>
          <p:cNvPr id="13" name="Rectangle 12">
            <a:hlinkClick r:id="rId15" action="ppaction://hlinksldjump"/>
          </p:cNvPr>
          <p:cNvSpPr/>
          <p:nvPr/>
        </p:nvSpPr>
        <p:spPr>
          <a:xfrm>
            <a:off x="11199688" y="6247596"/>
            <a:ext cx="838200" cy="4665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7476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4.375E-6 0.00023 C -0.003 0.00208 -0.00573 0.00463 -0.00873 0.00671 C -0.01016 0.00787 -0.01172 0.0088 -0.01342 0.00949 C -0.01511 0.01065 -0.01706 0.01111 -0.01888 0.01227 C -0.02357 0.01574 -0.028 0.02037 -0.03295 0.02338 C -0.03946 0.02755 -0.04428 0.02778 -0.05092 0.02894 C -0.05638 0.02847 -0.06185 0.0287 -0.06732 0.02755 C -0.06914 0.02732 -0.07084 0.0257 -0.07279 0.02477 C -0.07409 0.02431 -0.07539 0.02384 -0.0767 0.02338 C -0.08829 0.02755 -0.08099 0.02384 -0.09232 0.0331 C -0.09401 0.03472 -0.0961 0.03542 -0.09779 0.03727 C -0.11198 0.05324 -0.09753 0.04074 -0.11185 0.05949 C -0.11289 0.06088 -0.11407 0.06204 -0.11498 0.06366 C -0.11563 0.06505 -0.11602 0.06667 -0.11654 0.06782 C -0.11732 0.06991 -0.1181 0.07153 -0.11888 0.07338 C -0.11941 0.07477 -0.1198 0.07639 -0.12045 0.07755 C -0.1211 0.07894 -0.12201 0.0794 -0.12279 0.08032 C -0.12305 0.08171 -0.12305 0.08357 -0.12357 0.08449 C -0.12409 0.08588 -0.12513 0.08634 -0.12592 0.08727 C -0.1267 0.08866 -0.12735 0.09028 -0.12826 0.09144 C -0.12917 0.09306 -0.13034 0.09421 -0.13138 0.0956 C -0.13295 0.09838 -0.13438 0.10162 -0.13607 0.10394 C -0.13724 0.10579 -0.13881 0.10648 -0.13998 0.1081 C -0.14271 0.1125 -0.14519 0.11736 -0.14779 0.12199 C -0.15612 0.13704 -0.14271 0.1125 -0.15248 0.1331 C -0.15404 0.13681 -0.15795 0.14282 -0.15795 0.14306 C -0.15821 0.14514 -0.15821 0.14769 -0.15873 0.14977 C -0.15951 0.1537 -0.16185 0.16088 -0.16185 0.16111 C -0.16159 0.17384 -0.16055 0.18681 -0.16107 0.19977 C -0.16107 0.20208 -0.16211 0.20486 -0.16342 0.20532 C -0.16433 0.20579 -0.16537 0.20278 -0.16498 0.20116 C -0.16446 0.19954 -0.16289 0.20023 -0.16185 0.19977 " pathEditMode="relative" rAng="0" ptsTypes="AAAAAAAAAAAAAAAAAAAAAAAAAAAAAAA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26 C -0.06315 0.07153 -0.02942 0.04213 -0.0483 0.05625 C -0.05442 0.06065 -0.06627 0.07014 -0.06627 0.07037 C -0.07148 0.06921 -0.07682 0.06875 -0.0819 0.06736 C -0.08958 0.06528 -0.08411 0.06528 -0.08893 0.0618 C -0.08997 0.06088 -0.09101 0.06088 -0.09205 0.06042 C -0.09544 0.06088 -0.09895 0.06111 -0.10221 0.0618 C -0.1039 0.06204 -0.10533 0.06273 -0.1069 0.06319 C -0.1108 0.06366 -0.11471 0.06412 -0.11861 0.06458 C -0.12044 0.06551 -0.12226 0.06667 -0.12408 0.06736 C -0.12773 0.06852 -0.13502 0.07014 -0.13502 0.07037 C -0.13658 0.07106 -0.13815 0.07199 -0.13971 0.07292 C -0.14205 0.07384 -0.14453 0.0743 -0.14674 0.07569 C -0.14765 0.07616 -0.14843 0.07731 -0.14908 0.07847 C -0.15052 0.08009 -0.15169 0.08217 -0.15299 0.08403 C -0.15507 0.08634 -0.15924 0.09097 -0.15924 0.0912 C -0.15976 0.09236 -0.16015 0.09375 -0.1608 0.09514 C -0.16184 0.09676 -0.16315 0.09745 -0.16393 0.0993 C -0.16562 0.10301 -0.16588 0.10856 -0.16783 0.1118 C -0.16966 0.11412 -0.17617 0.11805 -0.17955 0.12014 C -0.18111 0.12245 -0.18268 0.12477 -0.18424 0.12708 C -0.18502 0.12801 -0.18593 0.12847 -0.18658 0.12986 C -0.18763 0.13148 -0.18828 0.13333 -0.18893 0.13542 C -0.18997 0.13773 -0.19244 0.14467 -0.19283 0.14653 C -0.19388 0.15 -0.1944 0.15393 -0.19518 0.15764 C -0.1957 0.15949 -0.19635 0.16111 -0.19674 0.16319 C -0.20078 0.17893 -0.19609 0.1618 -0.19986 0.17569 C -0.1996 0.17893 -0.19947 0.18217 -0.19908 0.18542 C -0.19895 0.1868 -0.19856 0.18796 -0.1983 0.18958 C -0.19752 0.1956 -0.19765 0.19884 -0.19596 0.20486 C -0.19544 0.20671 -0.19505 0.20856 -0.1944 0.21042 C -0.19401 0.2118 -0.19283 0.21458 -0.19283 0.21481 " pathEditMode="relative" rAng="0" ptsTypes="AAAAAAAAAAAAAAAAAAAAAAAAAAA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8 0.00648 L -0.05143 -0.02685 C -0.06328 -0.03125 -0.0832 -0.03935 -0.09518 -0.04213 C -0.10013 -0.04328 -0.10507 -0.04328 -0.11002 -0.04352 L -0.13737 -0.04491 C -0.15377 -0.04815 -0.14661 -0.04745 -0.17565 -0.04213 C -0.17786 -0.04166 -0.17994 -0.04028 -0.1819 -0.03935 C -0.18541 -0.03773 -0.19244 -0.03171 -0.19362 -0.03102 C -0.19518 -0.03009 -0.19687 -0.03009 -0.1983 -0.02963 C -0.19947 -0.02916 -0.20039 -0.0287 -0.20143 -0.02824 C -0.20533 -0.01458 -0.20338 -0.0206 -0.2069 -0.01018 C -0.21015 0.01227 -0.2052 -0.01967 -0.20924 -0.00046 C -0.20963 0.00116 -0.2108 0.01366 -0.2108 0.01482 C -0.21106 0.01667 -0.21145 0.01852 -0.21158 0.02037 C -0.21497 0.05371 -0.21145 0.02477 -0.21471 0.05093 C -0.21419 0.0794 -0.21497 0.08009 -0.21237 0.10232 C -0.21224 0.10394 -0.21184 0.10509 -0.21158 0.10648 C -0.21184 0.10926 -0.21197 0.11227 -0.21237 0.11482 C -0.21276 0.11644 -0.21393 0.11736 -0.21393 0.11898 C -0.21419 0.12732 -0.21341 0.13565 -0.21315 0.14398 C -0.21315 0.14954 -0.21315 0.15509 -0.21315 0.16088 " pathEditMode="relative" rAng="0" ptsTypes="AAAAAAAAAAAAAAAAAAA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20802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3109595"/>
                <a:ext cx="6810375" cy="11328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3109595"/>
                <a:ext cx="6810375" cy="113288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751A3780-A002-8020-64C2-11FBECA20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8223" y="108452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88539AD7-0ACD-E2A3-E132-B534266AD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0287" y="108769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AB20AF85-CE1E-07C9-2C8F-2AC7E21365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536" y="108452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D7ED8E-3F27-12CA-47BC-31DC9E6ED784}"/>
              </a:ext>
            </a:extLst>
          </p:cNvPr>
          <p:cNvCxnSpPr>
            <a:cxnSpLocks/>
            <a:endCxn id="17" idx="3"/>
          </p:cNvCxnSpPr>
          <p:nvPr/>
        </p:nvCxnSpPr>
        <p:spPr>
          <a:xfrm flipV="1">
            <a:off x="8450600" y="184562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27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681037"/>
            <a:ext cx="9163050" cy="18589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  <a:blipFill>
                <a:blip r:embed="rId4"/>
                <a:stretch>
                  <a:fillRect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95D199BA-ACF6-19DC-9DE3-9937D3DBD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8543" y="85084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114016-C1F4-C549-220E-145FB237C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0607" y="85401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id="{A8D5CFE4-466D-859D-FBC1-785A7AF91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8856" y="85084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D40385-08C5-A071-11BF-ADAD19123B8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9740920" y="161194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>
            <a:extLst>
              <a:ext uri="{FF2B5EF4-FFF2-40B4-BE49-F238E27FC236}">
                <a16:creationId xmlns:a16="http://schemas.microsoft.com/office/drawing/2014/main" id="{80FD78B7-6F6E-1DA8-CF84-E48287492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663" y="86100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925E3B48-1634-3648-267B-5DB7EB278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27" y="86417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916B9007-D156-8C28-5A48-FC72458542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1976" y="86100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A87CD4-6F70-8F1C-8E33-9AC1BCADE853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8034040" y="162210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858BC16-D49F-C7C0-7DB9-A6E9EECA2A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798" y="869818"/>
            <a:ext cx="774259" cy="774259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40C2C952-955E-DA1E-B0F4-DE86278D2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27" y="162086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302220CD-4162-B51E-C231-A31BC9373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020" y="1625908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7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681037"/>
                <a:ext cx="9163050" cy="1858963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hỏi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3: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gồm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mấy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đơn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vị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mấy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phần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?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681037"/>
                <a:ext cx="9163050" cy="1858963"/>
              </a:xfrm>
              <a:prstGeom prst="roundRect">
                <a:avLst/>
              </a:prstGeom>
              <a:blipFill>
                <a:blip r:embed="rId4"/>
                <a:stretch>
                  <a:fillRect l="-930" b="-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Gồm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1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đơn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vị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  <a:blipFill>
                <a:blip r:embed="rId5"/>
                <a:stretch>
                  <a:fillRect b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95D199BA-ACF6-19DC-9DE3-9937D3DBD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8543" y="85084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114016-C1F4-C549-220E-145FB237C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0607" y="85401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id="{A8D5CFE4-466D-859D-FBC1-785A7AF91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8856" y="85084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D40385-08C5-A071-11BF-ADAD19123B8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9740920" y="161194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>
            <a:extLst>
              <a:ext uri="{FF2B5EF4-FFF2-40B4-BE49-F238E27FC236}">
                <a16:creationId xmlns:a16="http://schemas.microsoft.com/office/drawing/2014/main" id="{80FD78B7-6F6E-1DA8-CF84-E48287492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663" y="86100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925E3B48-1634-3648-267B-5DB7EB278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27" y="86417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916B9007-D156-8C28-5A48-FC72458542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1976" y="86100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A87CD4-6F70-8F1C-8E33-9AC1BCADE853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8034040" y="162210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858BC16-D49F-C7C0-7DB9-A6E9EECA2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4798" y="869818"/>
            <a:ext cx="774259" cy="774259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40C2C952-955E-DA1E-B0F4-DE86278D2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27" y="162086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302220CD-4162-B51E-C231-A31BC9373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020" y="1625908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44DDB1F-7CFC-4443-B7D2-14BEB08B0D10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9" name="Up Ribbon 8">
              <a:extLst>
                <a:ext uri="{FF2B5EF4-FFF2-40B4-BE49-F238E27FC236}">
                  <a16:creationId xmlns:a16="http://schemas.microsoft.com/office/drawing/2014/main" id="{04CFE889-E637-B041-BE28-A63759C1761C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9D01F-712A-F44A-A35F-4CDC3830FBF2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Encode SeEx Black" panose="00000A05000000000000" pitchFamily="2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Encode SeEx Black" panose="00000A05000000000000" pitchFamily="2" charset="0"/>
                </a:rPr>
                <a:t> 7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240ED6B-6D98-F1B5-2DE7-A507D7721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3649" y="1891820"/>
            <a:ext cx="7019855" cy="28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94" y="2029846"/>
            <a:ext cx="4194412" cy="2798307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DD65C0-A352-B0B8-9F3E-B979D54F54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009" y="0"/>
            <a:ext cx="1508289" cy="15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5 KNTT Hỗn số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042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7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307</Words>
  <Application>Microsoft Office PowerPoint</Application>
  <PresentationFormat>Widescreen</PresentationFormat>
  <Paragraphs>86</Paragraphs>
  <Slides>23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宋体</vt:lpstr>
      <vt:lpstr>#9Slide03 Encode SeEx Black</vt:lpstr>
      <vt:lpstr>#9Slide03 Penumbra</vt:lpstr>
      <vt:lpstr>Arial</vt:lpstr>
      <vt:lpstr>Calibri</vt:lpstr>
      <vt:lpstr>Calibri Light</vt:lpstr>
      <vt:lpstr>Cambria</vt:lpstr>
      <vt:lpstr>Cambria Math</vt:lpstr>
      <vt:lpstr>等线</vt:lpstr>
      <vt:lpstr>Lato Regular</vt:lpstr>
      <vt:lpstr>Times New Roman</vt:lpstr>
      <vt:lpstr>雷盖体</vt:lpstr>
      <vt:lpstr>第一PPT，www.1ppt.com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2024-06-23T01:58:00Z</dcterms:created>
  <dcterms:modified xsi:type="dcterms:W3CDTF">2025-10-27T13:57:36Z</dcterms:modified>
</cp:coreProperties>
</file>