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699" r:id="rId5"/>
    <p:sldMasterId id="2147483711" r:id="rId6"/>
    <p:sldMasterId id="2147483716" r:id="rId7"/>
    <p:sldMasterId id="2147483728" r:id="rId8"/>
  </p:sldMasterIdLst>
  <p:notesMasterIdLst>
    <p:notesMasterId r:id="rId37"/>
  </p:notesMasterIdLst>
  <p:sldIdLst>
    <p:sldId id="270" r:id="rId9"/>
    <p:sldId id="309" r:id="rId10"/>
    <p:sldId id="256" r:id="rId11"/>
    <p:sldId id="317" r:id="rId12"/>
    <p:sldId id="318" r:id="rId13"/>
    <p:sldId id="319" r:id="rId14"/>
    <p:sldId id="320" r:id="rId15"/>
    <p:sldId id="321" r:id="rId16"/>
    <p:sldId id="357" r:id="rId17"/>
    <p:sldId id="358" r:id="rId18"/>
    <p:sldId id="271" r:id="rId19"/>
    <p:sldId id="294" r:id="rId20"/>
    <p:sldId id="272" r:id="rId21"/>
    <p:sldId id="310" r:id="rId22"/>
    <p:sldId id="311" r:id="rId23"/>
    <p:sldId id="312" r:id="rId24"/>
    <p:sldId id="359" r:id="rId25"/>
    <p:sldId id="360" r:id="rId26"/>
    <p:sldId id="313" r:id="rId27"/>
    <p:sldId id="314" r:id="rId28"/>
    <p:sldId id="293" r:id="rId29"/>
    <p:sldId id="315" r:id="rId30"/>
    <p:sldId id="300" r:id="rId31"/>
    <p:sldId id="290" r:id="rId32"/>
    <p:sldId id="268" r:id="rId33"/>
    <p:sldId id="361" r:id="rId34"/>
    <p:sldId id="304" r:id="rId35"/>
    <p:sldId id="441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1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989FB-3084-4096-960D-B6325808A7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476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7088-CF2E-9955-1CBD-4DEA9212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C91BFAB-DF5E-A03B-473B-6F32785A6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19C6C08-1830-5A8B-6883-61120A49A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EEBD52-ABCE-B361-761E-DBE0BCB85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6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facebook.com/groups/629898828017053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70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20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78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7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29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71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7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80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8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52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2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1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714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469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68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4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3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85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6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0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7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3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9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5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180188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852082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8872632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91386655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980131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932261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992065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1284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39809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485660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92139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 userDrawn="1"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983444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21391158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31396790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81606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04582461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135330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46909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285992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46681593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5972869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9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165B33-3F73-94AE-F0CF-85F0B3E54D8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15614"/>
            <a:ext cx="1521731" cy="15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B8A4D0-83DF-F443-EE61-1095794802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15614"/>
            <a:ext cx="1521731" cy="15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BBA86A7-77AC-7711-1F62-64CCB51DC30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15614"/>
            <a:ext cx="1521731" cy="15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A0335A-AC51-ED32-1430-66669EA5FA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115614"/>
            <a:ext cx="1521731" cy="15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6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A9BAEAF-3422-6382-5B0B-ADAE75DAE7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3" y="76200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1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71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682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2.emf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6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6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6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2.emf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jp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9.png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3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slide" Target="slide5.xml"/><Relationship Id="rId15" Type="http://schemas.openxmlformats.org/officeDocument/2006/relationships/slide" Target="slide9.xm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slide" Target="slide7.xml"/><Relationship Id="rId1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5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850" y="4073129"/>
            <a:ext cx="12209444" cy="2784871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5290" y="532208"/>
            <a:ext cx="11659111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547500" y="2029962"/>
            <a:ext cx="88265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Bahnschrift SemiBold Condensed" panose="020B0502040204020203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 MỪNG CÁC THẦY CÔ VỀ DỰ GIỜ THĂM LỚP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Bahnschrift SemiBold Condensed" panose="020B0502040204020203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50" y="5615582"/>
            <a:ext cx="2354982" cy="12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1574940" y="158394"/>
            <a:ext cx="89992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HỒNG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endParaRPr kumimoji="0" lang="vi-V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ĐẠI BẢN I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3101413" y="4015049"/>
            <a:ext cx="78009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Thị Hiền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 3A4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sinh: 1991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 độ: Đại học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85164" y="-313531"/>
            <a:ext cx="4465329" cy="2328677"/>
          </a:xfrm>
          <a:prstGeom prst="rect">
            <a:avLst/>
          </a:prstGeom>
        </p:spPr>
      </p:pic>
      <p:pic>
        <p:nvPicPr>
          <p:cNvPr id="22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726671" y="-269815"/>
            <a:ext cx="4465329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902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96408-7E79-397D-60D7-412ACFA0D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DC4E93-5A56-9D78-CFB0-39AADBF36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C4B057-F540-81A2-DE90-6800D0E8F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8812598-D605-D131-A9D0-CBD15BAEEEB3}"/>
              </a:ext>
            </a:extLst>
          </p:cNvPr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9FAED-4FF8-AD6F-AD6D-7C3C73B08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3A38D9-F0AD-575D-1BAA-BE0ED0EB7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id="{F0E5927F-2598-94B0-837B-55C69E8D9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49" y="1230379"/>
            <a:ext cx="4401589" cy="3608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22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48808" y="675798"/>
              <a:ext cx="84901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48808" y="675798"/>
              <a:ext cx="84901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gái cho cô hàng xóm</a:t>
            </a: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131130_z6rs9">
            <a:hlinkClick r:id="" action="ppaction://media"/>
            <a:extLst>
              <a:ext uri="{FF2B5EF4-FFF2-40B4-BE49-F238E27FC236}">
                <a16:creationId xmlns:a16="http://schemas.microsoft.com/office/drawing/2014/main" id="{7F3BFBB2-1FCF-3C4E-BAEB-8FB96D7E6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1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131130_bjhg0">
            <a:hlinkClick r:id="" action="ppaction://media"/>
            <a:extLst>
              <a:ext uri="{FF2B5EF4-FFF2-40B4-BE49-F238E27FC236}">
                <a16:creationId xmlns:a16="http://schemas.microsoft.com/office/drawing/2014/main" id="{6AC9F1D8-D80E-DB30-B7D3-DB09B54772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042" y="-5238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132" y="4762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142" y="320040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7" y="320040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2283142" y="238969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6232222" y="245454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2232652" y="589489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6073080" y="589489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trai đang đang hỏi thăm sức khỏe của bà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7" y="-525831"/>
            <a:ext cx="812767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7" name="Picture 6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2496124-DCDA-85C4-ED30-F6D6E13FD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56" y="841441"/>
            <a:ext cx="5809800" cy="4476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4023362" y="472517"/>
              <a:ext cx="7202048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39547" y="443517"/>
              <a:ext cx="7585081" cy="12494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với các bức tranh 4, 5 vì thể hiện sự thờ ơ, không yêu thương quan tâm đến hàng xóm láng giềng.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3943350" y="787978"/>
            <a:ext cx="794385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274820" y="1500330"/>
            <a:ext cx="7202803" cy="35384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 ta </a:t>
            </a:r>
            <a:r>
              <a:rPr lang="en-US" sz="3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lang="vi-VN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 ơ, khó chịu </a:t>
            </a:r>
            <a:r>
              <a:rPr lang="vi-VN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hàng xóm láng giềng.</a:t>
            </a:r>
            <a:endParaRPr lang="en-US" sz="3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193110" y="179451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74897703-98D2-FB3C-602C-E27F9686C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65" y="1017270"/>
            <a:ext cx="5362456" cy="4317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896616" y="675798"/>
            <a:ext cx="95340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eate_a_3d_202509131134_9z6wt">
            <a:hlinkClick r:id="" action="ppaction://media"/>
            <a:extLst>
              <a:ext uri="{FF2B5EF4-FFF2-40B4-BE49-F238E27FC236}">
                <a16:creationId xmlns:a16="http://schemas.microsoft.com/office/drawing/2014/main" id="{6A5452B7-598B-C613-0CDB-8B9B6084AA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36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834390"/>
            <a:ext cx="7879644" cy="4537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42875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66" y="2669374"/>
            <a:ext cx="4069644" cy="355424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08245725-E494-D664-74B8-F9A7EFBC5D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10" y="1876682"/>
            <a:ext cx="8254699" cy="2853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2" y="381001"/>
            <a:ext cx="1805516" cy="170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575" y="787401"/>
            <a:ext cx="1602316" cy="1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44" y="787400"/>
            <a:ext cx="1187449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715" y="884197"/>
            <a:ext cx="1422400" cy="1144104"/>
          </a:xfrm>
          <a:prstGeom prst="rect">
            <a:avLst/>
          </a:prstGeom>
        </p:spPr>
      </p:pic>
      <p:sp>
        <p:nvSpPr>
          <p:cNvPr id="22" name="Right Arrow 21">
            <a:hlinkClick r:id="rId15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59" y="-2309"/>
            <a:ext cx="902757" cy="85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9600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1. Khi gặp bà cụ muốn qua đường em sẽ làm gì?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vi-VN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 sẽ giúp cụ qua đường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Khi gặp bác hàng xóm em sẽ hành động như thế nào?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pt-BR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 sẽ lễ phép chào và hỏi thăm bác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cô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Liên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cạnh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chuyện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buồn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sẽ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ra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sẽ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sang an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ủi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chia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sẻ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với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gia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đình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cô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cô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Lan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xóm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bị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ngã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sẽ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gì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pt-BR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Em sẽ chạy ra đỡ và giúp đỡ em.</a:t>
            </a:r>
            <a:endParaRPr lang="en-US" sz="7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7" name="Picture 1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650" y="177801"/>
            <a:ext cx="801159" cy="75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2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Đạo</a:t>
                </a: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đức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97" y="305869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BD62A3-C3A4-B21E-468F-0E231B50E0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240" y="1905802"/>
            <a:ext cx="7651767" cy="2389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0E7E9-2D6A-29B6-A450-595302DA0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5965" y="4047118"/>
            <a:ext cx="2450804" cy="1072989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6F9178-B13F-13F8-A14A-C8D1D8FD0C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793" y="0"/>
            <a:ext cx="1521731" cy="1521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99EE525-059A-47B5-80B2-492DC468E2EB}"/>
  <p:tag name="GENSWF_ADVANCE_TIME" val="6.25"/>
  <p:tag name="TIMING" val="|3.25|2|0.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673</Words>
  <Application>Microsoft Office PowerPoint</Application>
  <PresentationFormat>Widescreen</PresentationFormat>
  <Paragraphs>69</Paragraphs>
  <Slides>28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59" baseType="lpstr">
      <vt:lpstr>等线</vt:lpstr>
      <vt:lpstr>等线 Light</vt:lpstr>
      <vt:lpstr>微软雅黑</vt:lpstr>
      <vt:lpstr>#9Slide02 Noi dung dai</vt:lpstr>
      <vt:lpstr>#9Slide02 Tieu de dai</vt:lpstr>
      <vt:lpstr>#9Slide07 HoneyCream</vt:lpstr>
      <vt:lpstr>Arial</vt:lpstr>
      <vt:lpstr>Bahnschrift SemiBold Condensed</vt:lpstr>
      <vt:lpstr>Bebas Neue</vt:lpstr>
      <vt:lpstr>Calibri</vt:lpstr>
      <vt:lpstr>Calibri Light</vt:lpstr>
      <vt:lpstr>Cambria</vt:lpstr>
      <vt:lpstr>DFPOP1-W9</vt:lpstr>
      <vt:lpstr>Georgia</vt:lpstr>
      <vt:lpstr>Karla</vt:lpstr>
      <vt:lpstr>Love Ya Like A Sister</vt:lpstr>
      <vt:lpstr>SVN-Newton</vt:lpstr>
      <vt:lpstr>SVN-Ready</vt:lpstr>
      <vt:lpstr>Times New Roman</vt:lpstr>
      <vt:lpstr>Vogue-ExtraBold</vt:lpstr>
      <vt:lpstr>仓耳羽辰体-谷力 W05</vt:lpstr>
      <vt:lpstr>阿里妈妈刀隶体</vt:lpstr>
      <vt:lpstr>阿里巴巴普惠体</vt:lpstr>
      <vt:lpstr>Office 主题​​</vt:lpstr>
      <vt:lpstr>Office Theme</vt:lpstr>
      <vt:lpstr>1_Simple Light</vt:lpstr>
      <vt:lpstr>1_Office Theme</vt:lpstr>
      <vt:lpstr>2_Office Theme</vt:lpstr>
      <vt:lpstr>Office 主题</vt:lpstr>
      <vt:lpstr>1_Office 主题​​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1. Khi gặp bà cụ muốn qua đường em sẽ làm gì?</vt:lpstr>
      <vt:lpstr>Khi gặp bác hàng xóm em sẽ hành động như thế nào?</vt:lpstr>
      <vt:lpstr>Nhà cô Liên cạnh nhà em có chuyện buồn em sẽ có hành động ra sao?</vt:lpstr>
      <vt:lpstr>Em bé nhà cô Lan hàng xóm bị ngã, em sẽ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hiennguyen1991tb@outlook.com</cp:lastModifiedBy>
  <cp:revision>58</cp:revision>
  <dcterms:created xsi:type="dcterms:W3CDTF">2022-07-20T23:44:39Z</dcterms:created>
  <dcterms:modified xsi:type="dcterms:W3CDTF">2025-10-27T10:49:08Z</dcterms:modified>
</cp:coreProperties>
</file>