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2" r:id="rId4"/>
    <p:sldMasterId id="2147483716" r:id="rId5"/>
  </p:sldMasterIdLst>
  <p:notesMasterIdLst>
    <p:notesMasterId r:id="rId23"/>
  </p:notesMasterIdLst>
  <p:sldIdLst>
    <p:sldId id="407" r:id="rId6"/>
    <p:sldId id="492" r:id="rId7"/>
    <p:sldId id="278" r:id="rId8"/>
    <p:sldId id="336" r:id="rId9"/>
    <p:sldId id="491" r:id="rId10"/>
    <p:sldId id="486" r:id="rId11"/>
    <p:sldId id="478" r:id="rId12"/>
    <p:sldId id="490" r:id="rId13"/>
    <p:sldId id="489" r:id="rId14"/>
    <p:sldId id="495" r:id="rId15"/>
    <p:sldId id="496" r:id="rId16"/>
    <p:sldId id="497" r:id="rId17"/>
    <p:sldId id="493" r:id="rId18"/>
    <p:sldId id="498" r:id="rId19"/>
    <p:sldId id="481" r:id="rId20"/>
    <p:sldId id="482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9933"/>
    <a:srgbClr val="4AAF39"/>
    <a:srgbClr val="52E410"/>
    <a:srgbClr val="0948E5"/>
    <a:srgbClr val="A6F4B9"/>
    <a:srgbClr val="85EB85"/>
    <a:srgbClr val="4EE24E"/>
    <a:srgbClr val="FFFF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063C7-E343-42C5-85D2-BF7779D8221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90A38-69F0-43FF-BFF0-E92349D15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9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0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56C25EB0-53A6-4365-9918-A87068FA58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9FDEEB42-C0D0-4A1A-8506-045A8F757A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 altLang="vi-VN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6FA4DB45-F673-4612-8200-173E35473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84F69-FDC8-4FE8-9619-ABD3E1BDE897}" type="slidenum">
              <a:rPr kumimoji="0" lang="id-ID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d-ID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3378-E976-45E9-9008-43F71172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8666B-0FAE-4857-AFBB-9DD71FBA8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0410-03E1-471D-8665-580B55D4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5C4A1-3783-4267-A0B8-189F7573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7C9F-BC32-4EA1-B536-B2695A6B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992D-61F7-4356-93C2-2E273487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D2E4E-8AF5-4D28-802C-14D047FC4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93CAA-5518-43CB-9188-C4B64696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2632-7DED-49D4-A7EF-D802C5D7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D9E0E-EFFE-4638-80DD-19650B3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C24BA-1F5E-44D4-9A58-AFDC3772F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D213E-28CC-4EBE-890C-61EC82920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9BF5-EEFF-42BD-BAB6-A30D10AC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C075-84AB-45BE-855D-D6DEB734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402C-1123-4BD4-8E7D-EC58025F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90551" y="5098622"/>
            <a:ext cx="11010900" cy="8863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tIns="91440" anchor="b">
            <a:spAutoFit/>
          </a:bodyPr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590551" y="5985020"/>
            <a:ext cx="11010900" cy="5493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>
            <a:lvl1pPr marL="0" indent="0" algn="ctr">
              <a:buNone/>
              <a:defRPr sz="33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19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80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23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82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6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6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6451-1AE3-417E-8336-6CE85F23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BF27-A305-4E04-8AB9-A7ED91F5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19B18-606D-44E9-B976-5AA0D641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5FFE-7F1F-43C6-9A11-3E74FB62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B9422-8F2D-400A-8BF2-BDF80C20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47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8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11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1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DEB98EE-B75F-427F-8AC4-345766B6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/>
          <a:stretch>
            <a:fillRect/>
          </a:stretch>
        </p:blipFill>
        <p:spPr bwMode="auto">
          <a:xfrm>
            <a:off x="1905000" y="0"/>
            <a:ext cx="102870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E48AAA3-7A5C-4CFA-885A-B5A88B93E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3"/>
          <a:stretch>
            <a:fillRect/>
          </a:stretch>
        </p:blipFill>
        <p:spPr bwMode="auto">
          <a:xfrm>
            <a:off x="1905000" y="5907088"/>
            <a:ext cx="102870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087" y="3552028"/>
            <a:ext cx="6500064" cy="2387600"/>
          </a:xfrm>
        </p:spPr>
        <p:txBody>
          <a:bodyPr anchor="b">
            <a:normAutofit/>
          </a:bodyPr>
          <a:lstStyle>
            <a:lvl1pPr algn="l">
              <a:defRPr sz="52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087" y="6030052"/>
            <a:ext cx="6500064" cy="486570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rgbClr val="FF66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444F0A-0509-485C-AEB5-4CDA65D388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02563" y="6457952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E51-DE66-4712-AB56-D0B0E74B08E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0688" y="6151565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92614970-6274-4D0C-AA86-2C96974B2A67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389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980A867-2058-4F9C-AF28-96504A6D3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689352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9755E-3665-4716-A1E3-038F74E6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B7925EE7-EE6F-429D-B0BE-6FF6928D38D3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DD35-55DC-4864-A39F-3DB284DA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141C8-2F0A-4C63-BC64-B4691E1A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D2523-F8BB-431D-B195-C0EF3DF404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48765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3-Transi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1272F53-648A-4B10-89B7-2752E6864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/>
          <a:stretch>
            <a:fillRect/>
          </a:stretch>
        </p:blipFill>
        <p:spPr bwMode="auto">
          <a:xfrm>
            <a:off x="5380037" y="0"/>
            <a:ext cx="681196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EA57E56-E65B-485C-87DF-46FB6EF4E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99329"/>
          <a:stretch>
            <a:fillRect/>
          </a:stretch>
        </p:blipFill>
        <p:spPr bwMode="auto">
          <a:xfrm>
            <a:off x="1" y="0"/>
            <a:ext cx="5380039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3802B45-ADA5-405D-8C95-4BCF0B472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3"/>
          <a:stretch>
            <a:fillRect/>
          </a:stretch>
        </p:blipFill>
        <p:spPr bwMode="auto">
          <a:xfrm>
            <a:off x="5380037" y="3911600"/>
            <a:ext cx="68119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09571"/>
            <a:ext cx="7115892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810277"/>
            <a:ext cx="7115892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D5B5868-202D-44BA-80BF-6BAF1B82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4A9B2A7-7A42-41EA-9D32-733C6217C6F3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347DAD-B964-4E6F-91DF-71975B06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4CC92C-CD58-4AB9-B243-22D4D5D4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C35E0-A045-45AB-8FFC-46C343A3FDB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19174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4-Transi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925488E-91E9-41CD-A08C-F62148BD93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4" y="0"/>
            <a:ext cx="1031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99145"/>
            <a:ext cx="109220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2003445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888FF9-5EDD-4F37-98CC-7A997A3D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331CC654-8F38-4C05-BDF5-32100190624F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C21A9F-0F9F-4F16-8B2F-08982044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10A879-558C-4D4A-AFD1-EFFB8052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807D-6838-4A7C-A564-A9A430C93F7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1220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5-Transition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FCBE3FB-97B2-4E42-ABAE-DFEBAEA3F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2"/>
            <a:ext cx="92170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C3AE556-72B6-4E60-B826-F758E34CE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4105277"/>
            <a:ext cx="9226551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896167"/>
            <a:ext cx="109220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3700467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614C67-6D09-4BE4-A909-D65728E3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88765B40-CE83-43CA-9EE2-674AB348E8E3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CDCAEA4-DC4E-493D-B06F-7D4C2762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C56312-43D1-4ECA-B5A0-613DD35F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6737E-25C6-4038-9989-5706F5C848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4267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3AE9-1BD6-45A6-B181-A89606B2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371-FD0B-4D6C-94A8-5C178A23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1C698-E9BA-4954-936B-6EB9993E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645CC-DDD5-4AF8-B29A-7EFA7C8C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752-846B-4E87-82F1-A882FC07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13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6-Transition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9248E16-FE9F-40DF-8604-A0F6554E0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2"/>
            <a:ext cx="9226551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565310"/>
            <a:ext cx="109220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5369610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9F6FE3-523E-4250-A807-2BC4DCCA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A4F16118-D295-4AA4-8E5C-0D6583D66A2F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9AD845-1950-41A9-A534-94F42E1B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20354E-42AF-432F-99CE-221103A1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EC3E1-0F04-4607-9EE4-7704FB36751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61656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7-Transition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3D7790E-740E-4CF7-AA62-1E12A845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6" y="4105277"/>
            <a:ext cx="9226551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91579"/>
            <a:ext cx="109220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3195879"/>
            <a:ext cx="109220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7FDB55-EEB7-41B8-A1DA-D862C804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A66258A1-24C4-419C-A08F-D682C7CFCE6B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BBBCA8-CF8D-4F01-B218-BF1DC800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B25570-3FFA-43CC-A7C1-97A41D15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4F947-F10C-4AED-B7B9-9F498938AC1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38437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8-Transition #6">
    <p:bg>
      <p:bgPr>
        <a:solidFill>
          <a:srgbClr val="0A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425BF96-53D0-4F65-8A44-EB82CF9B5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1" y="1600200"/>
            <a:ext cx="7886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243357"/>
            <a:ext cx="5283200" cy="152173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765089"/>
            <a:ext cx="5283200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FD4494-E8C0-4410-8174-6C6567C9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963CAEF7-3EC5-4ACD-9EA6-D1EB7A44B193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D8993C-12E2-48D0-9F88-66C36562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03336B-72CE-47DF-B535-E50FC87E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7D12A4-9DF7-473F-AEEA-71037A23D9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46116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9-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55ECB5-9797-49B0-B7A6-5B861A72A9EE}"/>
              </a:ext>
            </a:extLst>
          </p:cNvPr>
          <p:cNvGrpSpPr/>
          <p:nvPr/>
        </p:nvGrpSpPr>
        <p:grpSpPr>
          <a:xfrm>
            <a:off x="7122662" y="581584"/>
            <a:ext cx="3174999" cy="2760276"/>
            <a:chOff x="6021388" y="1082675"/>
            <a:chExt cx="741363" cy="644525"/>
          </a:xfrm>
          <a:solidFill>
            <a:schemeClr val="tx1"/>
          </a:solidFill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C8FB335A-F174-4D25-86A9-91BF4A36C3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1388" y="1082675"/>
              <a:ext cx="741363" cy="644525"/>
            </a:xfrm>
            <a:custGeom>
              <a:avLst/>
              <a:gdLst>
                <a:gd name="T0" fmla="*/ 237 w 467"/>
                <a:gd name="T1" fmla="*/ 394 h 406"/>
                <a:gd name="T2" fmla="*/ 190 w 467"/>
                <a:gd name="T3" fmla="*/ 377 h 406"/>
                <a:gd name="T4" fmla="*/ 394 w 467"/>
                <a:gd name="T5" fmla="*/ 145 h 406"/>
                <a:gd name="T6" fmla="*/ 411 w 467"/>
                <a:gd name="T7" fmla="*/ 134 h 406"/>
                <a:gd name="T8" fmla="*/ 378 w 467"/>
                <a:gd name="T9" fmla="*/ 127 h 406"/>
                <a:gd name="T10" fmla="*/ 16 w 467"/>
                <a:gd name="T11" fmla="*/ 211 h 406"/>
                <a:gd name="T12" fmla="*/ 111 w 467"/>
                <a:gd name="T13" fmla="*/ 357 h 406"/>
                <a:gd name="T14" fmla="*/ 304 w 467"/>
                <a:gd name="T15" fmla="*/ 347 h 406"/>
                <a:gd name="T16" fmla="*/ 351 w 467"/>
                <a:gd name="T17" fmla="*/ 164 h 406"/>
                <a:gd name="T18" fmla="*/ 112 w 467"/>
                <a:gd name="T19" fmla="*/ 96 h 406"/>
                <a:gd name="T20" fmla="*/ 399 w 467"/>
                <a:gd name="T21" fmla="*/ 118 h 406"/>
                <a:gd name="T22" fmla="*/ 381 w 467"/>
                <a:gd name="T23" fmla="*/ 93 h 406"/>
                <a:gd name="T24" fmla="*/ 255 w 467"/>
                <a:gd name="T25" fmla="*/ 90 h 406"/>
                <a:gd name="T26" fmla="*/ 123 w 467"/>
                <a:gd name="T27" fmla="*/ 89 h 406"/>
                <a:gd name="T28" fmla="*/ 179 w 467"/>
                <a:gd name="T29" fmla="*/ 80 h 406"/>
                <a:gd name="T30" fmla="*/ 224 w 467"/>
                <a:gd name="T31" fmla="*/ 93 h 406"/>
                <a:gd name="T32" fmla="*/ 356 w 467"/>
                <a:gd name="T33" fmla="*/ 81 h 406"/>
                <a:gd name="T34" fmla="*/ 361 w 467"/>
                <a:gd name="T35" fmla="*/ 106 h 406"/>
                <a:gd name="T36" fmla="*/ 359 w 467"/>
                <a:gd name="T37" fmla="*/ 85 h 406"/>
                <a:gd name="T38" fmla="*/ 145 w 467"/>
                <a:gd name="T39" fmla="*/ 92 h 406"/>
                <a:gd name="T40" fmla="*/ 161 w 467"/>
                <a:gd name="T41" fmla="*/ 92 h 406"/>
                <a:gd name="T42" fmla="*/ 127 w 467"/>
                <a:gd name="T43" fmla="*/ 90 h 406"/>
                <a:gd name="T44" fmla="*/ 133 w 467"/>
                <a:gd name="T45" fmla="*/ 90 h 406"/>
                <a:gd name="T46" fmla="*/ 383 w 467"/>
                <a:gd name="T47" fmla="*/ 75 h 406"/>
                <a:gd name="T48" fmla="*/ 302 w 467"/>
                <a:gd name="T49" fmla="*/ 77 h 406"/>
                <a:gd name="T50" fmla="*/ 321 w 467"/>
                <a:gd name="T51" fmla="*/ 79 h 406"/>
                <a:gd name="T52" fmla="*/ 294 w 467"/>
                <a:gd name="T53" fmla="*/ 76 h 406"/>
                <a:gd name="T54" fmla="*/ 266 w 467"/>
                <a:gd name="T55" fmla="*/ 63 h 406"/>
                <a:gd name="T56" fmla="*/ 284 w 467"/>
                <a:gd name="T57" fmla="*/ 60 h 406"/>
                <a:gd name="T58" fmla="*/ 225 w 467"/>
                <a:gd name="T59" fmla="*/ 60 h 406"/>
                <a:gd name="T60" fmla="*/ 239 w 467"/>
                <a:gd name="T61" fmla="*/ 65 h 406"/>
                <a:gd name="T62" fmla="*/ 200 w 467"/>
                <a:gd name="T63" fmla="*/ 62 h 406"/>
                <a:gd name="T64" fmla="*/ 215 w 467"/>
                <a:gd name="T65" fmla="*/ 62 h 406"/>
                <a:gd name="T66" fmla="*/ 186 w 467"/>
                <a:gd name="T67" fmla="*/ 58 h 406"/>
                <a:gd name="T68" fmla="*/ 143 w 467"/>
                <a:gd name="T69" fmla="*/ 55 h 406"/>
                <a:gd name="T70" fmla="*/ 135 w 467"/>
                <a:gd name="T71" fmla="*/ 58 h 406"/>
                <a:gd name="T72" fmla="*/ 318 w 467"/>
                <a:gd name="T73" fmla="*/ 64 h 406"/>
                <a:gd name="T74" fmla="*/ 328 w 467"/>
                <a:gd name="T75" fmla="*/ 55 h 406"/>
                <a:gd name="T76" fmla="*/ 339 w 467"/>
                <a:gd name="T77" fmla="*/ 51 h 406"/>
                <a:gd name="T78" fmla="*/ 351 w 467"/>
                <a:gd name="T79" fmla="*/ 41 h 406"/>
                <a:gd name="T80" fmla="*/ 356 w 467"/>
                <a:gd name="T81" fmla="*/ 39 h 406"/>
                <a:gd name="T82" fmla="*/ 361 w 467"/>
                <a:gd name="T83" fmla="*/ 39 h 406"/>
                <a:gd name="T84" fmla="*/ 98 w 467"/>
                <a:gd name="T85" fmla="*/ 26 h 406"/>
                <a:gd name="T86" fmla="*/ 293 w 467"/>
                <a:gd name="T87" fmla="*/ 12 h 406"/>
                <a:gd name="T88" fmla="*/ 292 w 467"/>
                <a:gd name="T89" fmla="*/ 55 h 406"/>
                <a:gd name="T90" fmla="*/ 343 w 467"/>
                <a:gd name="T91" fmla="*/ 35 h 406"/>
                <a:gd name="T92" fmla="*/ 417 w 467"/>
                <a:gd name="T93" fmla="*/ 123 h 406"/>
                <a:gd name="T94" fmla="*/ 462 w 467"/>
                <a:gd name="T95" fmla="*/ 196 h 406"/>
                <a:gd name="T96" fmla="*/ 338 w 467"/>
                <a:gd name="T97" fmla="*/ 81 h 406"/>
                <a:gd name="T98" fmla="*/ 382 w 467"/>
                <a:gd name="T99" fmla="*/ 259 h 406"/>
                <a:gd name="T100" fmla="*/ 289 w 467"/>
                <a:gd name="T101" fmla="*/ 377 h 406"/>
                <a:gd name="T102" fmla="*/ 233 w 467"/>
                <a:gd name="T103" fmla="*/ 406 h 406"/>
                <a:gd name="T104" fmla="*/ 89 w 467"/>
                <a:gd name="T105" fmla="*/ 389 h 406"/>
                <a:gd name="T106" fmla="*/ 21 w 467"/>
                <a:gd name="T107" fmla="*/ 314 h 406"/>
                <a:gd name="T108" fmla="*/ 60 w 467"/>
                <a:gd name="T109" fmla="*/ 115 h 406"/>
                <a:gd name="T110" fmla="*/ 114 w 467"/>
                <a:gd name="T111" fmla="*/ 54 h 406"/>
                <a:gd name="T112" fmla="*/ 81 w 467"/>
                <a:gd name="T113" fmla="*/ 25 h 406"/>
                <a:gd name="T114" fmla="*/ 139 w 467"/>
                <a:gd name="T115" fmla="*/ 14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06">
                  <a:moveTo>
                    <a:pt x="110" y="368"/>
                  </a:moveTo>
                  <a:lnTo>
                    <a:pt x="102" y="384"/>
                  </a:lnTo>
                  <a:lnTo>
                    <a:pt x="123" y="391"/>
                  </a:lnTo>
                  <a:lnTo>
                    <a:pt x="146" y="394"/>
                  </a:lnTo>
                  <a:lnTo>
                    <a:pt x="170" y="394"/>
                  </a:lnTo>
                  <a:lnTo>
                    <a:pt x="194" y="394"/>
                  </a:lnTo>
                  <a:lnTo>
                    <a:pt x="215" y="395"/>
                  </a:lnTo>
                  <a:lnTo>
                    <a:pt x="237" y="394"/>
                  </a:lnTo>
                  <a:lnTo>
                    <a:pt x="259" y="391"/>
                  </a:lnTo>
                  <a:lnTo>
                    <a:pt x="279" y="384"/>
                  </a:lnTo>
                  <a:lnTo>
                    <a:pt x="275" y="378"/>
                  </a:lnTo>
                  <a:lnTo>
                    <a:pt x="270" y="373"/>
                  </a:lnTo>
                  <a:lnTo>
                    <a:pt x="268" y="372"/>
                  </a:lnTo>
                  <a:lnTo>
                    <a:pt x="267" y="371"/>
                  </a:lnTo>
                  <a:lnTo>
                    <a:pt x="229" y="377"/>
                  </a:lnTo>
                  <a:lnTo>
                    <a:pt x="190" y="377"/>
                  </a:lnTo>
                  <a:lnTo>
                    <a:pt x="152" y="374"/>
                  </a:lnTo>
                  <a:lnTo>
                    <a:pt x="110" y="368"/>
                  </a:lnTo>
                  <a:close/>
                  <a:moveTo>
                    <a:pt x="378" y="135"/>
                  </a:moveTo>
                  <a:lnTo>
                    <a:pt x="386" y="147"/>
                  </a:lnTo>
                  <a:lnTo>
                    <a:pt x="387" y="144"/>
                  </a:lnTo>
                  <a:lnTo>
                    <a:pt x="390" y="144"/>
                  </a:lnTo>
                  <a:lnTo>
                    <a:pt x="393" y="144"/>
                  </a:lnTo>
                  <a:lnTo>
                    <a:pt x="394" y="145"/>
                  </a:lnTo>
                  <a:lnTo>
                    <a:pt x="378" y="135"/>
                  </a:lnTo>
                  <a:lnTo>
                    <a:pt x="378" y="135"/>
                  </a:lnTo>
                  <a:close/>
                  <a:moveTo>
                    <a:pt x="400" y="134"/>
                  </a:moveTo>
                  <a:lnTo>
                    <a:pt x="415" y="144"/>
                  </a:lnTo>
                  <a:lnTo>
                    <a:pt x="416" y="147"/>
                  </a:lnTo>
                  <a:lnTo>
                    <a:pt x="417" y="148"/>
                  </a:lnTo>
                  <a:lnTo>
                    <a:pt x="421" y="151"/>
                  </a:lnTo>
                  <a:lnTo>
                    <a:pt x="411" y="134"/>
                  </a:lnTo>
                  <a:lnTo>
                    <a:pt x="410" y="135"/>
                  </a:lnTo>
                  <a:lnTo>
                    <a:pt x="408" y="136"/>
                  </a:lnTo>
                  <a:lnTo>
                    <a:pt x="406" y="136"/>
                  </a:lnTo>
                  <a:lnTo>
                    <a:pt x="400" y="134"/>
                  </a:lnTo>
                  <a:close/>
                  <a:moveTo>
                    <a:pt x="366" y="117"/>
                  </a:moveTo>
                  <a:lnTo>
                    <a:pt x="376" y="132"/>
                  </a:lnTo>
                  <a:lnTo>
                    <a:pt x="376" y="130"/>
                  </a:lnTo>
                  <a:lnTo>
                    <a:pt x="378" y="127"/>
                  </a:lnTo>
                  <a:lnTo>
                    <a:pt x="366" y="117"/>
                  </a:lnTo>
                  <a:lnTo>
                    <a:pt x="366" y="117"/>
                  </a:lnTo>
                  <a:close/>
                  <a:moveTo>
                    <a:pt x="112" y="96"/>
                  </a:moveTo>
                  <a:lnTo>
                    <a:pt x="85" y="110"/>
                  </a:lnTo>
                  <a:lnTo>
                    <a:pt x="61" y="130"/>
                  </a:lnTo>
                  <a:lnTo>
                    <a:pt x="40" y="153"/>
                  </a:lnTo>
                  <a:lnTo>
                    <a:pt x="26" y="181"/>
                  </a:lnTo>
                  <a:lnTo>
                    <a:pt x="16" y="211"/>
                  </a:lnTo>
                  <a:lnTo>
                    <a:pt x="12" y="241"/>
                  </a:lnTo>
                  <a:lnTo>
                    <a:pt x="14" y="267"/>
                  </a:lnTo>
                  <a:lnTo>
                    <a:pt x="21" y="291"/>
                  </a:lnTo>
                  <a:lnTo>
                    <a:pt x="33" y="310"/>
                  </a:lnTo>
                  <a:lnTo>
                    <a:pt x="48" y="326"/>
                  </a:lnTo>
                  <a:lnTo>
                    <a:pt x="67" y="339"/>
                  </a:lnTo>
                  <a:lnTo>
                    <a:pt x="88" y="350"/>
                  </a:lnTo>
                  <a:lnTo>
                    <a:pt x="111" y="357"/>
                  </a:lnTo>
                  <a:lnTo>
                    <a:pt x="136" y="361"/>
                  </a:lnTo>
                  <a:lnTo>
                    <a:pt x="161" y="364"/>
                  </a:lnTo>
                  <a:lnTo>
                    <a:pt x="183" y="365"/>
                  </a:lnTo>
                  <a:lnTo>
                    <a:pt x="208" y="365"/>
                  </a:lnTo>
                  <a:lnTo>
                    <a:pt x="232" y="364"/>
                  </a:lnTo>
                  <a:lnTo>
                    <a:pt x="256" y="360"/>
                  </a:lnTo>
                  <a:lnTo>
                    <a:pt x="280" y="355"/>
                  </a:lnTo>
                  <a:lnTo>
                    <a:pt x="304" y="347"/>
                  </a:lnTo>
                  <a:lnTo>
                    <a:pt x="323" y="336"/>
                  </a:lnTo>
                  <a:lnTo>
                    <a:pt x="340" y="322"/>
                  </a:lnTo>
                  <a:lnTo>
                    <a:pt x="355" y="302"/>
                  </a:lnTo>
                  <a:lnTo>
                    <a:pt x="364" y="280"/>
                  </a:lnTo>
                  <a:lnTo>
                    <a:pt x="370" y="249"/>
                  </a:lnTo>
                  <a:lnTo>
                    <a:pt x="369" y="220"/>
                  </a:lnTo>
                  <a:lnTo>
                    <a:pt x="362" y="191"/>
                  </a:lnTo>
                  <a:lnTo>
                    <a:pt x="351" y="164"/>
                  </a:lnTo>
                  <a:lnTo>
                    <a:pt x="334" y="139"/>
                  </a:lnTo>
                  <a:lnTo>
                    <a:pt x="313" y="118"/>
                  </a:lnTo>
                  <a:lnTo>
                    <a:pt x="288" y="101"/>
                  </a:lnTo>
                  <a:lnTo>
                    <a:pt x="287" y="101"/>
                  </a:lnTo>
                  <a:lnTo>
                    <a:pt x="243" y="106"/>
                  </a:lnTo>
                  <a:lnTo>
                    <a:pt x="199" y="107"/>
                  </a:lnTo>
                  <a:lnTo>
                    <a:pt x="154" y="103"/>
                  </a:lnTo>
                  <a:lnTo>
                    <a:pt x="112" y="96"/>
                  </a:lnTo>
                  <a:lnTo>
                    <a:pt x="112" y="96"/>
                  </a:lnTo>
                  <a:close/>
                  <a:moveTo>
                    <a:pt x="381" y="93"/>
                  </a:moveTo>
                  <a:lnTo>
                    <a:pt x="393" y="105"/>
                  </a:lnTo>
                  <a:lnTo>
                    <a:pt x="394" y="107"/>
                  </a:lnTo>
                  <a:lnTo>
                    <a:pt x="394" y="109"/>
                  </a:lnTo>
                  <a:lnTo>
                    <a:pt x="393" y="111"/>
                  </a:lnTo>
                  <a:lnTo>
                    <a:pt x="391" y="113"/>
                  </a:lnTo>
                  <a:lnTo>
                    <a:pt x="399" y="118"/>
                  </a:lnTo>
                  <a:lnTo>
                    <a:pt x="400" y="119"/>
                  </a:lnTo>
                  <a:lnTo>
                    <a:pt x="400" y="122"/>
                  </a:lnTo>
                  <a:lnTo>
                    <a:pt x="407" y="126"/>
                  </a:lnTo>
                  <a:lnTo>
                    <a:pt x="393" y="94"/>
                  </a:lnTo>
                  <a:lnTo>
                    <a:pt x="391" y="96"/>
                  </a:lnTo>
                  <a:lnTo>
                    <a:pt x="389" y="97"/>
                  </a:lnTo>
                  <a:lnTo>
                    <a:pt x="386" y="96"/>
                  </a:lnTo>
                  <a:lnTo>
                    <a:pt x="381" y="93"/>
                  </a:lnTo>
                  <a:close/>
                  <a:moveTo>
                    <a:pt x="242" y="84"/>
                  </a:moveTo>
                  <a:lnTo>
                    <a:pt x="241" y="93"/>
                  </a:lnTo>
                  <a:lnTo>
                    <a:pt x="260" y="93"/>
                  </a:lnTo>
                  <a:lnTo>
                    <a:pt x="260" y="93"/>
                  </a:lnTo>
                  <a:lnTo>
                    <a:pt x="255" y="85"/>
                  </a:lnTo>
                  <a:lnTo>
                    <a:pt x="255" y="86"/>
                  </a:lnTo>
                  <a:lnTo>
                    <a:pt x="255" y="89"/>
                  </a:lnTo>
                  <a:lnTo>
                    <a:pt x="255" y="90"/>
                  </a:lnTo>
                  <a:lnTo>
                    <a:pt x="253" y="92"/>
                  </a:lnTo>
                  <a:lnTo>
                    <a:pt x="251" y="93"/>
                  </a:lnTo>
                  <a:lnTo>
                    <a:pt x="249" y="92"/>
                  </a:lnTo>
                  <a:lnTo>
                    <a:pt x="247" y="90"/>
                  </a:lnTo>
                  <a:lnTo>
                    <a:pt x="242" y="84"/>
                  </a:lnTo>
                  <a:close/>
                  <a:moveTo>
                    <a:pt x="119" y="81"/>
                  </a:moveTo>
                  <a:lnTo>
                    <a:pt x="116" y="89"/>
                  </a:lnTo>
                  <a:lnTo>
                    <a:pt x="123" y="89"/>
                  </a:lnTo>
                  <a:lnTo>
                    <a:pt x="119" y="81"/>
                  </a:lnTo>
                  <a:close/>
                  <a:moveTo>
                    <a:pt x="179" y="80"/>
                  </a:moveTo>
                  <a:lnTo>
                    <a:pt x="179" y="90"/>
                  </a:lnTo>
                  <a:lnTo>
                    <a:pt x="179" y="92"/>
                  </a:lnTo>
                  <a:lnTo>
                    <a:pt x="178" y="93"/>
                  </a:lnTo>
                  <a:lnTo>
                    <a:pt x="188" y="94"/>
                  </a:lnTo>
                  <a:lnTo>
                    <a:pt x="184" y="86"/>
                  </a:lnTo>
                  <a:lnTo>
                    <a:pt x="179" y="80"/>
                  </a:lnTo>
                  <a:close/>
                  <a:moveTo>
                    <a:pt x="211" y="80"/>
                  </a:moveTo>
                  <a:lnTo>
                    <a:pt x="209" y="92"/>
                  </a:lnTo>
                  <a:lnTo>
                    <a:pt x="209" y="94"/>
                  </a:lnTo>
                  <a:lnTo>
                    <a:pt x="230" y="94"/>
                  </a:lnTo>
                  <a:lnTo>
                    <a:pt x="226" y="84"/>
                  </a:lnTo>
                  <a:lnTo>
                    <a:pt x="225" y="89"/>
                  </a:lnTo>
                  <a:lnTo>
                    <a:pt x="225" y="92"/>
                  </a:lnTo>
                  <a:lnTo>
                    <a:pt x="224" y="93"/>
                  </a:lnTo>
                  <a:lnTo>
                    <a:pt x="221" y="94"/>
                  </a:lnTo>
                  <a:lnTo>
                    <a:pt x="218" y="93"/>
                  </a:lnTo>
                  <a:lnTo>
                    <a:pt x="217" y="92"/>
                  </a:lnTo>
                  <a:lnTo>
                    <a:pt x="213" y="86"/>
                  </a:lnTo>
                  <a:lnTo>
                    <a:pt x="211" y="80"/>
                  </a:lnTo>
                  <a:close/>
                  <a:moveTo>
                    <a:pt x="356" y="77"/>
                  </a:moveTo>
                  <a:lnTo>
                    <a:pt x="356" y="80"/>
                  </a:lnTo>
                  <a:lnTo>
                    <a:pt x="356" y="81"/>
                  </a:lnTo>
                  <a:lnTo>
                    <a:pt x="353" y="83"/>
                  </a:lnTo>
                  <a:lnTo>
                    <a:pt x="351" y="83"/>
                  </a:lnTo>
                  <a:lnTo>
                    <a:pt x="349" y="81"/>
                  </a:lnTo>
                  <a:lnTo>
                    <a:pt x="365" y="115"/>
                  </a:lnTo>
                  <a:lnTo>
                    <a:pt x="365" y="113"/>
                  </a:lnTo>
                  <a:lnTo>
                    <a:pt x="366" y="110"/>
                  </a:lnTo>
                  <a:lnTo>
                    <a:pt x="364" y="109"/>
                  </a:lnTo>
                  <a:lnTo>
                    <a:pt x="361" y="106"/>
                  </a:lnTo>
                  <a:lnTo>
                    <a:pt x="361" y="105"/>
                  </a:lnTo>
                  <a:lnTo>
                    <a:pt x="361" y="102"/>
                  </a:lnTo>
                  <a:lnTo>
                    <a:pt x="362" y="101"/>
                  </a:lnTo>
                  <a:lnTo>
                    <a:pt x="356" y="93"/>
                  </a:lnTo>
                  <a:lnTo>
                    <a:pt x="355" y="90"/>
                  </a:lnTo>
                  <a:lnTo>
                    <a:pt x="355" y="88"/>
                  </a:lnTo>
                  <a:lnTo>
                    <a:pt x="356" y="85"/>
                  </a:lnTo>
                  <a:lnTo>
                    <a:pt x="359" y="85"/>
                  </a:lnTo>
                  <a:lnTo>
                    <a:pt x="361" y="85"/>
                  </a:lnTo>
                  <a:lnTo>
                    <a:pt x="364" y="86"/>
                  </a:lnTo>
                  <a:lnTo>
                    <a:pt x="356" y="77"/>
                  </a:lnTo>
                  <a:close/>
                  <a:moveTo>
                    <a:pt x="146" y="77"/>
                  </a:moveTo>
                  <a:lnTo>
                    <a:pt x="148" y="86"/>
                  </a:lnTo>
                  <a:lnTo>
                    <a:pt x="148" y="89"/>
                  </a:lnTo>
                  <a:lnTo>
                    <a:pt x="146" y="90"/>
                  </a:lnTo>
                  <a:lnTo>
                    <a:pt x="145" y="92"/>
                  </a:lnTo>
                  <a:lnTo>
                    <a:pt x="171" y="93"/>
                  </a:lnTo>
                  <a:lnTo>
                    <a:pt x="171" y="93"/>
                  </a:lnTo>
                  <a:lnTo>
                    <a:pt x="167" y="86"/>
                  </a:lnTo>
                  <a:lnTo>
                    <a:pt x="164" y="80"/>
                  </a:lnTo>
                  <a:lnTo>
                    <a:pt x="165" y="88"/>
                  </a:lnTo>
                  <a:lnTo>
                    <a:pt x="165" y="90"/>
                  </a:lnTo>
                  <a:lnTo>
                    <a:pt x="164" y="92"/>
                  </a:lnTo>
                  <a:lnTo>
                    <a:pt x="161" y="92"/>
                  </a:lnTo>
                  <a:lnTo>
                    <a:pt x="160" y="92"/>
                  </a:lnTo>
                  <a:lnTo>
                    <a:pt x="157" y="92"/>
                  </a:lnTo>
                  <a:lnTo>
                    <a:pt x="152" y="84"/>
                  </a:lnTo>
                  <a:lnTo>
                    <a:pt x="146" y="77"/>
                  </a:lnTo>
                  <a:close/>
                  <a:moveTo>
                    <a:pt x="123" y="76"/>
                  </a:moveTo>
                  <a:lnTo>
                    <a:pt x="126" y="83"/>
                  </a:lnTo>
                  <a:lnTo>
                    <a:pt x="127" y="90"/>
                  </a:lnTo>
                  <a:lnTo>
                    <a:pt x="127" y="90"/>
                  </a:lnTo>
                  <a:lnTo>
                    <a:pt x="143" y="92"/>
                  </a:lnTo>
                  <a:lnTo>
                    <a:pt x="141" y="92"/>
                  </a:lnTo>
                  <a:lnTo>
                    <a:pt x="141" y="90"/>
                  </a:lnTo>
                  <a:lnTo>
                    <a:pt x="139" y="86"/>
                  </a:lnTo>
                  <a:lnTo>
                    <a:pt x="139" y="88"/>
                  </a:lnTo>
                  <a:lnTo>
                    <a:pt x="137" y="89"/>
                  </a:lnTo>
                  <a:lnTo>
                    <a:pt x="135" y="90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23" y="76"/>
                  </a:lnTo>
                  <a:close/>
                  <a:moveTo>
                    <a:pt x="383" y="75"/>
                  </a:moveTo>
                  <a:lnTo>
                    <a:pt x="383" y="77"/>
                  </a:lnTo>
                  <a:lnTo>
                    <a:pt x="383" y="79"/>
                  </a:lnTo>
                  <a:lnTo>
                    <a:pt x="389" y="85"/>
                  </a:lnTo>
                  <a:lnTo>
                    <a:pt x="385" y="77"/>
                  </a:lnTo>
                  <a:lnTo>
                    <a:pt x="383" y="75"/>
                  </a:lnTo>
                  <a:close/>
                  <a:moveTo>
                    <a:pt x="313" y="73"/>
                  </a:moveTo>
                  <a:lnTo>
                    <a:pt x="313" y="76"/>
                  </a:lnTo>
                  <a:lnTo>
                    <a:pt x="313" y="79"/>
                  </a:lnTo>
                  <a:lnTo>
                    <a:pt x="310" y="80"/>
                  </a:lnTo>
                  <a:lnTo>
                    <a:pt x="308" y="80"/>
                  </a:lnTo>
                  <a:lnTo>
                    <a:pt x="305" y="79"/>
                  </a:lnTo>
                  <a:lnTo>
                    <a:pt x="302" y="77"/>
                  </a:lnTo>
                  <a:lnTo>
                    <a:pt x="302" y="77"/>
                  </a:lnTo>
                  <a:lnTo>
                    <a:pt x="302" y="79"/>
                  </a:lnTo>
                  <a:lnTo>
                    <a:pt x="302" y="81"/>
                  </a:lnTo>
                  <a:lnTo>
                    <a:pt x="301" y="84"/>
                  </a:lnTo>
                  <a:lnTo>
                    <a:pt x="300" y="85"/>
                  </a:lnTo>
                  <a:lnTo>
                    <a:pt x="297" y="85"/>
                  </a:lnTo>
                  <a:lnTo>
                    <a:pt x="296" y="86"/>
                  </a:lnTo>
                  <a:lnTo>
                    <a:pt x="321" y="79"/>
                  </a:lnTo>
                  <a:lnTo>
                    <a:pt x="321" y="79"/>
                  </a:lnTo>
                  <a:lnTo>
                    <a:pt x="313" y="73"/>
                  </a:lnTo>
                  <a:close/>
                  <a:moveTo>
                    <a:pt x="294" y="71"/>
                  </a:moveTo>
                  <a:lnTo>
                    <a:pt x="292" y="71"/>
                  </a:lnTo>
                  <a:lnTo>
                    <a:pt x="292" y="72"/>
                  </a:lnTo>
                  <a:lnTo>
                    <a:pt x="292" y="75"/>
                  </a:lnTo>
                  <a:lnTo>
                    <a:pt x="292" y="75"/>
                  </a:lnTo>
                  <a:lnTo>
                    <a:pt x="292" y="75"/>
                  </a:lnTo>
                  <a:lnTo>
                    <a:pt x="294" y="76"/>
                  </a:lnTo>
                  <a:lnTo>
                    <a:pt x="294" y="72"/>
                  </a:lnTo>
                  <a:lnTo>
                    <a:pt x="294" y="71"/>
                  </a:lnTo>
                  <a:close/>
                  <a:moveTo>
                    <a:pt x="267" y="60"/>
                  </a:moveTo>
                  <a:lnTo>
                    <a:pt x="262" y="60"/>
                  </a:lnTo>
                  <a:lnTo>
                    <a:pt x="263" y="62"/>
                  </a:lnTo>
                  <a:lnTo>
                    <a:pt x="263" y="63"/>
                  </a:lnTo>
                  <a:lnTo>
                    <a:pt x="264" y="64"/>
                  </a:lnTo>
                  <a:lnTo>
                    <a:pt x="266" y="63"/>
                  </a:lnTo>
                  <a:lnTo>
                    <a:pt x="267" y="60"/>
                  </a:lnTo>
                  <a:close/>
                  <a:moveTo>
                    <a:pt x="250" y="60"/>
                  </a:moveTo>
                  <a:lnTo>
                    <a:pt x="254" y="67"/>
                  </a:lnTo>
                  <a:lnTo>
                    <a:pt x="254" y="64"/>
                  </a:lnTo>
                  <a:lnTo>
                    <a:pt x="255" y="62"/>
                  </a:lnTo>
                  <a:lnTo>
                    <a:pt x="256" y="60"/>
                  </a:lnTo>
                  <a:lnTo>
                    <a:pt x="250" y="60"/>
                  </a:lnTo>
                  <a:close/>
                  <a:moveTo>
                    <a:pt x="284" y="60"/>
                  </a:moveTo>
                  <a:lnTo>
                    <a:pt x="272" y="60"/>
                  </a:lnTo>
                  <a:lnTo>
                    <a:pt x="273" y="62"/>
                  </a:lnTo>
                  <a:lnTo>
                    <a:pt x="276" y="64"/>
                  </a:lnTo>
                  <a:lnTo>
                    <a:pt x="279" y="63"/>
                  </a:lnTo>
                  <a:lnTo>
                    <a:pt x="281" y="62"/>
                  </a:lnTo>
                  <a:lnTo>
                    <a:pt x="284" y="62"/>
                  </a:lnTo>
                  <a:lnTo>
                    <a:pt x="284" y="60"/>
                  </a:lnTo>
                  <a:close/>
                  <a:moveTo>
                    <a:pt x="225" y="60"/>
                  </a:moveTo>
                  <a:lnTo>
                    <a:pt x="232" y="73"/>
                  </a:lnTo>
                  <a:lnTo>
                    <a:pt x="232" y="68"/>
                  </a:lnTo>
                  <a:lnTo>
                    <a:pt x="232" y="65"/>
                  </a:lnTo>
                  <a:lnTo>
                    <a:pt x="233" y="64"/>
                  </a:lnTo>
                  <a:lnTo>
                    <a:pt x="234" y="63"/>
                  </a:lnTo>
                  <a:lnTo>
                    <a:pt x="237" y="63"/>
                  </a:lnTo>
                  <a:lnTo>
                    <a:pt x="238" y="64"/>
                  </a:lnTo>
                  <a:lnTo>
                    <a:pt x="239" y="65"/>
                  </a:lnTo>
                  <a:lnTo>
                    <a:pt x="239" y="63"/>
                  </a:lnTo>
                  <a:lnTo>
                    <a:pt x="239" y="60"/>
                  </a:lnTo>
                  <a:lnTo>
                    <a:pt x="225" y="60"/>
                  </a:lnTo>
                  <a:close/>
                  <a:moveTo>
                    <a:pt x="195" y="58"/>
                  </a:moveTo>
                  <a:lnTo>
                    <a:pt x="198" y="64"/>
                  </a:lnTo>
                  <a:lnTo>
                    <a:pt x="201" y="71"/>
                  </a:lnTo>
                  <a:lnTo>
                    <a:pt x="200" y="64"/>
                  </a:lnTo>
                  <a:lnTo>
                    <a:pt x="200" y="62"/>
                  </a:lnTo>
                  <a:lnTo>
                    <a:pt x="201" y="60"/>
                  </a:lnTo>
                  <a:lnTo>
                    <a:pt x="204" y="59"/>
                  </a:lnTo>
                  <a:lnTo>
                    <a:pt x="205" y="59"/>
                  </a:lnTo>
                  <a:lnTo>
                    <a:pt x="208" y="60"/>
                  </a:lnTo>
                  <a:lnTo>
                    <a:pt x="209" y="62"/>
                  </a:lnTo>
                  <a:lnTo>
                    <a:pt x="213" y="67"/>
                  </a:lnTo>
                  <a:lnTo>
                    <a:pt x="216" y="72"/>
                  </a:lnTo>
                  <a:lnTo>
                    <a:pt x="215" y="62"/>
                  </a:lnTo>
                  <a:lnTo>
                    <a:pt x="216" y="59"/>
                  </a:lnTo>
                  <a:lnTo>
                    <a:pt x="195" y="58"/>
                  </a:lnTo>
                  <a:close/>
                  <a:moveTo>
                    <a:pt x="177" y="58"/>
                  </a:moveTo>
                  <a:lnTo>
                    <a:pt x="177" y="58"/>
                  </a:lnTo>
                  <a:lnTo>
                    <a:pt x="182" y="67"/>
                  </a:lnTo>
                  <a:lnTo>
                    <a:pt x="188" y="76"/>
                  </a:lnTo>
                  <a:lnTo>
                    <a:pt x="186" y="59"/>
                  </a:lnTo>
                  <a:lnTo>
                    <a:pt x="186" y="58"/>
                  </a:lnTo>
                  <a:lnTo>
                    <a:pt x="177" y="58"/>
                  </a:lnTo>
                  <a:close/>
                  <a:moveTo>
                    <a:pt x="162" y="56"/>
                  </a:moveTo>
                  <a:lnTo>
                    <a:pt x="170" y="72"/>
                  </a:lnTo>
                  <a:lnTo>
                    <a:pt x="167" y="60"/>
                  </a:lnTo>
                  <a:lnTo>
                    <a:pt x="169" y="59"/>
                  </a:lnTo>
                  <a:lnTo>
                    <a:pt x="169" y="56"/>
                  </a:lnTo>
                  <a:lnTo>
                    <a:pt x="162" y="56"/>
                  </a:lnTo>
                  <a:close/>
                  <a:moveTo>
                    <a:pt x="143" y="55"/>
                  </a:moveTo>
                  <a:lnTo>
                    <a:pt x="149" y="64"/>
                  </a:lnTo>
                  <a:lnTo>
                    <a:pt x="154" y="72"/>
                  </a:lnTo>
                  <a:lnTo>
                    <a:pt x="153" y="56"/>
                  </a:lnTo>
                  <a:lnTo>
                    <a:pt x="153" y="56"/>
                  </a:lnTo>
                  <a:lnTo>
                    <a:pt x="143" y="55"/>
                  </a:lnTo>
                  <a:close/>
                  <a:moveTo>
                    <a:pt x="131" y="55"/>
                  </a:moveTo>
                  <a:lnTo>
                    <a:pt x="135" y="63"/>
                  </a:lnTo>
                  <a:lnTo>
                    <a:pt x="135" y="58"/>
                  </a:lnTo>
                  <a:lnTo>
                    <a:pt x="135" y="56"/>
                  </a:lnTo>
                  <a:lnTo>
                    <a:pt x="135" y="55"/>
                  </a:lnTo>
                  <a:lnTo>
                    <a:pt x="131" y="55"/>
                  </a:lnTo>
                  <a:close/>
                  <a:moveTo>
                    <a:pt x="344" y="46"/>
                  </a:moveTo>
                  <a:lnTo>
                    <a:pt x="339" y="50"/>
                  </a:lnTo>
                  <a:lnTo>
                    <a:pt x="313" y="64"/>
                  </a:lnTo>
                  <a:lnTo>
                    <a:pt x="317" y="67"/>
                  </a:lnTo>
                  <a:lnTo>
                    <a:pt x="318" y="64"/>
                  </a:lnTo>
                  <a:lnTo>
                    <a:pt x="319" y="63"/>
                  </a:lnTo>
                  <a:lnTo>
                    <a:pt x="321" y="62"/>
                  </a:lnTo>
                  <a:lnTo>
                    <a:pt x="323" y="63"/>
                  </a:lnTo>
                  <a:lnTo>
                    <a:pt x="327" y="64"/>
                  </a:lnTo>
                  <a:lnTo>
                    <a:pt x="326" y="60"/>
                  </a:lnTo>
                  <a:lnTo>
                    <a:pt x="326" y="59"/>
                  </a:lnTo>
                  <a:lnTo>
                    <a:pt x="327" y="56"/>
                  </a:lnTo>
                  <a:lnTo>
                    <a:pt x="328" y="55"/>
                  </a:lnTo>
                  <a:lnTo>
                    <a:pt x="331" y="55"/>
                  </a:lnTo>
                  <a:lnTo>
                    <a:pt x="332" y="56"/>
                  </a:lnTo>
                  <a:lnTo>
                    <a:pt x="336" y="59"/>
                  </a:lnTo>
                  <a:lnTo>
                    <a:pt x="336" y="58"/>
                  </a:lnTo>
                  <a:lnTo>
                    <a:pt x="335" y="56"/>
                  </a:lnTo>
                  <a:lnTo>
                    <a:pt x="336" y="54"/>
                  </a:lnTo>
                  <a:lnTo>
                    <a:pt x="338" y="52"/>
                  </a:lnTo>
                  <a:lnTo>
                    <a:pt x="339" y="51"/>
                  </a:lnTo>
                  <a:lnTo>
                    <a:pt x="342" y="51"/>
                  </a:lnTo>
                  <a:lnTo>
                    <a:pt x="345" y="54"/>
                  </a:lnTo>
                  <a:lnTo>
                    <a:pt x="344" y="50"/>
                  </a:lnTo>
                  <a:lnTo>
                    <a:pt x="343" y="47"/>
                  </a:lnTo>
                  <a:lnTo>
                    <a:pt x="344" y="46"/>
                  </a:lnTo>
                  <a:close/>
                  <a:moveTo>
                    <a:pt x="357" y="38"/>
                  </a:moveTo>
                  <a:lnTo>
                    <a:pt x="355" y="39"/>
                  </a:lnTo>
                  <a:lnTo>
                    <a:pt x="351" y="41"/>
                  </a:lnTo>
                  <a:lnTo>
                    <a:pt x="347" y="43"/>
                  </a:lnTo>
                  <a:lnTo>
                    <a:pt x="349" y="43"/>
                  </a:lnTo>
                  <a:lnTo>
                    <a:pt x="352" y="45"/>
                  </a:lnTo>
                  <a:lnTo>
                    <a:pt x="357" y="48"/>
                  </a:lnTo>
                  <a:lnTo>
                    <a:pt x="355" y="46"/>
                  </a:lnTo>
                  <a:lnTo>
                    <a:pt x="353" y="43"/>
                  </a:lnTo>
                  <a:lnTo>
                    <a:pt x="355" y="41"/>
                  </a:lnTo>
                  <a:lnTo>
                    <a:pt x="356" y="39"/>
                  </a:lnTo>
                  <a:lnTo>
                    <a:pt x="359" y="39"/>
                  </a:lnTo>
                  <a:lnTo>
                    <a:pt x="361" y="39"/>
                  </a:lnTo>
                  <a:lnTo>
                    <a:pt x="362" y="41"/>
                  </a:lnTo>
                  <a:lnTo>
                    <a:pt x="368" y="47"/>
                  </a:lnTo>
                  <a:lnTo>
                    <a:pt x="372" y="52"/>
                  </a:lnTo>
                  <a:lnTo>
                    <a:pt x="368" y="45"/>
                  </a:lnTo>
                  <a:lnTo>
                    <a:pt x="364" y="41"/>
                  </a:lnTo>
                  <a:lnTo>
                    <a:pt x="361" y="39"/>
                  </a:lnTo>
                  <a:lnTo>
                    <a:pt x="357" y="38"/>
                  </a:lnTo>
                  <a:close/>
                  <a:moveTo>
                    <a:pt x="293" y="12"/>
                  </a:moveTo>
                  <a:lnTo>
                    <a:pt x="268" y="16"/>
                  </a:lnTo>
                  <a:lnTo>
                    <a:pt x="242" y="22"/>
                  </a:lnTo>
                  <a:lnTo>
                    <a:pt x="217" y="28"/>
                  </a:lnTo>
                  <a:lnTo>
                    <a:pt x="191" y="28"/>
                  </a:lnTo>
                  <a:lnTo>
                    <a:pt x="86" y="16"/>
                  </a:lnTo>
                  <a:lnTo>
                    <a:pt x="98" y="26"/>
                  </a:lnTo>
                  <a:lnTo>
                    <a:pt x="110" y="35"/>
                  </a:lnTo>
                  <a:lnTo>
                    <a:pt x="120" y="46"/>
                  </a:lnTo>
                  <a:lnTo>
                    <a:pt x="122" y="46"/>
                  </a:lnTo>
                  <a:lnTo>
                    <a:pt x="122" y="46"/>
                  </a:lnTo>
                  <a:lnTo>
                    <a:pt x="201" y="48"/>
                  </a:lnTo>
                  <a:lnTo>
                    <a:pt x="281" y="51"/>
                  </a:lnTo>
                  <a:lnTo>
                    <a:pt x="287" y="31"/>
                  </a:lnTo>
                  <a:lnTo>
                    <a:pt x="293" y="12"/>
                  </a:lnTo>
                  <a:close/>
                  <a:moveTo>
                    <a:pt x="300" y="0"/>
                  </a:moveTo>
                  <a:lnTo>
                    <a:pt x="302" y="1"/>
                  </a:lnTo>
                  <a:lnTo>
                    <a:pt x="304" y="3"/>
                  </a:lnTo>
                  <a:lnTo>
                    <a:pt x="305" y="5"/>
                  </a:lnTo>
                  <a:lnTo>
                    <a:pt x="305" y="7"/>
                  </a:lnTo>
                  <a:lnTo>
                    <a:pt x="300" y="24"/>
                  </a:lnTo>
                  <a:lnTo>
                    <a:pt x="294" y="39"/>
                  </a:lnTo>
                  <a:lnTo>
                    <a:pt x="292" y="55"/>
                  </a:lnTo>
                  <a:lnTo>
                    <a:pt x="290" y="58"/>
                  </a:lnTo>
                  <a:lnTo>
                    <a:pt x="290" y="58"/>
                  </a:lnTo>
                  <a:lnTo>
                    <a:pt x="292" y="60"/>
                  </a:lnTo>
                  <a:lnTo>
                    <a:pt x="293" y="62"/>
                  </a:lnTo>
                  <a:lnTo>
                    <a:pt x="293" y="64"/>
                  </a:lnTo>
                  <a:lnTo>
                    <a:pt x="310" y="56"/>
                  </a:lnTo>
                  <a:lnTo>
                    <a:pt x="327" y="46"/>
                  </a:lnTo>
                  <a:lnTo>
                    <a:pt x="343" y="35"/>
                  </a:lnTo>
                  <a:lnTo>
                    <a:pt x="360" y="25"/>
                  </a:lnTo>
                  <a:lnTo>
                    <a:pt x="362" y="25"/>
                  </a:lnTo>
                  <a:lnTo>
                    <a:pt x="365" y="25"/>
                  </a:lnTo>
                  <a:lnTo>
                    <a:pt x="368" y="28"/>
                  </a:lnTo>
                  <a:lnTo>
                    <a:pt x="382" y="50"/>
                  </a:lnTo>
                  <a:lnTo>
                    <a:pt x="394" y="73"/>
                  </a:lnTo>
                  <a:lnTo>
                    <a:pt x="406" y="98"/>
                  </a:lnTo>
                  <a:lnTo>
                    <a:pt x="417" y="123"/>
                  </a:lnTo>
                  <a:lnTo>
                    <a:pt x="431" y="145"/>
                  </a:lnTo>
                  <a:lnTo>
                    <a:pt x="446" y="168"/>
                  </a:lnTo>
                  <a:lnTo>
                    <a:pt x="465" y="187"/>
                  </a:lnTo>
                  <a:lnTo>
                    <a:pt x="467" y="189"/>
                  </a:lnTo>
                  <a:lnTo>
                    <a:pt x="467" y="191"/>
                  </a:lnTo>
                  <a:lnTo>
                    <a:pt x="466" y="194"/>
                  </a:lnTo>
                  <a:lnTo>
                    <a:pt x="463" y="195"/>
                  </a:lnTo>
                  <a:lnTo>
                    <a:pt x="462" y="196"/>
                  </a:lnTo>
                  <a:lnTo>
                    <a:pt x="438" y="194"/>
                  </a:lnTo>
                  <a:lnTo>
                    <a:pt x="419" y="186"/>
                  </a:lnTo>
                  <a:lnTo>
                    <a:pt x="400" y="174"/>
                  </a:lnTo>
                  <a:lnTo>
                    <a:pt x="383" y="158"/>
                  </a:lnTo>
                  <a:lnTo>
                    <a:pt x="369" y="141"/>
                  </a:lnTo>
                  <a:lnTo>
                    <a:pt x="357" y="122"/>
                  </a:lnTo>
                  <a:lnTo>
                    <a:pt x="347" y="102"/>
                  </a:lnTo>
                  <a:lnTo>
                    <a:pt x="338" y="81"/>
                  </a:lnTo>
                  <a:lnTo>
                    <a:pt x="322" y="90"/>
                  </a:lnTo>
                  <a:lnTo>
                    <a:pt x="304" y="96"/>
                  </a:lnTo>
                  <a:lnTo>
                    <a:pt x="328" y="115"/>
                  </a:lnTo>
                  <a:lnTo>
                    <a:pt x="349" y="139"/>
                  </a:lnTo>
                  <a:lnTo>
                    <a:pt x="366" y="166"/>
                  </a:lnTo>
                  <a:lnTo>
                    <a:pt x="378" y="196"/>
                  </a:lnTo>
                  <a:lnTo>
                    <a:pt x="383" y="228"/>
                  </a:lnTo>
                  <a:lnTo>
                    <a:pt x="382" y="259"/>
                  </a:lnTo>
                  <a:lnTo>
                    <a:pt x="374" y="289"/>
                  </a:lnTo>
                  <a:lnTo>
                    <a:pt x="361" y="313"/>
                  </a:lnTo>
                  <a:lnTo>
                    <a:pt x="345" y="333"/>
                  </a:lnTo>
                  <a:lnTo>
                    <a:pt x="326" y="347"/>
                  </a:lnTo>
                  <a:lnTo>
                    <a:pt x="304" y="359"/>
                  </a:lnTo>
                  <a:lnTo>
                    <a:pt x="280" y="368"/>
                  </a:lnTo>
                  <a:lnTo>
                    <a:pt x="284" y="372"/>
                  </a:lnTo>
                  <a:lnTo>
                    <a:pt x="289" y="377"/>
                  </a:lnTo>
                  <a:lnTo>
                    <a:pt x="292" y="382"/>
                  </a:lnTo>
                  <a:lnTo>
                    <a:pt x="293" y="384"/>
                  </a:lnTo>
                  <a:lnTo>
                    <a:pt x="293" y="386"/>
                  </a:lnTo>
                  <a:lnTo>
                    <a:pt x="292" y="389"/>
                  </a:lnTo>
                  <a:lnTo>
                    <a:pt x="290" y="390"/>
                  </a:lnTo>
                  <a:lnTo>
                    <a:pt x="272" y="399"/>
                  </a:lnTo>
                  <a:lnTo>
                    <a:pt x="254" y="405"/>
                  </a:lnTo>
                  <a:lnTo>
                    <a:pt x="233" y="406"/>
                  </a:lnTo>
                  <a:lnTo>
                    <a:pt x="213" y="406"/>
                  </a:lnTo>
                  <a:lnTo>
                    <a:pt x="194" y="406"/>
                  </a:lnTo>
                  <a:lnTo>
                    <a:pt x="173" y="406"/>
                  </a:lnTo>
                  <a:lnTo>
                    <a:pt x="152" y="405"/>
                  </a:lnTo>
                  <a:lnTo>
                    <a:pt x="131" y="403"/>
                  </a:lnTo>
                  <a:lnTo>
                    <a:pt x="110" y="399"/>
                  </a:lnTo>
                  <a:lnTo>
                    <a:pt x="92" y="391"/>
                  </a:lnTo>
                  <a:lnTo>
                    <a:pt x="89" y="389"/>
                  </a:lnTo>
                  <a:lnTo>
                    <a:pt x="89" y="386"/>
                  </a:lnTo>
                  <a:lnTo>
                    <a:pt x="90" y="384"/>
                  </a:lnTo>
                  <a:lnTo>
                    <a:pt x="95" y="374"/>
                  </a:lnTo>
                  <a:lnTo>
                    <a:pt x="102" y="365"/>
                  </a:lnTo>
                  <a:lnTo>
                    <a:pt x="78" y="356"/>
                  </a:lnTo>
                  <a:lnTo>
                    <a:pt x="56" y="346"/>
                  </a:lnTo>
                  <a:lnTo>
                    <a:pt x="37" y="331"/>
                  </a:lnTo>
                  <a:lnTo>
                    <a:pt x="21" y="314"/>
                  </a:lnTo>
                  <a:lnTo>
                    <a:pt x="9" y="293"/>
                  </a:lnTo>
                  <a:lnTo>
                    <a:pt x="1" y="268"/>
                  </a:lnTo>
                  <a:lnTo>
                    <a:pt x="0" y="241"/>
                  </a:lnTo>
                  <a:lnTo>
                    <a:pt x="4" y="213"/>
                  </a:lnTo>
                  <a:lnTo>
                    <a:pt x="12" y="185"/>
                  </a:lnTo>
                  <a:lnTo>
                    <a:pt x="25" y="158"/>
                  </a:lnTo>
                  <a:lnTo>
                    <a:pt x="40" y="135"/>
                  </a:lnTo>
                  <a:lnTo>
                    <a:pt x="60" y="115"/>
                  </a:lnTo>
                  <a:lnTo>
                    <a:pt x="84" y="100"/>
                  </a:lnTo>
                  <a:lnTo>
                    <a:pt x="110" y="89"/>
                  </a:lnTo>
                  <a:lnTo>
                    <a:pt x="110" y="89"/>
                  </a:lnTo>
                  <a:lnTo>
                    <a:pt x="112" y="65"/>
                  </a:lnTo>
                  <a:lnTo>
                    <a:pt x="112" y="63"/>
                  </a:lnTo>
                  <a:lnTo>
                    <a:pt x="112" y="60"/>
                  </a:lnTo>
                  <a:lnTo>
                    <a:pt x="112" y="56"/>
                  </a:lnTo>
                  <a:lnTo>
                    <a:pt x="114" y="54"/>
                  </a:lnTo>
                  <a:lnTo>
                    <a:pt x="115" y="52"/>
                  </a:lnTo>
                  <a:lnTo>
                    <a:pt x="116" y="51"/>
                  </a:lnTo>
                  <a:lnTo>
                    <a:pt x="118" y="51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05" y="42"/>
                  </a:lnTo>
                  <a:lnTo>
                    <a:pt x="92" y="34"/>
                  </a:lnTo>
                  <a:lnTo>
                    <a:pt x="81" y="25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2" y="8"/>
                  </a:lnTo>
                  <a:lnTo>
                    <a:pt x="73" y="7"/>
                  </a:lnTo>
                  <a:lnTo>
                    <a:pt x="74" y="5"/>
                  </a:lnTo>
                  <a:lnTo>
                    <a:pt x="77" y="5"/>
                  </a:lnTo>
                  <a:lnTo>
                    <a:pt x="107" y="9"/>
                  </a:lnTo>
                  <a:lnTo>
                    <a:pt x="139" y="14"/>
                  </a:lnTo>
                  <a:lnTo>
                    <a:pt x="170" y="17"/>
                  </a:lnTo>
                  <a:lnTo>
                    <a:pt x="201" y="17"/>
                  </a:lnTo>
                  <a:lnTo>
                    <a:pt x="234" y="13"/>
                  </a:lnTo>
                  <a:lnTo>
                    <a:pt x="267" y="5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5BCB0DF3-F61A-406C-AB37-F05840DB9E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313" y="1338263"/>
              <a:ext cx="530225" cy="303213"/>
            </a:xfrm>
            <a:custGeom>
              <a:avLst/>
              <a:gdLst>
                <a:gd name="T0" fmla="*/ 70 w 334"/>
                <a:gd name="T1" fmla="*/ 161 h 191"/>
                <a:gd name="T2" fmla="*/ 62 w 334"/>
                <a:gd name="T3" fmla="*/ 160 h 191"/>
                <a:gd name="T4" fmla="*/ 263 w 334"/>
                <a:gd name="T5" fmla="*/ 162 h 191"/>
                <a:gd name="T6" fmla="*/ 297 w 334"/>
                <a:gd name="T7" fmla="*/ 117 h 191"/>
                <a:gd name="T8" fmla="*/ 268 w 334"/>
                <a:gd name="T9" fmla="*/ 145 h 191"/>
                <a:gd name="T10" fmla="*/ 313 w 334"/>
                <a:gd name="T11" fmla="*/ 111 h 191"/>
                <a:gd name="T12" fmla="*/ 70 w 334"/>
                <a:gd name="T13" fmla="*/ 77 h 191"/>
                <a:gd name="T14" fmla="*/ 51 w 334"/>
                <a:gd name="T15" fmla="*/ 106 h 191"/>
                <a:gd name="T16" fmla="*/ 41 w 334"/>
                <a:gd name="T17" fmla="*/ 144 h 191"/>
                <a:gd name="T18" fmla="*/ 102 w 334"/>
                <a:gd name="T19" fmla="*/ 71 h 191"/>
                <a:gd name="T20" fmla="*/ 32 w 334"/>
                <a:gd name="T21" fmla="*/ 109 h 191"/>
                <a:gd name="T22" fmla="*/ 13 w 334"/>
                <a:gd name="T23" fmla="*/ 76 h 191"/>
                <a:gd name="T24" fmla="*/ 219 w 334"/>
                <a:gd name="T25" fmla="*/ 84 h 191"/>
                <a:gd name="T26" fmla="*/ 153 w 334"/>
                <a:gd name="T27" fmla="*/ 178 h 191"/>
                <a:gd name="T28" fmla="*/ 194 w 334"/>
                <a:gd name="T29" fmla="*/ 98 h 191"/>
                <a:gd name="T30" fmla="*/ 135 w 334"/>
                <a:gd name="T31" fmla="*/ 177 h 191"/>
                <a:gd name="T32" fmla="*/ 199 w 334"/>
                <a:gd name="T33" fmla="*/ 172 h 191"/>
                <a:gd name="T34" fmla="*/ 210 w 334"/>
                <a:gd name="T35" fmla="*/ 138 h 191"/>
                <a:gd name="T36" fmla="*/ 173 w 334"/>
                <a:gd name="T37" fmla="*/ 173 h 191"/>
                <a:gd name="T38" fmla="*/ 139 w 334"/>
                <a:gd name="T39" fmla="*/ 118 h 191"/>
                <a:gd name="T40" fmla="*/ 127 w 334"/>
                <a:gd name="T41" fmla="*/ 143 h 191"/>
                <a:gd name="T42" fmla="*/ 313 w 334"/>
                <a:gd name="T43" fmla="*/ 77 h 191"/>
                <a:gd name="T44" fmla="*/ 289 w 334"/>
                <a:gd name="T45" fmla="*/ 51 h 191"/>
                <a:gd name="T46" fmla="*/ 204 w 334"/>
                <a:gd name="T47" fmla="*/ 177 h 191"/>
                <a:gd name="T48" fmla="*/ 276 w 334"/>
                <a:gd name="T49" fmla="*/ 81 h 191"/>
                <a:gd name="T50" fmla="*/ 26 w 334"/>
                <a:gd name="T51" fmla="*/ 47 h 191"/>
                <a:gd name="T52" fmla="*/ 122 w 334"/>
                <a:gd name="T53" fmla="*/ 34 h 191"/>
                <a:gd name="T54" fmla="*/ 127 w 334"/>
                <a:gd name="T55" fmla="*/ 39 h 191"/>
                <a:gd name="T56" fmla="*/ 88 w 334"/>
                <a:gd name="T57" fmla="*/ 34 h 191"/>
                <a:gd name="T58" fmla="*/ 97 w 334"/>
                <a:gd name="T59" fmla="*/ 33 h 191"/>
                <a:gd name="T60" fmla="*/ 147 w 334"/>
                <a:gd name="T61" fmla="*/ 39 h 191"/>
                <a:gd name="T62" fmla="*/ 160 w 334"/>
                <a:gd name="T63" fmla="*/ 31 h 191"/>
                <a:gd name="T64" fmla="*/ 202 w 334"/>
                <a:gd name="T65" fmla="*/ 26 h 191"/>
                <a:gd name="T66" fmla="*/ 202 w 334"/>
                <a:gd name="T67" fmla="*/ 26 h 191"/>
                <a:gd name="T68" fmla="*/ 51 w 334"/>
                <a:gd name="T69" fmla="*/ 39 h 191"/>
                <a:gd name="T70" fmla="*/ 63 w 334"/>
                <a:gd name="T71" fmla="*/ 46 h 191"/>
                <a:gd name="T72" fmla="*/ 39 w 334"/>
                <a:gd name="T73" fmla="*/ 20 h 191"/>
                <a:gd name="T74" fmla="*/ 261 w 334"/>
                <a:gd name="T75" fmla="*/ 20 h 191"/>
                <a:gd name="T76" fmla="*/ 223 w 334"/>
                <a:gd name="T77" fmla="*/ 25 h 191"/>
                <a:gd name="T78" fmla="*/ 233 w 334"/>
                <a:gd name="T79" fmla="*/ 30 h 191"/>
                <a:gd name="T80" fmla="*/ 253 w 334"/>
                <a:gd name="T81" fmla="*/ 25 h 191"/>
                <a:gd name="T82" fmla="*/ 274 w 334"/>
                <a:gd name="T83" fmla="*/ 25 h 191"/>
                <a:gd name="T84" fmla="*/ 283 w 334"/>
                <a:gd name="T85" fmla="*/ 30 h 191"/>
                <a:gd name="T86" fmla="*/ 305 w 334"/>
                <a:gd name="T87" fmla="*/ 26 h 191"/>
                <a:gd name="T88" fmla="*/ 312 w 334"/>
                <a:gd name="T89" fmla="*/ 46 h 191"/>
                <a:gd name="T90" fmla="*/ 300 w 334"/>
                <a:gd name="T91" fmla="*/ 22 h 191"/>
                <a:gd name="T92" fmla="*/ 25 w 334"/>
                <a:gd name="T93" fmla="*/ 12 h 191"/>
                <a:gd name="T94" fmla="*/ 83 w 334"/>
                <a:gd name="T95" fmla="*/ 18 h 191"/>
                <a:gd name="T96" fmla="*/ 251 w 334"/>
                <a:gd name="T97" fmla="*/ 8 h 191"/>
                <a:gd name="T98" fmla="*/ 333 w 334"/>
                <a:gd name="T99" fmla="*/ 52 h 191"/>
                <a:gd name="T100" fmla="*/ 274 w 334"/>
                <a:gd name="T101" fmla="*/ 170 h 191"/>
                <a:gd name="T102" fmla="*/ 73 w 334"/>
                <a:gd name="T103" fmla="*/ 177 h 191"/>
                <a:gd name="T104" fmla="*/ 15 w 334"/>
                <a:gd name="T105" fmla="*/ 130 h 191"/>
                <a:gd name="T106" fmla="*/ 3 w 334"/>
                <a:gd name="T10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4" h="191">
                  <a:moveTo>
                    <a:pt x="110" y="130"/>
                  </a:moveTo>
                  <a:lnTo>
                    <a:pt x="94" y="147"/>
                  </a:lnTo>
                  <a:lnTo>
                    <a:pt x="76" y="162"/>
                  </a:lnTo>
                  <a:lnTo>
                    <a:pt x="73" y="164"/>
                  </a:lnTo>
                  <a:lnTo>
                    <a:pt x="71" y="162"/>
                  </a:lnTo>
                  <a:lnTo>
                    <a:pt x="70" y="161"/>
                  </a:lnTo>
                  <a:lnTo>
                    <a:pt x="68" y="158"/>
                  </a:lnTo>
                  <a:lnTo>
                    <a:pt x="70" y="155"/>
                  </a:lnTo>
                  <a:lnTo>
                    <a:pt x="77" y="139"/>
                  </a:lnTo>
                  <a:lnTo>
                    <a:pt x="71" y="149"/>
                  </a:lnTo>
                  <a:lnTo>
                    <a:pt x="63" y="158"/>
                  </a:lnTo>
                  <a:lnTo>
                    <a:pt x="62" y="160"/>
                  </a:lnTo>
                  <a:lnTo>
                    <a:pt x="88" y="170"/>
                  </a:lnTo>
                  <a:lnTo>
                    <a:pt x="110" y="130"/>
                  </a:lnTo>
                  <a:close/>
                  <a:moveTo>
                    <a:pt x="293" y="94"/>
                  </a:moveTo>
                  <a:lnTo>
                    <a:pt x="268" y="132"/>
                  </a:lnTo>
                  <a:lnTo>
                    <a:pt x="242" y="170"/>
                  </a:lnTo>
                  <a:lnTo>
                    <a:pt x="263" y="162"/>
                  </a:lnTo>
                  <a:lnTo>
                    <a:pt x="283" y="152"/>
                  </a:lnTo>
                  <a:lnTo>
                    <a:pt x="289" y="147"/>
                  </a:lnTo>
                  <a:lnTo>
                    <a:pt x="288" y="145"/>
                  </a:lnTo>
                  <a:lnTo>
                    <a:pt x="287" y="143"/>
                  </a:lnTo>
                  <a:lnTo>
                    <a:pt x="287" y="140"/>
                  </a:lnTo>
                  <a:lnTo>
                    <a:pt x="297" y="117"/>
                  </a:lnTo>
                  <a:lnTo>
                    <a:pt x="279" y="145"/>
                  </a:lnTo>
                  <a:lnTo>
                    <a:pt x="276" y="148"/>
                  </a:lnTo>
                  <a:lnTo>
                    <a:pt x="274" y="148"/>
                  </a:lnTo>
                  <a:lnTo>
                    <a:pt x="271" y="148"/>
                  </a:lnTo>
                  <a:lnTo>
                    <a:pt x="270" y="147"/>
                  </a:lnTo>
                  <a:lnTo>
                    <a:pt x="268" y="145"/>
                  </a:lnTo>
                  <a:lnTo>
                    <a:pt x="267" y="143"/>
                  </a:lnTo>
                  <a:lnTo>
                    <a:pt x="268" y="140"/>
                  </a:lnTo>
                  <a:lnTo>
                    <a:pt x="280" y="117"/>
                  </a:lnTo>
                  <a:lnTo>
                    <a:pt x="293" y="94"/>
                  </a:lnTo>
                  <a:close/>
                  <a:moveTo>
                    <a:pt x="322" y="89"/>
                  </a:moveTo>
                  <a:lnTo>
                    <a:pt x="313" y="111"/>
                  </a:lnTo>
                  <a:lnTo>
                    <a:pt x="314" y="113"/>
                  </a:lnTo>
                  <a:lnTo>
                    <a:pt x="314" y="115"/>
                  </a:lnTo>
                  <a:lnTo>
                    <a:pt x="314" y="117"/>
                  </a:lnTo>
                  <a:lnTo>
                    <a:pt x="320" y="103"/>
                  </a:lnTo>
                  <a:lnTo>
                    <a:pt x="322" y="89"/>
                  </a:lnTo>
                  <a:close/>
                  <a:moveTo>
                    <a:pt x="70" y="77"/>
                  </a:moveTo>
                  <a:lnTo>
                    <a:pt x="41" y="114"/>
                  </a:lnTo>
                  <a:lnTo>
                    <a:pt x="34" y="122"/>
                  </a:lnTo>
                  <a:lnTo>
                    <a:pt x="28" y="128"/>
                  </a:lnTo>
                  <a:lnTo>
                    <a:pt x="34" y="138"/>
                  </a:lnTo>
                  <a:lnTo>
                    <a:pt x="35" y="136"/>
                  </a:lnTo>
                  <a:lnTo>
                    <a:pt x="51" y="106"/>
                  </a:lnTo>
                  <a:lnTo>
                    <a:pt x="70" y="77"/>
                  </a:lnTo>
                  <a:close/>
                  <a:moveTo>
                    <a:pt x="102" y="71"/>
                  </a:moveTo>
                  <a:lnTo>
                    <a:pt x="72" y="106"/>
                  </a:lnTo>
                  <a:lnTo>
                    <a:pt x="43" y="143"/>
                  </a:lnTo>
                  <a:lnTo>
                    <a:pt x="42" y="144"/>
                  </a:lnTo>
                  <a:lnTo>
                    <a:pt x="41" y="144"/>
                  </a:lnTo>
                  <a:lnTo>
                    <a:pt x="47" y="149"/>
                  </a:lnTo>
                  <a:lnTo>
                    <a:pt x="54" y="155"/>
                  </a:lnTo>
                  <a:lnTo>
                    <a:pt x="54" y="152"/>
                  </a:lnTo>
                  <a:lnTo>
                    <a:pt x="71" y="127"/>
                  </a:lnTo>
                  <a:lnTo>
                    <a:pt x="87" y="102"/>
                  </a:lnTo>
                  <a:lnTo>
                    <a:pt x="102" y="71"/>
                  </a:lnTo>
                  <a:close/>
                  <a:moveTo>
                    <a:pt x="58" y="66"/>
                  </a:moveTo>
                  <a:lnTo>
                    <a:pt x="37" y="84"/>
                  </a:lnTo>
                  <a:lnTo>
                    <a:pt x="15" y="101"/>
                  </a:lnTo>
                  <a:lnTo>
                    <a:pt x="18" y="110"/>
                  </a:lnTo>
                  <a:lnTo>
                    <a:pt x="22" y="119"/>
                  </a:lnTo>
                  <a:lnTo>
                    <a:pt x="32" y="109"/>
                  </a:lnTo>
                  <a:lnTo>
                    <a:pt x="46" y="88"/>
                  </a:lnTo>
                  <a:lnTo>
                    <a:pt x="58" y="66"/>
                  </a:lnTo>
                  <a:close/>
                  <a:moveTo>
                    <a:pt x="30" y="66"/>
                  </a:moveTo>
                  <a:lnTo>
                    <a:pt x="18" y="75"/>
                  </a:lnTo>
                  <a:lnTo>
                    <a:pt x="16" y="76"/>
                  </a:lnTo>
                  <a:lnTo>
                    <a:pt x="13" y="76"/>
                  </a:lnTo>
                  <a:lnTo>
                    <a:pt x="12" y="75"/>
                  </a:lnTo>
                  <a:lnTo>
                    <a:pt x="12" y="85"/>
                  </a:lnTo>
                  <a:lnTo>
                    <a:pt x="21" y="75"/>
                  </a:lnTo>
                  <a:lnTo>
                    <a:pt x="30" y="66"/>
                  </a:lnTo>
                  <a:close/>
                  <a:moveTo>
                    <a:pt x="233" y="59"/>
                  </a:moveTo>
                  <a:lnTo>
                    <a:pt x="219" y="84"/>
                  </a:lnTo>
                  <a:lnTo>
                    <a:pt x="206" y="107"/>
                  </a:lnTo>
                  <a:lnTo>
                    <a:pt x="191" y="132"/>
                  </a:lnTo>
                  <a:lnTo>
                    <a:pt x="177" y="155"/>
                  </a:lnTo>
                  <a:lnTo>
                    <a:pt x="159" y="177"/>
                  </a:lnTo>
                  <a:lnTo>
                    <a:pt x="156" y="178"/>
                  </a:lnTo>
                  <a:lnTo>
                    <a:pt x="153" y="178"/>
                  </a:lnTo>
                  <a:lnTo>
                    <a:pt x="152" y="177"/>
                  </a:lnTo>
                  <a:lnTo>
                    <a:pt x="149" y="175"/>
                  </a:lnTo>
                  <a:lnTo>
                    <a:pt x="149" y="173"/>
                  </a:lnTo>
                  <a:lnTo>
                    <a:pt x="151" y="170"/>
                  </a:lnTo>
                  <a:lnTo>
                    <a:pt x="172" y="135"/>
                  </a:lnTo>
                  <a:lnTo>
                    <a:pt x="194" y="98"/>
                  </a:lnTo>
                  <a:lnTo>
                    <a:pt x="212" y="62"/>
                  </a:lnTo>
                  <a:lnTo>
                    <a:pt x="193" y="92"/>
                  </a:lnTo>
                  <a:lnTo>
                    <a:pt x="176" y="123"/>
                  </a:lnTo>
                  <a:lnTo>
                    <a:pt x="164" y="143"/>
                  </a:lnTo>
                  <a:lnTo>
                    <a:pt x="151" y="161"/>
                  </a:lnTo>
                  <a:lnTo>
                    <a:pt x="135" y="177"/>
                  </a:lnTo>
                  <a:lnTo>
                    <a:pt x="166" y="178"/>
                  </a:lnTo>
                  <a:lnTo>
                    <a:pt x="199" y="177"/>
                  </a:lnTo>
                  <a:lnTo>
                    <a:pt x="204" y="177"/>
                  </a:lnTo>
                  <a:lnTo>
                    <a:pt x="202" y="175"/>
                  </a:lnTo>
                  <a:lnTo>
                    <a:pt x="200" y="174"/>
                  </a:lnTo>
                  <a:lnTo>
                    <a:pt x="199" y="172"/>
                  </a:lnTo>
                  <a:lnTo>
                    <a:pt x="200" y="169"/>
                  </a:lnTo>
                  <a:lnTo>
                    <a:pt x="220" y="134"/>
                  </a:lnTo>
                  <a:lnTo>
                    <a:pt x="241" y="98"/>
                  </a:lnTo>
                  <a:lnTo>
                    <a:pt x="259" y="62"/>
                  </a:lnTo>
                  <a:lnTo>
                    <a:pt x="234" y="100"/>
                  </a:lnTo>
                  <a:lnTo>
                    <a:pt x="210" y="138"/>
                  </a:lnTo>
                  <a:lnTo>
                    <a:pt x="183" y="175"/>
                  </a:lnTo>
                  <a:lnTo>
                    <a:pt x="181" y="177"/>
                  </a:lnTo>
                  <a:lnTo>
                    <a:pt x="178" y="178"/>
                  </a:lnTo>
                  <a:lnTo>
                    <a:pt x="176" y="177"/>
                  </a:lnTo>
                  <a:lnTo>
                    <a:pt x="174" y="175"/>
                  </a:lnTo>
                  <a:lnTo>
                    <a:pt x="173" y="173"/>
                  </a:lnTo>
                  <a:lnTo>
                    <a:pt x="174" y="170"/>
                  </a:lnTo>
                  <a:lnTo>
                    <a:pt x="206" y="117"/>
                  </a:lnTo>
                  <a:lnTo>
                    <a:pt x="233" y="59"/>
                  </a:lnTo>
                  <a:close/>
                  <a:moveTo>
                    <a:pt x="173" y="59"/>
                  </a:moveTo>
                  <a:lnTo>
                    <a:pt x="155" y="88"/>
                  </a:lnTo>
                  <a:lnTo>
                    <a:pt x="139" y="118"/>
                  </a:lnTo>
                  <a:lnTo>
                    <a:pt x="121" y="147"/>
                  </a:lnTo>
                  <a:lnTo>
                    <a:pt x="100" y="173"/>
                  </a:lnTo>
                  <a:lnTo>
                    <a:pt x="113" y="174"/>
                  </a:lnTo>
                  <a:lnTo>
                    <a:pt x="111" y="173"/>
                  </a:lnTo>
                  <a:lnTo>
                    <a:pt x="113" y="170"/>
                  </a:lnTo>
                  <a:lnTo>
                    <a:pt x="127" y="143"/>
                  </a:lnTo>
                  <a:lnTo>
                    <a:pt x="144" y="115"/>
                  </a:lnTo>
                  <a:lnTo>
                    <a:pt x="160" y="88"/>
                  </a:lnTo>
                  <a:lnTo>
                    <a:pt x="173" y="59"/>
                  </a:lnTo>
                  <a:close/>
                  <a:moveTo>
                    <a:pt x="320" y="52"/>
                  </a:moveTo>
                  <a:lnTo>
                    <a:pt x="320" y="52"/>
                  </a:lnTo>
                  <a:lnTo>
                    <a:pt x="313" y="77"/>
                  </a:lnTo>
                  <a:lnTo>
                    <a:pt x="316" y="75"/>
                  </a:lnTo>
                  <a:lnTo>
                    <a:pt x="318" y="72"/>
                  </a:lnTo>
                  <a:lnTo>
                    <a:pt x="320" y="72"/>
                  </a:lnTo>
                  <a:lnTo>
                    <a:pt x="322" y="73"/>
                  </a:lnTo>
                  <a:lnTo>
                    <a:pt x="320" y="52"/>
                  </a:lnTo>
                  <a:close/>
                  <a:moveTo>
                    <a:pt x="289" y="51"/>
                  </a:moveTo>
                  <a:lnTo>
                    <a:pt x="268" y="81"/>
                  </a:lnTo>
                  <a:lnTo>
                    <a:pt x="249" y="113"/>
                  </a:lnTo>
                  <a:lnTo>
                    <a:pt x="229" y="144"/>
                  </a:lnTo>
                  <a:lnTo>
                    <a:pt x="210" y="174"/>
                  </a:lnTo>
                  <a:lnTo>
                    <a:pt x="207" y="175"/>
                  </a:lnTo>
                  <a:lnTo>
                    <a:pt x="204" y="177"/>
                  </a:lnTo>
                  <a:lnTo>
                    <a:pt x="231" y="173"/>
                  </a:lnTo>
                  <a:lnTo>
                    <a:pt x="231" y="170"/>
                  </a:lnTo>
                  <a:lnTo>
                    <a:pt x="231" y="168"/>
                  </a:lnTo>
                  <a:lnTo>
                    <a:pt x="245" y="138"/>
                  </a:lnTo>
                  <a:lnTo>
                    <a:pt x="262" y="110"/>
                  </a:lnTo>
                  <a:lnTo>
                    <a:pt x="276" y="81"/>
                  </a:lnTo>
                  <a:lnTo>
                    <a:pt x="289" y="51"/>
                  </a:lnTo>
                  <a:close/>
                  <a:moveTo>
                    <a:pt x="26" y="47"/>
                  </a:moveTo>
                  <a:lnTo>
                    <a:pt x="20" y="50"/>
                  </a:lnTo>
                  <a:lnTo>
                    <a:pt x="13" y="54"/>
                  </a:lnTo>
                  <a:lnTo>
                    <a:pt x="12" y="68"/>
                  </a:lnTo>
                  <a:lnTo>
                    <a:pt x="26" y="47"/>
                  </a:lnTo>
                  <a:close/>
                  <a:moveTo>
                    <a:pt x="111" y="34"/>
                  </a:moveTo>
                  <a:lnTo>
                    <a:pt x="110" y="35"/>
                  </a:lnTo>
                  <a:lnTo>
                    <a:pt x="85" y="73"/>
                  </a:lnTo>
                  <a:lnTo>
                    <a:pt x="118" y="35"/>
                  </a:lnTo>
                  <a:lnTo>
                    <a:pt x="119" y="34"/>
                  </a:lnTo>
                  <a:lnTo>
                    <a:pt x="122" y="34"/>
                  </a:lnTo>
                  <a:lnTo>
                    <a:pt x="111" y="34"/>
                  </a:lnTo>
                  <a:close/>
                  <a:moveTo>
                    <a:pt x="138" y="33"/>
                  </a:moveTo>
                  <a:lnTo>
                    <a:pt x="123" y="34"/>
                  </a:lnTo>
                  <a:lnTo>
                    <a:pt x="124" y="35"/>
                  </a:lnTo>
                  <a:lnTo>
                    <a:pt x="127" y="37"/>
                  </a:lnTo>
                  <a:lnTo>
                    <a:pt x="127" y="39"/>
                  </a:lnTo>
                  <a:lnTo>
                    <a:pt x="127" y="42"/>
                  </a:lnTo>
                  <a:lnTo>
                    <a:pt x="123" y="50"/>
                  </a:lnTo>
                  <a:lnTo>
                    <a:pt x="130" y="41"/>
                  </a:lnTo>
                  <a:lnTo>
                    <a:pt x="138" y="33"/>
                  </a:lnTo>
                  <a:close/>
                  <a:moveTo>
                    <a:pt x="88" y="33"/>
                  </a:moveTo>
                  <a:lnTo>
                    <a:pt x="88" y="34"/>
                  </a:lnTo>
                  <a:lnTo>
                    <a:pt x="89" y="35"/>
                  </a:lnTo>
                  <a:lnTo>
                    <a:pt x="88" y="38"/>
                  </a:lnTo>
                  <a:lnTo>
                    <a:pt x="83" y="45"/>
                  </a:lnTo>
                  <a:lnTo>
                    <a:pt x="77" y="52"/>
                  </a:lnTo>
                  <a:lnTo>
                    <a:pt x="87" y="43"/>
                  </a:lnTo>
                  <a:lnTo>
                    <a:pt x="97" y="33"/>
                  </a:lnTo>
                  <a:lnTo>
                    <a:pt x="88" y="33"/>
                  </a:lnTo>
                  <a:close/>
                  <a:moveTo>
                    <a:pt x="160" y="31"/>
                  </a:moveTo>
                  <a:lnTo>
                    <a:pt x="145" y="33"/>
                  </a:lnTo>
                  <a:lnTo>
                    <a:pt x="147" y="34"/>
                  </a:lnTo>
                  <a:lnTo>
                    <a:pt x="148" y="37"/>
                  </a:lnTo>
                  <a:lnTo>
                    <a:pt x="147" y="39"/>
                  </a:lnTo>
                  <a:lnTo>
                    <a:pt x="119" y="88"/>
                  </a:lnTo>
                  <a:lnTo>
                    <a:pt x="90" y="136"/>
                  </a:lnTo>
                  <a:lnTo>
                    <a:pt x="111" y="113"/>
                  </a:lnTo>
                  <a:lnTo>
                    <a:pt x="128" y="86"/>
                  </a:lnTo>
                  <a:lnTo>
                    <a:pt x="144" y="59"/>
                  </a:lnTo>
                  <a:lnTo>
                    <a:pt x="160" y="31"/>
                  </a:lnTo>
                  <a:close/>
                  <a:moveTo>
                    <a:pt x="183" y="29"/>
                  </a:moveTo>
                  <a:lnTo>
                    <a:pt x="173" y="30"/>
                  </a:lnTo>
                  <a:lnTo>
                    <a:pt x="164" y="52"/>
                  </a:lnTo>
                  <a:lnTo>
                    <a:pt x="182" y="30"/>
                  </a:lnTo>
                  <a:lnTo>
                    <a:pt x="183" y="29"/>
                  </a:lnTo>
                  <a:close/>
                  <a:moveTo>
                    <a:pt x="202" y="26"/>
                  </a:moveTo>
                  <a:lnTo>
                    <a:pt x="186" y="29"/>
                  </a:lnTo>
                  <a:lnTo>
                    <a:pt x="189" y="30"/>
                  </a:lnTo>
                  <a:lnTo>
                    <a:pt x="190" y="31"/>
                  </a:lnTo>
                  <a:lnTo>
                    <a:pt x="191" y="35"/>
                  </a:lnTo>
                  <a:lnTo>
                    <a:pt x="187" y="48"/>
                  </a:lnTo>
                  <a:lnTo>
                    <a:pt x="202" y="26"/>
                  </a:lnTo>
                  <a:close/>
                  <a:moveTo>
                    <a:pt x="52" y="25"/>
                  </a:moveTo>
                  <a:lnTo>
                    <a:pt x="52" y="26"/>
                  </a:lnTo>
                  <a:lnTo>
                    <a:pt x="46" y="35"/>
                  </a:lnTo>
                  <a:lnTo>
                    <a:pt x="39" y="46"/>
                  </a:lnTo>
                  <a:lnTo>
                    <a:pt x="45" y="42"/>
                  </a:lnTo>
                  <a:lnTo>
                    <a:pt x="51" y="39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62" y="38"/>
                  </a:lnTo>
                  <a:lnTo>
                    <a:pt x="63" y="41"/>
                  </a:lnTo>
                  <a:lnTo>
                    <a:pt x="63" y="43"/>
                  </a:lnTo>
                  <a:lnTo>
                    <a:pt x="63" y="46"/>
                  </a:lnTo>
                  <a:lnTo>
                    <a:pt x="47" y="62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52" y="25"/>
                  </a:lnTo>
                  <a:close/>
                  <a:moveTo>
                    <a:pt x="39" y="20"/>
                  </a:moveTo>
                  <a:lnTo>
                    <a:pt x="39" y="20"/>
                  </a:lnTo>
                  <a:lnTo>
                    <a:pt x="35" y="25"/>
                  </a:lnTo>
                  <a:lnTo>
                    <a:pt x="32" y="31"/>
                  </a:lnTo>
                  <a:lnTo>
                    <a:pt x="45" y="21"/>
                  </a:lnTo>
                  <a:lnTo>
                    <a:pt x="39" y="20"/>
                  </a:lnTo>
                  <a:close/>
                  <a:moveTo>
                    <a:pt x="289" y="18"/>
                  </a:moveTo>
                  <a:lnTo>
                    <a:pt x="261" y="20"/>
                  </a:lnTo>
                  <a:lnTo>
                    <a:pt x="233" y="22"/>
                  </a:lnTo>
                  <a:lnTo>
                    <a:pt x="211" y="25"/>
                  </a:lnTo>
                  <a:lnTo>
                    <a:pt x="212" y="26"/>
                  </a:lnTo>
                  <a:lnTo>
                    <a:pt x="212" y="30"/>
                  </a:lnTo>
                  <a:lnTo>
                    <a:pt x="204" y="51"/>
                  </a:lnTo>
                  <a:lnTo>
                    <a:pt x="223" y="25"/>
                  </a:lnTo>
                  <a:lnTo>
                    <a:pt x="225" y="24"/>
                  </a:lnTo>
                  <a:lnTo>
                    <a:pt x="227" y="22"/>
                  </a:lnTo>
                  <a:lnTo>
                    <a:pt x="229" y="24"/>
                  </a:lnTo>
                  <a:lnTo>
                    <a:pt x="232" y="25"/>
                  </a:lnTo>
                  <a:lnTo>
                    <a:pt x="233" y="26"/>
                  </a:lnTo>
                  <a:lnTo>
                    <a:pt x="233" y="30"/>
                  </a:lnTo>
                  <a:lnTo>
                    <a:pt x="231" y="39"/>
                  </a:lnTo>
                  <a:lnTo>
                    <a:pt x="228" y="48"/>
                  </a:lnTo>
                  <a:lnTo>
                    <a:pt x="246" y="26"/>
                  </a:lnTo>
                  <a:lnTo>
                    <a:pt x="249" y="25"/>
                  </a:lnTo>
                  <a:lnTo>
                    <a:pt x="251" y="25"/>
                  </a:lnTo>
                  <a:lnTo>
                    <a:pt x="253" y="25"/>
                  </a:lnTo>
                  <a:lnTo>
                    <a:pt x="255" y="26"/>
                  </a:lnTo>
                  <a:lnTo>
                    <a:pt x="255" y="29"/>
                  </a:lnTo>
                  <a:lnTo>
                    <a:pt x="255" y="31"/>
                  </a:lnTo>
                  <a:lnTo>
                    <a:pt x="240" y="71"/>
                  </a:lnTo>
                  <a:lnTo>
                    <a:pt x="257" y="47"/>
                  </a:lnTo>
                  <a:lnTo>
                    <a:pt x="274" y="25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0" y="24"/>
                  </a:lnTo>
                  <a:lnTo>
                    <a:pt x="282" y="25"/>
                  </a:lnTo>
                  <a:lnTo>
                    <a:pt x="283" y="28"/>
                  </a:lnTo>
                  <a:lnTo>
                    <a:pt x="283" y="30"/>
                  </a:lnTo>
                  <a:lnTo>
                    <a:pt x="275" y="51"/>
                  </a:lnTo>
                  <a:lnTo>
                    <a:pt x="296" y="26"/>
                  </a:lnTo>
                  <a:lnTo>
                    <a:pt x="299" y="24"/>
                  </a:lnTo>
                  <a:lnTo>
                    <a:pt x="301" y="24"/>
                  </a:lnTo>
                  <a:lnTo>
                    <a:pt x="303" y="25"/>
                  </a:lnTo>
                  <a:lnTo>
                    <a:pt x="305" y="26"/>
                  </a:lnTo>
                  <a:lnTo>
                    <a:pt x="305" y="29"/>
                  </a:lnTo>
                  <a:lnTo>
                    <a:pt x="305" y="31"/>
                  </a:lnTo>
                  <a:lnTo>
                    <a:pt x="300" y="52"/>
                  </a:lnTo>
                  <a:lnTo>
                    <a:pt x="293" y="73"/>
                  </a:lnTo>
                  <a:lnTo>
                    <a:pt x="309" y="48"/>
                  </a:lnTo>
                  <a:lnTo>
                    <a:pt x="312" y="46"/>
                  </a:lnTo>
                  <a:lnTo>
                    <a:pt x="314" y="46"/>
                  </a:lnTo>
                  <a:lnTo>
                    <a:pt x="317" y="46"/>
                  </a:lnTo>
                  <a:lnTo>
                    <a:pt x="318" y="48"/>
                  </a:lnTo>
                  <a:lnTo>
                    <a:pt x="314" y="37"/>
                  </a:lnTo>
                  <a:lnTo>
                    <a:pt x="309" y="28"/>
                  </a:lnTo>
                  <a:lnTo>
                    <a:pt x="300" y="22"/>
                  </a:lnTo>
                  <a:lnTo>
                    <a:pt x="289" y="18"/>
                  </a:lnTo>
                  <a:close/>
                  <a:moveTo>
                    <a:pt x="25" y="12"/>
                  </a:moveTo>
                  <a:lnTo>
                    <a:pt x="21" y="21"/>
                  </a:lnTo>
                  <a:lnTo>
                    <a:pt x="26" y="17"/>
                  </a:lnTo>
                  <a:lnTo>
                    <a:pt x="32" y="16"/>
                  </a:lnTo>
                  <a:lnTo>
                    <a:pt x="25" y="12"/>
                  </a:lnTo>
                  <a:close/>
                  <a:moveTo>
                    <a:pt x="26" y="0"/>
                  </a:moveTo>
                  <a:lnTo>
                    <a:pt x="28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56" y="13"/>
                  </a:lnTo>
                  <a:lnTo>
                    <a:pt x="83" y="18"/>
                  </a:lnTo>
                  <a:lnTo>
                    <a:pt x="111" y="21"/>
                  </a:lnTo>
                  <a:lnTo>
                    <a:pt x="139" y="20"/>
                  </a:lnTo>
                  <a:lnTo>
                    <a:pt x="168" y="18"/>
                  </a:lnTo>
                  <a:lnTo>
                    <a:pt x="195" y="14"/>
                  </a:lnTo>
                  <a:lnTo>
                    <a:pt x="223" y="11"/>
                  </a:lnTo>
                  <a:lnTo>
                    <a:pt x="251" y="8"/>
                  </a:lnTo>
                  <a:lnTo>
                    <a:pt x="280" y="7"/>
                  </a:lnTo>
                  <a:lnTo>
                    <a:pt x="293" y="8"/>
                  </a:lnTo>
                  <a:lnTo>
                    <a:pt x="305" y="9"/>
                  </a:lnTo>
                  <a:lnTo>
                    <a:pt x="314" y="16"/>
                  </a:lnTo>
                  <a:lnTo>
                    <a:pt x="326" y="33"/>
                  </a:lnTo>
                  <a:lnTo>
                    <a:pt x="333" y="52"/>
                  </a:lnTo>
                  <a:lnTo>
                    <a:pt x="334" y="75"/>
                  </a:lnTo>
                  <a:lnTo>
                    <a:pt x="333" y="96"/>
                  </a:lnTo>
                  <a:lnTo>
                    <a:pt x="327" y="115"/>
                  </a:lnTo>
                  <a:lnTo>
                    <a:pt x="314" y="138"/>
                  </a:lnTo>
                  <a:lnTo>
                    <a:pt x="297" y="156"/>
                  </a:lnTo>
                  <a:lnTo>
                    <a:pt x="274" y="170"/>
                  </a:lnTo>
                  <a:lnTo>
                    <a:pt x="244" y="181"/>
                  </a:lnTo>
                  <a:lnTo>
                    <a:pt x="210" y="187"/>
                  </a:lnTo>
                  <a:lnTo>
                    <a:pt x="174" y="191"/>
                  </a:lnTo>
                  <a:lnTo>
                    <a:pt x="139" y="191"/>
                  </a:lnTo>
                  <a:lnTo>
                    <a:pt x="105" y="186"/>
                  </a:lnTo>
                  <a:lnTo>
                    <a:pt x="73" y="177"/>
                  </a:lnTo>
                  <a:lnTo>
                    <a:pt x="52" y="166"/>
                  </a:lnTo>
                  <a:lnTo>
                    <a:pt x="34" y="152"/>
                  </a:lnTo>
                  <a:lnTo>
                    <a:pt x="20" y="135"/>
                  </a:lnTo>
                  <a:lnTo>
                    <a:pt x="17" y="134"/>
                  </a:lnTo>
                  <a:lnTo>
                    <a:pt x="16" y="132"/>
                  </a:lnTo>
                  <a:lnTo>
                    <a:pt x="15" y="130"/>
                  </a:lnTo>
                  <a:lnTo>
                    <a:pt x="16" y="127"/>
                  </a:lnTo>
                  <a:lnTo>
                    <a:pt x="5" y="101"/>
                  </a:lnTo>
                  <a:lnTo>
                    <a:pt x="4" y="100"/>
                  </a:lnTo>
                  <a:lnTo>
                    <a:pt x="4" y="97"/>
                  </a:lnTo>
                  <a:lnTo>
                    <a:pt x="0" y="73"/>
                  </a:lnTo>
                  <a:lnTo>
                    <a:pt x="3" y="48"/>
                  </a:lnTo>
                  <a:lnTo>
                    <a:pt x="11" y="24"/>
                  </a:lnTo>
                  <a:lnTo>
                    <a:pt x="24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066290-17CD-41B4-AD37-B1BFC763181C}"/>
              </a:ext>
            </a:extLst>
          </p:cNvPr>
          <p:cNvGrpSpPr/>
          <p:nvPr/>
        </p:nvGrpSpPr>
        <p:grpSpPr>
          <a:xfrm>
            <a:off x="9728752" y="1976504"/>
            <a:ext cx="1892472" cy="2730712"/>
            <a:chOff x="7016750" y="3030538"/>
            <a:chExt cx="584200" cy="842962"/>
          </a:xfrm>
          <a:solidFill>
            <a:schemeClr val="tx1"/>
          </a:solidFill>
        </p:grpSpPr>
        <p:sp>
          <p:nvSpPr>
            <p:cNvPr id="8" name="Freeform 243">
              <a:extLst>
                <a:ext uri="{FF2B5EF4-FFF2-40B4-BE49-F238E27FC236}">
                  <a16:creationId xmlns:a16="http://schemas.microsoft.com/office/drawing/2014/main" id="{15AED244-86A7-416C-8354-020D35913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6750" y="3409950"/>
              <a:ext cx="584200" cy="463550"/>
            </a:xfrm>
            <a:custGeom>
              <a:avLst/>
              <a:gdLst>
                <a:gd name="T0" fmla="*/ 144 w 368"/>
                <a:gd name="T1" fmla="*/ 221 h 292"/>
                <a:gd name="T2" fmla="*/ 174 w 368"/>
                <a:gd name="T3" fmla="*/ 220 h 292"/>
                <a:gd name="T4" fmla="*/ 119 w 368"/>
                <a:gd name="T5" fmla="*/ 219 h 292"/>
                <a:gd name="T6" fmla="*/ 182 w 368"/>
                <a:gd name="T7" fmla="*/ 219 h 292"/>
                <a:gd name="T8" fmla="*/ 220 w 368"/>
                <a:gd name="T9" fmla="*/ 227 h 292"/>
                <a:gd name="T10" fmla="*/ 93 w 368"/>
                <a:gd name="T11" fmla="*/ 218 h 292"/>
                <a:gd name="T12" fmla="*/ 253 w 368"/>
                <a:gd name="T13" fmla="*/ 191 h 292"/>
                <a:gd name="T14" fmla="*/ 238 w 368"/>
                <a:gd name="T15" fmla="*/ 210 h 292"/>
                <a:gd name="T16" fmla="*/ 245 w 368"/>
                <a:gd name="T17" fmla="*/ 197 h 292"/>
                <a:gd name="T18" fmla="*/ 56 w 368"/>
                <a:gd name="T19" fmla="*/ 186 h 292"/>
                <a:gd name="T20" fmla="*/ 67 w 368"/>
                <a:gd name="T21" fmla="*/ 195 h 292"/>
                <a:gd name="T22" fmla="*/ 12 w 368"/>
                <a:gd name="T23" fmla="*/ 211 h 292"/>
                <a:gd name="T24" fmla="*/ 130 w 368"/>
                <a:gd name="T25" fmla="*/ 280 h 292"/>
                <a:gd name="T26" fmla="*/ 279 w 368"/>
                <a:gd name="T27" fmla="*/ 242 h 292"/>
                <a:gd name="T28" fmla="*/ 259 w 368"/>
                <a:gd name="T29" fmla="*/ 187 h 292"/>
                <a:gd name="T30" fmla="*/ 267 w 368"/>
                <a:gd name="T31" fmla="*/ 202 h 292"/>
                <a:gd name="T32" fmla="*/ 258 w 368"/>
                <a:gd name="T33" fmla="*/ 215 h 292"/>
                <a:gd name="T34" fmla="*/ 250 w 368"/>
                <a:gd name="T35" fmla="*/ 225 h 292"/>
                <a:gd name="T36" fmla="*/ 239 w 368"/>
                <a:gd name="T37" fmla="*/ 231 h 292"/>
                <a:gd name="T38" fmla="*/ 230 w 368"/>
                <a:gd name="T39" fmla="*/ 248 h 292"/>
                <a:gd name="T40" fmla="*/ 209 w 368"/>
                <a:gd name="T41" fmla="*/ 249 h 292"/>
                <a:gd name="T42" fmla="*/ 187 w 368"/>
                <a:gd name="T43" fmla="*/ 245 h 292"/>
                <a:gd name="T44" fmla="*/ 171 w 368"/>
                <a:gd name="T45" fmla="*/ 245 h 292"/>
                <a:gd name="T46" fmla="*/ 160 w 368"/>
                <a:gd name="T47" fmla="*/ 253 h 292"/>
                <a:gd name="T48" fmla="*/ 143 w 368"/>
                <a:gd name="T49" fmla="*/ 255 h 292"/>
                <a:gd name="T50" fmla="*/ 128 w 368"/>
                <a:gd name="T51" fmla="*/ 255 h 292"/>
                <a:gd name="T52" fmla="*/ 115 w 368"/>
                <a:gd name="T53" fmla="*/ 261 h 292"/>
                <a:gd name="T54" fmla="*/ 97 w 368"/>
                <a:gd name="T55" fmla="*/ 231 h 292"/>
                <a:gd name="T56" fmla="*/ 84 w 368"/>
                <a:gd name="T57" fmla="*/ 257 h 292"/>
                <a:gd name="T58" fmla="*/ 68 w 368"/>
                <a:gd name="T59" fmla="*/ 245 h 292"/>
                <a:gd name="T60" fmla="*/ 54 w 368"/>
                <a:gd name="T61" fmla="*/ 232 h 292"/>
                <a:gd name="T62" fmla="*/ 51 w 368"/>
                <a:gd name="T63" fmla="*/ 215 h 292"/>
                <a:gd name="T64" fmla="*/ 39 w 368"/>
                <a:gd name="T65" fmla="*/ 223 h 292"/>
                <a:gd name="T66" fmla="*/ 51 w 368"/>
                <a:gd name="T67" fmla="*/ 183 h 292"/>
                <a:gd name="T68" fmla="*/ 314 w 368"/>
                <a:gd name="T69" fmla="*/ 131 h 292"/>
                <a:gd name="T70" fmla="*/ 329 w 368"/>
                <a:gd name="T71" fmla="*/ 98 h 292"/>
                <a:gd name="T72" fmla="*/ 69 w 368"/>
                <a:gd name="T73" fmla="*/ 182 h 292"/>
                <a:gd name="T74" fmla="*/ 243 w 368"/>
                <a:gd name="T75" fmla="*/ 185 h 292"/>
                <a:gd name="T76" fmla="*/ 292 w 368"/>
                <a:gd name="T77" fmla="*/ 97 h 292"/>
                <a:gd name="T78" fmla="*/ 93 w 368"/>
                <a:gd name="T79" fmla="*/ 126 h 292"/>
                <a:gd name="T80" fmla="*/ 323 w 368"/>
                <a:gd name="T81" fmla="*/ 71 h 292"/>
                <a:gd name="T82" fmla="*/ 343 w 368"/>
                <a:gd name="T83" fmla="*/ 113 h 292"/>
                <a:gd name="T84" fmla="*/ 302 w 368"/>
                <a:gd name="T85" fmla="*/ 147 h 292"/>
                <a:gd name="T86" fmla="*/ 344 w 368"/>
                <a:gd name="T87" fmla="*/ 127 h 292"/>
                <a:gd name="T88" fmla="*/ 169 w 368"/>
                <a:gd name="T89" fmla="*/ 13 h 292"/>
                <a:gd name="T90" fmla="*/ 23 w 368"/>
                <a:gd name="T91" fmla="*/ 58 h 292"/>
                <a:gd name="T92" fmla="*/ 59 w 368"/>
                <a:gd name="T93" fmla="*/ 104 h 292"/>
                <a:gd name="T94" fmla="*/ 243 w 368"/>
                <a:gd name="T95" fmla="*/ 109 h 292"/>
                <a:gd name="T96" fmla="*/ 297 w 368"/>
                <a:gd name="T97" fmla="*/ 66 h 292"/>
                <a:gd name="T98" fmla="*/ 216 w 368"/>
                <a:gd name="T99" fmla="*/ 17 h 292"/>
                <a:gd name="T100" fmla="*/ 232 w 368"/>
                <a:gd name="T101" fmla="*/ 5 h 292"/>
                <a:gd name="T102" fmla="*/ 308 w 368"/>
                <a:gd name="T103" fmla="*/ 71 h 292"/>
                <a:gd name="T104" fmla="*/ 364 w 368"/>
                <a:gd name="T105" fmla="*/ 80 h 292"/>
                <a:gd name="T106" fmla="*/ 310 w 368"/>
                <a:gd name="T107" fmla="*/ 161 h 292"/>
                <a:gd name="T108" fmla="*/ 296 w 368"/>
                <a:gd name="T109" fmla="*/ 219 h 292"/>
                <a:gd name="T110" fmla="*/ 160 w 368"/>
                <a:gd name="T111" fmla="*/ 292 h 292"/>
                <a:gd name="T112" fmla="*/ 18 w 368"/>
                <a:gd name="T113" fmla="*/ 262 h 292"/>
                <a:gd name="T114" fmla="*/ 50 w 368"/>
                <a:gd name="T115" fmla="*/ 178 h 292"/>
                <a:gd name="T116" fmla="*/ 10 w 368"/>
                <a:gd name="T117" fmla="*/ 66 h 292"/>
                <a:gd name="T118" fmla="*/ 93 w 368"/>
                <a:gd name="T119" fmla="*/ 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8" h="292">
                  <a:moveTo>
                    <a:pt x="144" y="221"/>
                  </a:moveTo>
                  <a:lnTo>
                    <a:pt x="153" y="232"/>
                  </a:lnTo>
                  <a:lnTo>
                    <a:pt x="153" y="229"/>
                  </a:lnTo>
                  <a:lnTo>
                    <a:pt x="153" y="227"/>
                  </a:lnTo>
                  <a:lnTo>
                    <a:pt x="153" y="223"/>
                  </a:lnTo>
                  <a:lnTo>
                    <a:pt x="153" y="221"/>
                  </a:lnTo>
                  <a:lnTo>
                    <a:pt x="144" y="221"/>
                  </a:lnTo>
                  <a:close/>
                  <a:moveTo>
                    <a:pt x="131" y="220"/>
                  </a:moveTo>
                  <a:lnTo>
                    <a:pt x="136" y="231"/>
                  </a:lnTo>
                  <a:lnTo>
                    <a:pt x="136" y="224"/>
                  </a:lnTo>
                  <a:lnTo>
                    <a:pt x="136" y="223"/>
                  </a:lnTo>
                  <a:lnTo>
                    <a:pt x="136" y="221"/>
                  </a:lnTo>
                  <a:lnTo>
                    <a:pt x="131" y="220"/>
                  </a:lnTo>
                  <a:close/>
                  <a:moveTo>
                    <a:pt x="174" y="220"/>
                  </a:moveTo>
                  <a:lnTo>
                    <a:pt x="162" y="221"/>
                  </a:lnTo>
                  <a:lnTo>
                    <a:pt x="177" y="238"/>
                  </a:lnTo>
                  <a:lnTo>
                    <a:pt x="175" y="231"/>
                  </a:lnTo>
                  <a:lnTo>
                    <a:pt x="173" y="223"/>
                  </a:lnTo>
                  <a:lnTo>
                    <a:pt x="173" y="221"/>
                  </a:lnTo>
                  <a:lnTo>
                    <a:pt x="174" y="220"/>
                  </a:lnTo>
                  <a:close/>
                  <a:moveTo>
                    <a:pt x="119" y="219"/>
                  </a:moveTo>
                  <a:lnTo>
                    <a:pt x="123" y="227"/>
                  </a:lnTo>
                  <a:lnTo>
                    <a:pt x="122" y="223"/>
                  </a:lnTo>
                  <a:lnTo>
                    <a:pt x="122" y="220"/>
                  </a:lnTo>
                  <a:lnTo>
                    <a:pt x="123" y="219"/>
                  </a:lnTo>
                  <a:lnTo>
                    <a:pt x="119" y="219"/>
                  </a:lnTo>
                  <a:close/>
                  <a:moveTo>
                    <a:pt x="192" y="216"/>
                  </a:moveTo>
                  <a:lnTo>
                    <a:pt x="182" y="219"/>
                  </a:lnTo>
                  <a:lnTo>
                    <a:pt x="190" y="225"/>
                  </a:lnTo>
                  <a:lnTo>
                    <a:pt x="198" y="232"/>
                  </a:lnTo>
                  <a:lnTo>
                    <a:pt x="192" y="216"/>
                  </a:lnTo>
                  <a:close/>
                  <a:moveTo>
                    <a:pt x="215" y="211"/>
                  </a:moveTo>
                  <a:lnTo>
                    <a:pt x="205" y="214"/>
                  </a:lnTo>
                  <a:lnTo>
                    <a:pt x="213" y="220"/>
                  </a:lnTo>
                  <a:lnTo>
                    <a:pt x="220" y="227"/>
                  </a:lnTo>
                  <a:lnTo>
                    <a:pt x="217" y="220"/>
                  </a:lnTo>
                  <a:lnTo>
                    <a:pt x="215" y="212"/>
                  </a:lnTo>
                  <a:lnTo>
                    <a:pt x="215" y="211"/>
                  </a:lnTo>
                  <a:close/>
                  <a:moveTo>
                    <a:pt x="88" y="208"/>
                  </a:moveTo>
                  <a:lnTo>
                    <a:pt x="89" y="216"/>
                  </a:lnTo>
                  <a:lnTo>
                    <a:pt x="90" y="224"/>
                  </a:lnTo>
                  <a:lnTo>
                    <a:pt x="93" y="218"/>
                  </a:lnTo>
                  <a:lnTo>
                    <a:pt x="97" y="212"/>
                  </a:lnTo>
                  <a:lnTo>
                    <a:pt x="88" y="208"/>
                  </a:lnTo>
                  <a:close/>
                  <a:moveTo>
                    <a:pt x="75" y="201"/>
                  </a:moveTo>
                  <a:lnTo>
                    <a:pt x="75" y="208"/>
                  </a:lnTo>
                  <a:lnTo>
                    <a:pt x="77" y="203"/>
                  </a:lnTo>
                  <a:lnTo>
                    <a:pt x="75" y="201"/>
                  </a:lnTo>
                  <a:close/>
                  <a:moveTo>
                    <a:pt x="253" y="191"/>
                  </a:moveTo>
                  <a:lnTo>
                    <a:pt x="222" y="207"/>
                  </a:lnTo>
                  <a:lnTo>
                    <a:pt x="228" y="210"/>
                  </a:lnTo>
                  <a:lnTo>
                    <a:pt x="233" y="212"/>
                  </a:lnTo>
                  <a:lnTo>
                    <a:pt x="237" y="215"/>
                  </a:lnTo>
                  <a:lnTo>
                    <a:pt x="237" y="214"/>
                  </a:lnTo>
                  <a:lnTo>
                    <a:pt x="237" y="211"/>
                  </a:lnTo>
                  <a:lnTo>
                    <a:pt x="238" y="210"/>
                  </a:lnTo>
                  <a:lnTo>
                    <a:pt x="239" y="208"/>
                  </a:lnTo>
                  <a:lnTo>
                    <a:pt x="242" y="208"/>
                  </a:lnTo>
                  <a:lnTo>
                    <a:pt x="245" y="210"/>
                  </a:lnTo>
                  <a:lnTo>
                    <a:pt x="247" y="211"/>
                  </a:lnTo>
                  <a:lnTo>
                    <a:pt x="243" y="202"/>
                  </a:lnTo>
                  <a:lnTo>
                    <a:pt x="243" y="199"/>
                  </a:lnTo>
                  <a:lnTo>
                    <a:pt x="245" y="197"/>
                  </a:lnTo>
                  <a:lnTo>
                    <a:pt x="246" y="197"/>
                  </a:lnTo>
                  <a:lnTo>
                    <a:pt x="249" y="195"/>
                  </a:lnTo>
                  <a:lnTo>
                    <a:pt x="254" y="197"/>
                  </a:lnTo>
                  <a:lnTo>
                    <a:pt x="253" y="194"/>
                  </a:lnTo>
                  <a:lnTo>
                    <a:pt x="253" y="191"/>
                  </a:lnTo>
                  <a:close/>
                  <a:moveTo>
                    <a:pt x="56" y="185"/>
                  </a:moveTo>
                  <a:lnTo>
                    <a:pt x="56" y="186"/>
                  </a:lnTo>
                  <a:lnTo>
                    <a:pt x="55" y="187"/>
                  </a:lnTo>
                  <a:lnTo>
                    <a:pt x="56" y="187"/>
                  </a:lnTo>
                  <a:lnTo>
                    <a:pt x="59" y="189"/>
                  </a:lnTo>
                  <a:lnTo>
                    <a:pt x="60" y="190"/>
                  </a:lnTo>
                  <a:lnTo>
                    <a:pt x="60" y="197"/>
                  </a:lnTo>
                  <a:lnTo>
                    <a:pt x="60" y="202"/>
                  </a:lnTo>
                  <a:lnTo>
                    <a:pt x="67" y="195"/>
                  </a:lnTo>
                  <a:lnTo>
                    <a:pt x="61" y="190"/>
                  </a:lnTo>
                  <a:lnTo>
                    <a:pt x="56" y="185"/>
                  </a:lnTo>
                  <a:close/>
                  <a:moveTo>
                    <a:pt x="51" y="183"/>
                  </a:moveTo>
                  <a:lnTo>
                    <a:pt x="39" y="189"/>
                  </a:lnTo>
                  <a:lnTo>
                    <a:pt x="29" y="195"/>
                  </a:lnTo>
                  <a:lnTo>
                    <a:pt x="18" y="202"/>
                  </a:lnTo>
                  <a:lnTo>
                    <a:pt x="12" y="211"/>
                  </a:lnTo>
                  <a:lnTo>
                    <a:pt x="10" y="223"/>
                  </a:lnTo>
                  <a:lnTo>
                    <a:pt x="14" y="238"/>
                  </a:lnTo>
                  <a:lnTo>
                    <a:pt x="23" y="252"/>
                  </a:lnTo>
                  <a:lnTo>
                    <a:pt x="38" y="261"/>
                  </a:lnTo>
                  <a:lnTo>
                    <a:pt x="67" y="271"/>
                  </a:lnTo>
                  <a:lnTo>
                    <a:pt x="98" y="278"/>
                  </a:lnTo>
                  <a:lnTo>
                    <a:pt x="130" y="280"/>
                  </a:lnTo>
                  <a:lnTo>
                    <a:pt x="158" y="282"/>
                  </a:lnTo>
                  <a:lnTo>
                    <a:pt x="187" y="280"/>
                  </a:lnTo>
                  <a:lnTo>
                    <a:pt x="216" y="276"/>
                  </a:lnTo>
                  <a:lnTo>
                    <a:pt x="234" y="271"/>
                  </a:lnTo>
                  <a:lnTo>
                    <a:pt x="253" y="265"/>
                  </a:lnTo>
                  <a:lnTo>
                    <a:pt x="268" y="254"/>
                  </a:lnTo>
                  <a:lnTo>
                    <a:pt x="279" y="242"/>
                  </a:lnTo>
                  <a:lnTo>
                    <a:pt x="284" y="231"/>
                  </a:lnTo>
                  <a:lnTo>
                    <a:pt x="285" y="218"/>
                  </a:lnTo>
                  <a:lnTo>
                    <a:pt x="281" y="206"/>
                  </a:lnTo>
                  <a:lnTo>
                    <a:pt x="274" y="195"/>
                  </a:lnTo>
                  <a:lnTo>
                    <a:pt x="260" y="187"/>
                  </a:lnTo>
                  <a:lnTo>
                    <a:pt x="259" y="187"/>
                  </a:lnTo>
                  <a:lnTo>
                    <a:pt x="259" y="187"/>
                  </a:lnTo>
                  <a:lnTo>
                    <a:pt x="259" y="189"/>
                  </a:lnTo>
                  <a:lnTo>
                    <a:pt x="263" y="190"/>
                  </a:lnTo>
                  <a:lnTo>
                    <a:pt x="264" y="193"/>
                  </a:lnTo>
                  <a:lnTo>
                    <a:pt x="267" y="194"/>
                  </a:lnTo>
                  <a:lnTo>
                    <a:pt x="268" y="197"/>
                  </a:lnTo>
                  <a:lnTo>
                    <a:pt x="268" y="199"/>
                  </a:lnTo>
                  <a:lnTo>
                    <a:pt x="267" y="202"/>
                  </a:lnTo>
                  <a:lnTo>
                    <a:pt x="264" y="202"/>
                  </a:lnTo>
                  <a:lnTo>
                    <a:pt x="264" y="204"/>
                  </a:lnTo>
                  <a:lnTo>
                    <a:pt x="263" y="207"/>
                  </a:lnTo>
                  <a:lnTo>
                    <a:pt x="262" y="208"/>
                  </a:lnTo>
                  <a:lnTo>
                    <a:pt x="259" y="208"/>
                  </a:lnTo>
                  <a:lnTo>
                    <a:pt x="255" y="207"/>
                  </a:lnTo>
                  <a:lnTo>
                    <a:pt x="258" y="215"/>
                  </a:lnTo>
                  <a:lnTo>
                    <a:pt x="260" y="223"/>
                  </a:lnTo>
                  <a:lnTo>
                    <a:pt x="260" y="225"/>
                  </a:lnTo>
                  <a:lnTo>
                    <a:pt x="259" y="227"/>
                  </a:lnTo>
                  <a:lnTo>
                    <a:pt x="258" y="228"/>
                  </a:lnTo>
                  <a:lnTo>
                    <a:pt x="255" y="228"/>
                  </a:lnTo>
                  <a:lnTo>
                    <a:pt x="253" y="227"/>
                  </a:lnTo>
                  <a:lnTo>
                    <a:pt x="250" y="225"/>
                  </a:lnTo>
                  <a:lnTo>
                    <a:pt x="253" y="232"/>
                  </a:lnTo>
                  <a:lnTo>
                    <a:pt x="253" y="235"/>
                  </a:lnTo>
                  <a:lnTo>
                    <a:pt x="251" y="236"/>
                  </a:lnTo>
                  <a:lnTo>
                    <a:pt x="249" y="237"/>
                  </a:lnTo>
                  <a:lnTo>
                    <a:pt x="247" y="237"/>
                  </a:lnTo>
                  <a:lnTo>
                    <a:pt x="245" y="236"/>
                  </a:lnTo>
                  <a:lnTo>
                    <a:pt x="239" y="231"/>
                  </a:lnTo>
                  <a:lnTo>
                    <a:pt x="233" y="225"/>
                  </a:lnTo>
                  <a:lnTo>
                    <a:pt x="228" y="220"/>
                  </a:lnTo>
                  <a:lnTo>
                    <a:pt x="234" y="241"/>
                  </a:lnTo>
                  <a:lnTo>
                    <a:pt x="236" y="244"/>
                  </a:lnTo>
                  <a:lnTo>
                    <a:pt x="234" y="245"/>
                  </a:lnTo>
                  <a:lnTo>
                    <a:pt x="232" y="246"/>
                  </a:lnTo>
                  <a:lnTo>
                    <a:pt x="230" y="248"/>
                  </a:lnTo>
                  <a:lnTo>
                    <a:pt x="228" y="246"/>
                  </a:lnTo>
                  <a:lnTo>
                    <a:pt x="216" y="236"/>
                  </a:lnTo>
                  <a:lnTo>
                    <a:pt x="205" y="225"/>
                  </a:lnTo>
                  <a:lnTo>
                    <a:pt x="208" y="235"/>
                  </a:lnTo>
                  <a:lnTo>
                    <a:pt x="211" y="244"/>
                  </a:lnTo>
                  <a:lnTo>
                    <a:pt x="211" y="246"/>
                  </a:lnTo>
                  <a:lnTo>
                    <a:pt x="209" y="249"/>
                  </a:lnTo>
                  <a:lnTo>
                    <a:pt x="207" y="249"/>
                  </a:lnTo>
                  <a:lnTo>
                    <a:pt x="205" y="249"/>
                  </a:lnTo>
                  <a:lnTo>
                    <a:pt x="203" y="249"/>
                  </a:lnTo>
                  <a:lnTo>
                    <a:pt x="194" y="241"/>
                  </a:lnTo>
                  <a:lnTo>
                    <a:pt x="186" y="233"/>
                  </a:lnTo>
                  <a:lnTo>
                    <a:pt x="187" y="240"/>
                  </a:lnTo>
                  <a:lnTo>
                    <a:pt x="187" y="245"/>
                  </a:lnTo>
                  <a:lnTo>
                    <a:pt x="187" y="252"/>
                  </a:lnTo>
                  <a:lnTo>
                    <a:pt x="187" y="254"/>
                  </a:lnTo>
                  <a:lnTo>
                    <a:pt x="186" y="255"/>
                  </a:lnTo>
                  <a:lnTo>
                    <a:pt x="183" y="257"/>
                  </a:lnTo>
                  <a:lnTo>
                    <a:pt x="182" y="257"/>
                  </a:lnTo>
                  <a:lnTo>
                    <a:pt x="179" y="255"/>
                  </a:lnTo>
                  <a:lnTo>
                    <a:pt x="171" y="245"/>
                  </a:lnTo>
                  <a:lnTo>
                    <a:pt x="164" y="236"/>
                  </a:lnTo>
                  <a:lnTo>
                    <a:pt x="164" y="242"/>
                  </a:lnTo>
                  <a:lnTo>
                    <a:pt x="165" y="249"/>
                  </a:lnTo>
                  <a:lnTo>
                    <a:pt x="165" y="252"/>
                  </a:lnTo>
                  <a:lnTo>
                    <a:pt x="164" y="253"/>
                  </a:lnTo>
                  <a:lnTo>
                    <a:pt x="161" y="253"/>
                  </a:lnTo>
                  <a:lnTo>
                    <a:pt x="160" y="253"/>
                  </a:lnTo>
                  <a:lnTo>
                    <a:pt x="157" y="253"/>
                  </a:lnTo>
                  <a:lnTo>
                    <a:pt x="156" y="252"/>
                  </a:lnTo>
                  <a:lnTo>
                    <a:pt x="147" y="237"/>
                  </a:lnTo>
                  <a:lnTo>
                    <a:pt x="147" y="252"/>
                  </a:lnTo>
                  <a:lnTo>
                    <a:pt x="147" y="254"/>
                  </a:lnTo>
                  <a:lnTo>
                    <a:pt x="145" y="255"/>
                  </a:lnTo>
                  <a:lnTo>
                    <a:pt x="143" y="255"/>
                  </a:lnTo>
                  <a:lnTo>
                    <a:pt x="140" y="255"/>
                  </a:lnTo>
                  <a:lnTo>
                    <a:pt x="139" y="254"/>
                  </a:lnTo>
                  <a:lnTo>
                    <a:pt x="132" y="242"/>
                  </a:lnTo>
                  <a:lnTo>
                    <a:pt x="132" y="252"/>
                  </a:lnTo>
                  <a:lnTo>
                    <a:pt x="132" y="254"/>
                  </a:lnTo>
                  <a:lnTo>
                    <a:pt x="131" y="255"/>
                  </a:lnTo>
                  <a:lnTo>
                    <a:pt x="128" y="255"/>
                  </a:lnTo>
                  <a:lnTo>
                    <a:pt x="127" y="257"/>
                  </a:lnTo>
                  <a:lnTo>
                    <a:pt x="126" y="255"/>
                  </a:lnTo>
                  <a:lnTo>
                    <a:pt x="124" y="254"/>
                  </a:lnTo>
                  <a:lnTo>
                    <a:pt x="118" y="238"/>
                  </a:lnTo>
                  <a:lnTo>
                    <a:pt x="118" y="257"/>
                  </a:lnTo>
                  <a:lnTo>
                    <a:pt x="116" y="259"/>
                  </a:lnTo>
                  <a:lnTo>
                    <a:pt x="115" y="261"/>
                  </a:lnTo>
                  <a:lnTo>
                    <a:pt x="113" y="262"/>
                  </a:lnTo>
                  <a:lnTo>
                    <a:pt x="111" y="261"/>
                  </a:lnTo>
                  <a:lnTo>
                    <a:pt x="110" y="259"/>
                  </a:lnTo>
                  <a:lnTo>
                    <a:pt x="109" y="257"/>
                  </a:lnTo>
                  <a:lnTo>
                    <a:pt x="107" y="238"/>
                  </a:lnTo>
                  <a:lnTo>
                    <a:pt x="102" y="219"/>
                  </a:lnTo>
                  <a:lnTo>
                    <a:pt x="97" y="231"/>
                  </a:lnTo>
                  <a:lnTo>
                    <a:pt x="93" y="242"/>
                  </a:lnTo>
                  <a:lnTo>
                    <a:pt x="92" y="255"/>
                  </a:lnTo>
                  <a:lnTo>
                    <a:pt x="90" y="258"/>
                  </a:lnTo>
                  <a:lnTo>
                    <a:pt x="89" y="258"/>
                  </a:lnTo>
                  <a:lnTo>
                    <a:pt x="86" y="258"/>
                  </a:lnTo>
                  <a:lnTo>
                    <a:pt x="85" y="258"/>
                  </a:lnTo>
                  <a:lnTo>
                    <a:pt x="84" y="257"/>
                  </a:lnTo>
                  <a:lnTo>
                    <a:pt x="82" y="254"/>
                  </a:lnTo>
                  <a:lnTo>
                    <a:pt x="82" y="235"/>
                  </a:lnTo>
                  <a:lnTo>
                    <a:pt x="81" y="215"/>
                  </a:lnTo>
                  <a:lnTo>
                    <a:pt x="72" y="242"/>
                  </a:lnTo>
                  <a:lnTo>
                    <a:pt x="71" y="244"/>
                  </a:lnTo>
                  <a:lnTo>
                    <a:pt x="69" y="245"/>
                  </a:lnTo>
                  <a:lnTo>
                    <a:pt x="68" y="245"/>
                  </a:lnTo>
                  <a:lnTo>
                    <a:pt x="65" y="244"/>
                  </a:lnTo>
                  <a:lnTo>
                    <a:pt x="64" y="242"/>
                  </a:lnTo>
                  <a:lnTo>
                    <a:pt x="64" y="241"/>
                  </a:lnTo>
                  <a:lnTo>
                    <a:pt x="67" y="224"/>
                  </a:lnTo>
                  <a:lnTo>
                    <a:pt x="67" y="207"/>
                  </a:lnTo>
                  <a:lnTo>
                    <a:pt x="60" y="219"/>
                  </a:lnTo>
                  <a:lnTo>
                    <a:pt x="54" y="232"/>
                  </a:lnTo>
                  <a:lnTo>
                    <a:pt x="52" y="233"/>
                  </a:lnTo>
                  <a:lnTo>
                    <a:pt x="51" y="235"/>
                  </a:lnTo>
                  <a:lnTo>
                    <a:pt x="50" y="233"/>
                  </a:lnTo>
                  <a:lnTo>
                    <a:pt x="48" y="233"/>
                  </a:lnTo>
                  <a:lnTo>
                    <a:pt x="47" y="231"/>
                  </a:lnTo>
                  <a:lnTo>
                    <a:pt x="47" y="229"/>
                  </a:lnTo>
                  <a:lnTo>
                    <a:pt x="51" y="215"/>
                  </a:lnTo>
                  <a:lnTo>
                    <a:pt x="54" y="202"/>
                  </a:lnTo>
                  <a:lnTo>
                    <a:pt x="50" y="212"/>
                  </a:lnTo>
                  <a:lnTo>
                    <a:pt x="46" y="223"/>
                  </a:lnTo>
                  <a:lnTo>
                    <a:pt x="44" y="225"/>
                  </a:lnTo>
                  <a:lnTo>
                    <a:pt x="43" y="225"/>
                  </a:lnTo>
                  <a:lnTo>
                    <a:pt x="42" y="225"/>
                  </a:lnTo>
                  <a:lnTo>
                    <a:pt x="39" y="223"/>
                  </a:lnTo>
                  <a:lnTo>
                    <a:pt x="39" y="221"/>
                  </a:lnTo>
                  <a:lnTo>
                    <a:pt x="42" y="206"/>
                  </a:lnTo>
                  <a:lnTo>
                    <a:pt x="47" y="191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50" y="186"/>
                  </a:lnTo>
                  <a:lnTo>
                    <a:pt x="51" y="183"/>
                  </a:lnTo>
                  <a:close/>
                  <a:moveTo>
                    <a:pt x="322" y="96"/>
                  </a:moveTo>
                  <a:lnTo>
                    <a:pt x="318" y="96"/>
                  </a:lnTo>
                  <a:lnTo>
                    <a:pt x="314" y="97"/>
                  </a:lnTo>
                  <a:lnTo>
                    <a:pt x="311" y="97"/>
                  </a:lnTo>
                  <a:lnTo>
                    <a:pt x="309" y="115"/>
                  </a:lnTo>
                  <a:lnTo>
                    <a:pt x="304" y="132"/>
                  </a:lnTo>
                  <a:lnTo>
                    <a:pt x="314" y="131"/>
                  </a:lnTo>
                  <a:lnTo>
                    <a:pt x="323" y="129"/>
                  </a:lnTo>
                  <a:lnTo>
                    <a:pt x="331" y="123"/>
                  </a:lnTo>
                  <a:lnTo>
                    <a:pt x="334" y="113"/>
                  </a:lnTo>
                  <a:lnTo>
                    <a:pt x="334" y="109"/>
                  </a:lnTo>
                  <a:lnTo>
                    <a:pt x="332" y="105"/>
                  </a:lnTo>
                  <a:lnTo>
                    <a:pt x="331" y="102"/>
                  </a:lnTo>
                  <a:lnTo>
                    <a:pt x="329" y="98"/>
                  </a:lnTo>
                  <a:lnTo>
                    <a:pt x="325" y="97"/>
                  </a:lnTo>
                  <a:lnTo>
                    <a:pt x="322" y="96"/>
                  </a:lnTo>
                  <a:close/>
                  <a:moveTo>
                    <a:pt x="16" y="85"/>
                  </a:moveTo>
                  <a:lnTo>
                    <a:pt x="22" y="113"/>
                  </a:lnTo>
                  <a:lnTo>
                    <a:pt x="33" y="139"/>
                  </a:lnTo>
                  <a:lnTo>
                    <a:pt x="50" y="163"/>
                  </a:lnTo>
                  <a:lnTo>
                    <a:pt x="69" y="182"/>
                  </a:lnTo>
                  <a:lnTo>
                    <a:pt x="94" y="198"/>
                  </a:lnTo>
                  <a:lnTo>
                    <a:pt x="119" y="207"/>
                  </a:lnTo>
                  <a:lnTo>
                    <a:pt x="147" y="210"/>
                  </a:lnTo>
                  <a:lnTo>
                    <a:pt x="175" y="208"/>
                  </a:lnTo>
                  <a:lnTo>
                    <a:pt x="199" y="203"/>
                  </a:lnTo>
                  <a:lnTo>
                    <a:pt x="222" y="195"/>
                  </a:lnTo>
                  <a:lnTo>
                    <a:pt x="243" y="185"/>
                  </a:lnTo>
                  <a:lnTo>
                    <a:pt x="262" y="170"/>
                  </a:lnTo>
                  <a:lnTo>
                    <a:pt x="279" y="153"/>
                  </a:lnTo>
                  <a:lnTo>
                    <a:pt x="291" y="135"/>
                  </a:lnTo>
                  <a:lnTo>
                    <a:pt x="297" y="113"/>
                  </a:lnTo>
                  <a:lnTo>
                    <a:pt x="300" y="89"/>
                  </a:lnTo>
                  <a:lnTo>
                    <a:pt x="296" y="93"/>
                  </a:lnTo>
                  <a:lnTo>
                    <a:pt x="292" y="97"/>
                  </a:lnTo>
                  <a:lnTo>
                    <a:pt x="274" y="109"/>
                  </a:lnTo>
                  <a:lnTo>
                    <a:pt x="254" y="117"/>
                  </a:lnTo>
                  <a:lnTo>
                    <a:pt x="233" y="123"/>
                  </a:lnTo>
                  <a:lnTo>
                    <a:pt x="211" y="127"/>
                  </a:lnTo>
                  <a:lnTo>
                    <a:pt x="171" y="131"/>
                  </a:lnTo>
                  <a:lnTo>
                    <a:pt x="132" y="131"/>
                  </a:lnTo>
                  <a:lnTo>
                    <a:pt x="93" y="126"/>
                  </a:lnTo>
                  <a:lnTo>
                    <a:pt x="72" y="121"/>
                  </a:lnTo>
                  <a:lnTo>
                    <a:pt x="52" y="113"/>
                  </a:lnTo>
                  <a:lnTo>
                    <a:pt x="34" y="102"/>
                  </a:lnTo>
                  <a:lnTo>
                    <a:pt x="18" y="88"/>
                  </a:lnTo>
                  <a:lnTo>
                    <a:pt x="16" y="85"/>
                  </a:lnTo>
                  <a:close/>
                  <a:moveTo>
                    <a:pt x="334" y="70"/>
                  </a:moveTo>
                  <a:lnTo>
                    <a:pt x="323" y="71"/>
                  </a:lnTo>
                  <a:lnTo>
                    <a:pt x="315" y="77"/>
                  </a:lnTo>
                  <a:lnTo>
                    <a:pt x="310" y="87"/>
                  </a:lnTo>
                  <a:lnTo>
                    <a:pt x="319" y="85"/>
                  </a:lnTo>
                  <a:lnTo>
                    <a:pt x="329" y="88"/>
                  </a:lnTo>
                  <a:lnTo>
                    <a:pt x="335" y="92"/>
                  </a:lnTo>
                  <a:lnTo>
                    <a:pt x="342" y="101"/>
                  </a:lnTo>
                  <a:lnTo>
                    <a:pt x="343" y="113"/>
                  </a:lnTo>
                  <a:lnTo>
                    <a:pt x="340" y="125"/>
                  </a:lnTo>
                  <a:lnTo>
                    <a:pt x="334" y="132"/>
                  </a:lnTo>
                  <a:lnTo>
                    <a:pt x="323" y="138"/>
                  </a:lnTo>
                  <a:lnTo>
                    <a:pt x="313" y="139"/>
                  </a:lnTo>
                  <a:lnTo>
                    <a:pt x="302" y="138"/>
                  </a:lnTo>
                  <a:lnTo>
                    <a:pt x="298" y="146"/>
                  </a:lnTo>
                  <a:lnTo>
                    <a:pt x="302" y="147"/>
                  </a:lnTo>
                  <a:lnTo>
                    <a:pt x="306" y="148"/>
                  </a:lnTo>
                  <a:lnTo>
                    <a:pt x="310" y="149"/>
                  </a:lnTo>
                  <a:lnTo>
                    <a:pt x="315" y="149"/>
                  </a:lnTo>
                  <a:lnTo>
                    <a:pt x="322" y="147"/>
                  </a:lnTo>
                  <a:lnTo>
                    <a:pt x="330" y="143"/>
                  </a:lnTo>
                  <a:lnTo>
                    <a:pt x="335" y="138"/>
                  </a:lnTo>
                  <a:lnTo>
                    <a:pt x="344" y="127"/>
                  </a:lnTo>
                  <a:lnTo>
                    <a:pt x="352" y="114"/>
                  </a:lnTo>
                  <a:lnTo>
                    <a:pt x="355" y="101"/>
                  </a:lnTo>
                  <a:lnTo>
                    <a:pt x="355" y="91"/>
                  </a:lnTo>
                  <a:lnTo>
                    <a:pt x="351" y="80"/>
                  </a:lnTo>
                  <a:lnTo>
                    <a:pt x="344" y="72"/>
                  </a:lnTo>
                  <a:lnTo>
                    <a:pt x="334" y="70"/>
                  </a:lnTo>
                  <a:close/>
                  <a:moveTo>
                    <a:pt x="169" y="13"/>
                  </a:moveTo>
                  <a:lnTo>
                    <a:pt x="148" y="15"/>
                  </a:lnTo>
                  <a:lnTo>
                    <a:pt x="126" y="16"/>
                  </a:lnTo>
                  <a:lnTo>
                    <a:pt x="102" y="19"/>
                  </a:lnTo>
                  <a:lnTo>
                    <a:pt x="80" y="24"/>
                  </a:lnTo>
                  <a:lnTo>
                    <a:pt x="58" y="32"/>
                  </a:lnTo>
                  <a:lnTo>
                    <a:pt x="39" y="43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1" y="68"/>
                  </a:lnTo>
                  <a:lnTo>
                    <a:pt x="23" y="77"/>
                  </a:lnTo>
                  <a:lnTo>
                    <a:pt x="31" y="87"/>
                  </a:lnTo>
                  <a:lnTo>
                    <a:pt x="41" y="93"/>
                  </a:lnTo>
                  <a:lnTo>
                    <a:pt x="50" y="100"/>
                  </a:lnTo>
                  <a:lnTo>
                    <a:pt x="59" y="104"/>
                  </a:lnTo>
                  <a:lnTo>
                    <a:pt x="88" y="113"/>
                  </a:lnTo>
                  <a:lnTo>
                    <a:pt x="119" y="118"/>
                  </a:lnTo>
                  <a:lnTo>
                    <a:pt x="149" y="119"/>
                  </a:lnTo>
                  <a:lnTo>
                    <a:pt x="171" y="118"/>
                  </a:lnTo>
                  <a:lnTo>
                    <a:pt x="195" y="117"/>
                  </a:lnTo>
                  <a:lnTo>
                    <a:pt x="220" y="114"/>
                  </a:lnTo>
                  <a:lnTo>
                    <a:pt x="243" y="109"/>
                  </a:lnTo>
                  <a:lnTo>
                    <a:pt x="264" y="101"/>
                  </a:lnTo>
                  <a:lnTo>
                    <a:pt x="283" y="88"/>
                  </a:lnTo>
                  <a:lnTo>
                    <a:pt x="288" y="83"/>
                  </a:lnTo>
                  <a:lnTo>
                    <a:pt x="292" y="77"/>
                  </a:lnTo>
                  <a:lnTo>
                    <a:pt x="296" y="72"/>
                  </a:lnTo>
                  <a:lnTo>
                    <a:pt x="297" y="68"/>
                  </a:lnTo>
                  <a:lnTo>
                    <a:pt x="297" y="66"/>
                  </a:lnTo>
                  <a:lnTo>
                    <a:pt x="298" y="64"/>
                  </a:lnTo>
                  <a:lnTo>
                    <a:pt x="296" y="53"/>
                  </a:lnTo>
                  <a:lnTo>
                    <a:pt x="287" y="42"/>
                  </a:lnTo>
                  <a:lnTo>
                    <a:pt x="272" y="33"/>
                  </a:lnTo>
                  <a:lnTo>
                    <a:pt x="255" y="26"/>
                  </a:lnTo>
                  <a:lnTo>
                    <a:pt x="236" y="21"/>
                  </a:lnTo>
                  <a:lnTo>
                    <a:pt x="216" y="17"/>
                  </a:lnTo>
                  <a:lnTo>
                    <a:pt x="196" y="15"/>
                  </a:lnTo>
                  <a:lnTo>
                    <a:pt x="181" y="13"/>
                  </a:lnTo>
                  <a:lnTo>
                    <a:pt x="169" y="13"/>
                  </a:lnTo>
                  <a:close/>
                  <a:moveTo>
                    <a:pt x="169" y="0"/>
                  </a:moveTo>
                  <a:lnTo>
                    <a:pt x="191" y="0"/>
                  </a:lnTo>
                  <a:lnTo>
                    <a:pt x="212" y="3"/>
                  </a:lnTo>
                  <a:lnTo>
                    <a:pt x="232" y="5"/>
                  </a:lnTo>
                  <a:lnTo>
                    <a:pt x="251" y="9"/>
                  </a:lnTo>
                  <a:lnTo>
                    <a:pt x="270" y="16"/>
                  </a:lnTo>
                  <a:lnTo>
                    <a:pt x="287" y="25"/>
                  </a:lnTo>
                  <a:lnTo>
                    <a:pt x="301" y="39"/>
                  </a:lnTo>
                  <a:lnTo>
                    <a:pt x="306" y="49"/>
                  </a:lnTo>
                  <a:lnTo>
                    <a:pt x="309" y="60"/>
                  </a:lnTo>
                  <a:lnTo>
                    <a:pt x="308" y="71"/>
                  </a:lnTo>
                  <a:lnTo>
                    <a:pt x="308" y="72"/>
                  </a:lnTo>
                  <a:lnTo>
                    <a:pt x="314" y="64"/>
                  </a:lnTo>
                  <a:lnTo>
                    <a:pt x="323" y="59"/>
                  </a:lnTo>
                  <a:lnTo>
                    <a:pt x="334" y="58"/>
                  </a:lnTo>
                  <a:lnTo>
                    <a:pt x="347" y="62"/>
                  </a:lnTo>
                  <a:lnTo>
                    <a:pt x="357" y="70"/>
                  </a:lnTo>
                  <a:lnTo>
                    <a:pt x="364" y="80"/>
                  </a:lnTo>
                  <a:lnTo>
                    <a:pt x="368" y="94"/>
                  </a:lnTo>
                  <a:lnTo>
                    <a:pt x="364" y="115"/>
                  </a:lnTo>
                  <a:lnTo>
                    <a:pt x="353" y="135"/>
                  </a:lnTo>
                  <a:lnTo>
                    <a:pt x="338" y="151"/>
                  </a:lnTo>
                  <a:lnTo>
                    <a:pt x="330" y="156"/>
                  </a:lnTo>
                  <a:lnTo>
                    <a:pt x="319" y="160"/>
                  </a:lnTo>
                  <a:lnTo>
                    <a:pt x="310" y="161"/>
                  </a:lnTo>
                  <a:lnTo>
                    <a:pt x="300" y="160"/>
                  </a:lnTo>
                  <a:lnTo>
                    <a:pt x="292" y="156"/>
                  </a:lnTo>
                  <a:lnTo>
                    <a:pt x="281" y="169"/>
                  </a:lnTo>
                  <a:lnTo>
                    <a:pt x="268" y="181"/>
                  </a:lnTo>
                  <a:lnTo>
                    <a:pt x="284" y="191"/>
                  </a:lnTo>
                  <a:lnTo>
                    <a:pt x="293" y="204"/>
                  </a:lnTo>
                  <a:lnTo>
                    <a:pt x="296" y="219"/>
                  </a:lnTo>
                  <a:lnTo>
                    <a:pt x="294" y="235"/>
                  </a:lnTo>
                  <a:lnTo>
                    <a:pt x="288" y="249"/>
                  </a:lnTo>
                  <a:lnTo>
                    <a:pt x="276" y="262"/>
                  </a:lnTo>
                  <a:lnTo>
                    <a:pt x="262" y="273"/>
                  </a:lnTo>
                  <a:lnTo>
                    <a:pt x="229" y="284"/>
                  </a:lnTo>
                  <a:lnTo>
                    <a:pt x="194" y="291"/>
                  </a:lnTo>
                  <a:lnTo>
                    <a:pt x="160" y="292"/>
                  </a:lnTo>
                  <a:lnTo>
                    <a:pt x="124" y="291"/>
                  </a:lnTo>
                  <a:lnTo>
                    <a:pt x="107" y="290"/>
                  </a:lnTo>
                  <a:lnTo>
                    <a:pt x="89" y="287"/>
                  </a:lnTo>
                  <a:lnTo>
                    <a:pt x="69" y="284"/>
                  </a:lnTo>
                  <a:lnTo>
                    <a:pt x="51" y="279"/>
                  </a:lnTo>
                  <a:lnTo>
                    <a:pt x="34" y="273"/>
                  </a:lnTo>
                  <a:lnTo>
                    <a:pt x="18" y="262"/>
                  </a:lnTo>
                  <a:lnTo>
                    <a:pt x="8" y="249"/>
                  </a:lnTo>
                  <a:lnTo>
                    <a:pt x="0" y="232"/>
                  </a:lnTo>
                  <a:lnTo>
                    <a:pt x="1" y="216"/>
                  </a:lnTo>
                  <a:lnTo>
                    <a:pt x="8" y="202"/>
                  </a:lnTo>
                  <a:lnTo>
                    <a:pt x="18" y="191"/>
                  </a:lnTo>
                  <a:lnTo>
                    <a:pt x="33" y="183"/>
                  </a:lnTo>
                  <a:lnTo>
                    <a:pt x="50" y="178"/>
                  </a:lnTo>
                  <a:lnTo>
                    <a:pt x="35" y="161"/>
                  </a:lnTo>
                  <a:lnTo>
                    <a:pt x="22" y="142"/>
                  </a:lnTo>
                  <a:lnTo>
                    <a:pt x="13" y="121"/>
                  </a:lnTo>
                  <a:lnTo>
                    <a:pt x="9" y="98"/>
                  </a:lnTo>
                  <a:lnTo>
                    <a:pt x="10" y="76"/>
                  </a:lnTo>
                  <a:lnTo>
                    <a:pt x="9" y="71"/>
                  </a:lnTo>
                  <a:lnTo>
                    <a:pt x="10" y="66"/>
                  </a:lnTo>
                  <a:lnTo>
                    <a:pt x="12" y="60"/>
                  </a:lnTo>
                  <a:lnTo>
                    <a:pt x="14" y="55"/>
                  </a:lnTo>
                  <a:lnTo>
                    <a:pt x="16" y="54"/>
                  </a:lnTo>
                  <a:lnTo>
                    <a:pt x="29" y="37"/>
                  </a:lnTo>
                  <a:lnTo>
                    <a:pt x="47" y="24"/>
                  </a:lnTo>
                  <a:lnTo>
                    <a:pt x="69" y="13"/>
                  </a:lnTo>
                  <a:lnTo>
                    <a:pt x="93" y="7"/>
                  </a:lnTo>
                  <a:lnTo>
                    <a:pt x="118" y="3"/>
                  </a:lnTo>
                  <a:lnTo>
                    <a:pt x="144" y="0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9" name="Freeform 244">
              <a:extLst>
                <a:ext uri="{FF2B5EF4-FFF2-40B4-BE49-F238E27FC236}">
                  <a16:creationId xmlns:a16="http://schemas.microsoft.com/office/drawing/2014/main" id="{315A174B-34A7-4F12-8B7F-216C335289C9}"/>
                </a:ext>
              </a:extLst>
            </p:cNvPr>
            <p:cNvSpPr/>
            <p:nvPr/>
          </p:nvSpPr>
          <p:spPr bwMode="auto">
            <a:xfrm>
              <a:off x="7146925" y="3460750"/>
              <a:ext cx="292100" cy="130175"/>
            </a:xfrm>
            <a:custGeom>
              <a:avLst/>
              <a:gdLst>
                <a:gd name="T0" fmla="*/ 101 w 184"/>
                <a:gd name="T1" fmla="*/ 2 h 82"/>
                <a:gd name="T2" fmla="*/ 118 w 184"/>
                <a:gd name="T3" fmla="*/ 9 h 82"/>
                <a:gd name="T4" fmla="*/ 134 w 184"/>
                <a:gd name="T5" fmla="*/ 21 h 82"/>
                <a:gd name="T6" fmla="*/ 133 w 184"/>
                <a:gd name="T7" fmla="*/ 40 h 82"/>
                <a:gd name="T8" fmla="*/ 116 w 184"/>
                <a:gd name="T9" fmla="*/ 53 h 82"/>
                <a:gd name="T10" fmla="*/ 91 w 184"/>
                <a:gd name="T11" fmla="*/ 59 h 82"/>
                <a:gd name="T12" fmla="*/ 68 w 184"/>
                <a:gd name="T13" fmla="*/ 53 h 82"/>
                <a:gd name="T14" fmla="*/ 57 w 184"/>
                <a:gd name="T15" fmla="*/ 39 h 82"/>
                <a:gd name="T16" fmla="*/ 66 w 184"/>
                <a:gd name="T17" fmla="*/ 27 h 82"/>
                <a:gd name="T18" fmla="*/ 84 w 184"/>
                <a:gd name="T19" fmla="*/ 31 h 82"/>
                <a:gd name="T20" fmla="*/ 85 w 184"/>
                <a:gd name="T21" fmla="*/ 35 h 82"/>
                <a:gd name="T22" fmla="*/ 83 w 184"/>
                <a:gd name="T23" fmla="*/ 35 h 82"/>
                <a:gd name="T24" fmla="*/ 71 w 184"/>
                <a:gd name="T25" fmla="*/ 40 h 82"/>
                <a:gd name="T26" fmla="*/ 68 w 184"/>
                <a:gd name="T27" fmla="*/ 44 h 82"/>
                <a:gd name="T28" fmla="*/ 75 w 184"/>
                <a:gd name="T29" fmla="*/ 47 h 82"/>
                <a:gd name="T30" fmla="*/ 92 w 184"/>
                <a:gd name="T31" fmla="*/ 48 h 82"/>
                <a:gd name="T32" fmla="*/ 104 w 184"/>
                <a:gd name="T33" fmla="*/ 47 h 82"/>
                <a:gd name="T34" fmla="*/ 113 w 184"/>
                <a:gd name="T35" fmla="*/ 44 h 82"/>
                <a:gd name="T36" fmla="*/ 125 w 184"/>
                <a:gd name="T37" fmla="*/ 36 h 82"/>
                <a:gd name="T38" fmla="*/ 123 w 184"/>
                <a:gd name="T39" fmla="*/ 25 h 82"/>
                <a:gd name="T40" fmla="*/ 110 w 184"/>
                <a:gd name="T41" fmla="*/ 15 h 82"/>
                <a:gd name="T42" fmla="*/ 99 w 184"/>
                <a:gd name="T43" fmla="*/ 13 h 82"/>
                <a:gd name="T44" fmla="*/ 67 w 184"/>
                <a:gd name="T45" fmla="*/ 11 h 82"/>
                <a:gd name="T46" fmla="*/ 36 w 184"/>
                <a:gd name="T47" fmla="*/ 19 h 82"/>
                <a:gd name="T48" fmla="*/ 12 w 184"/>
                <a:gd name="T49" fmla="*/ 40 h 82"/>
                <a:gd name="T50" fmla="*/ 12 w 184"/>
                <a:gd name="T51" fmla="*/ 57 h 82"/>
                <a:gd name="T52" fmla="*/ 29 w 184"/>
                <a:gd name="T53" fmla="*/ 66 h 82"/>
                <a:gd name="T54" fmla="*/ 50 w 184"/>
                <a:gd name="T55" fmla="*/ 72 h 82"/>
                <a:gd name="T56" fmla="*/ 68 w 184"/>
                <a:gd name="T57" fmla="*/ 72 h 82"/>
                <a:gd name="T58" fmla="*/ 95 w 184"/>
                <a:gd name="T59" fmla="*/ 70 h 82"/>
                <a:gd name="T60" fmla="*/ 126 w 184"/>
                <a:gd name="T61" fmla="*/ 66 h 82"/>
                <a:gd name="T62" fmla="*/ 155 w 184"/>
                <a:gd name="T63" fmla="*/ 57 h 82"/>
                <a:gd name="T64" fmla="*/ 172 w 184"/>
                <a:gd name="T65" fmla="*/ 44 h 82"/>
                <a:gd name="T66" fmla="*/ 169 w 184"/>
                <a:gd name="T67" fmla="*/ 25 h 82"/>
                <a:gd name="T68" fmla="*/ 159 w 184"/>
                <a:gd name="T69" fmla="*/ 11 h 82"/>
                <a:gd name="T70" fmla="*/ 160 w 184"/>
                <a:gd name="T71" fmla="*/ 7 h 82"/>
                <a:gd name="T72" fmla="*/ 164 w 184"/>
                <a:gd name="T73" fmla="*/ 7 h 82"/>
                <a:gd name="T74" fmla="*/ 184 w 184"/>
                <a:gd name="T75" fmla="*/ 30 h 82"/>
                <a:gd name="T76" fmla="*/ 178 w 184"/>
                <a:gd name="T77" fmla="*/ 51 h 82"/>
                <a:gd name="T78" fmla="*/ 156 w 184"/>
                <a:gd name="T79" fmla="*/ 66 h 82"/>
                <a:gd name="T80" fmla="*/ 130 w 184"/>
                <a:gd name="T81" fmla="*/ 76 h 82"/>
                <a:gd name="T82" fmla="*/ 75 w 184"/>
                <a:gd name="T83" fmla="*/ 82 h 82"/>
                <a:gd name="T84" fmla="*/ 38 w 184"/>
                <a:gd name="T85" fmla="*/ 79 h 82"/>
                <a:gd name="T86" fmla="*/ 17 w 184"/>
                <a:gd name="T87" fmla="*/ 73 h 82"/>
                <a:gd name="T88" fmla="*/ 2 w 184"/>
                <a:gd name="T89" fmla="*/ 60 h 82"/>
                <a:gd name="T90" fmla="*/ 4 w 184"/>
                <a:gd name="T91" fmla="*/ 35 h 82"/>
                <a:gd name="T92" fmla="*/ 23 w 184"/>
                <a:gd name="T93" fmla="*/ 17 h 82"/>
                <a:gd name="T94" fmla="*/ 49 w 184"/>
                <a:gd name="T95" fmla="*/ 4 h 82"/>
                <a:gd name="T96" fmla="*/ 84 w 184"/>
                <a:gd name="T9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4" h="82">
                  <a:moveTo>
                    <a:pt x="84" y="0"/>
                  </a:moveTo>
                  <a:lnTo>
                    <a:pt x="101" y="2"/>
                  </a:lnTo>
                  <a:lnTo>
                    <a:pt x="109" y="5"/>
                  </a:lnTo>
                  <a:lnTo>
                    <a:pt x="118" y="9"/>
                  </a:lnTo>
                  <a:lnTo>
                    <a:pt x="127" y="14"/>
                  </a:lnTo>
                  <a:lnTo>
                    <a:pt x="134" y="21"/>
                  </a:lnTo>
                  <a:lnTo>
                    <a:pt x="137" y="28"/>
                  </a:lnTo>
                  <a:lnTo>
                    <a:pt x="133" y="40"/>
                  </a:lnTo>
                  <a:lnTo>
                    <a:pt x="126" y="48"/>
                  </a:lnTo>
                  <a:lnTo>
                    <a:pt x="116" y="53"/>
                  </a:lnTo>
                  <a:lnTo>
                    <a:pt x="104" y="57"/>
                  </a:lnTo>
                  <a:lnTo>
                    <a:pt x="91" y="59"/>
                  </a:lnTo>
                  <a:lnTo>
                    <a:pt x="79" y="57"/>
                  </a:lnTo>
                  <a:lnTo>
                    <a:pt x="68" y="53"/>
                  </a:lnTo>
                  <a:lnTo>
                    <a:pt x="59" y="47"/>
                  </a:lnTo>
                  <a:lnTo>
                    <a:pt x="57" y="39"/>
                  </a:lnTo>
                  <a:lnTo>
                    <a:pt x="59" y="32"/>
                  </a:lnTo>
                  <a:lnTo>
                    <a:pt x="66" y="27"/>
                  </a:lnTo>
                  <a:lnTo>
                    <a:pt x="74" y="27"/>
                  </a:lnTo>
                  <a:lnTo>
                    <a:pt x="84" y="31"/>
                  </a:lnTo>
                  <a:lnTo>
                    <a:pt x="85" y="34"/>
                  </a:lnTo>
                  <a:lnTo>
                    <a:pt x="85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75" y="38"/>
                  </a:lnTo>
                  <a:lnTo>
                    <a:pt x="71" y="40"/>
                  </a:lnTo>
                  <a:lnTo>
                    <a:pt x="68" y="43"/>
                  </a:lnTo>
                  <a:lnTo>
                    <a:pt x="68" y="44"/>
                  </a:lnTo>
                  <a:lnTo>
                    <a:pt x="71" y="45"/>
                  </a:lnTo>
                  <a:lnTo>
                    <a:pt x="75" y="47"/>
                  </a:lnTo>
                  <a:lnTo>
                    <a:pt x="84" y="48"/>
                  </a:lnTo>
                  <a:lnTo>
                    <a:pt x="92" y="48"/>
                  </a:lnTo>
                  <a:lnTo>
                    <a:pt x="99" y="47"/>
                  </a:lnTo>
                  <a:lnTo>
                    <a:pt x="104" y="47"/>
                  </a:lnTo>
                  <a:lnTo>
                    <a:pt x="108" y="45"/>
                  </a:lnTo>
                  <a:lnTo>
                    <a:pt x="113" y="44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26" y="30"/>
                  </a:lnTo>
                  <a:lnTo>
                    <a:pt x="123" y="25"/>
                  </a:lnTo>
                  <a:lnTo>
                    <a:pt x="117" y="19"/>
                  </a:lnTo>
                  <a:lnTo>
                    <a:pt x="110" y="15"/>
                  </a:lnTo>
                  <a:lnTo>
                    <a:pt x="104" y="14"/>
                  </a:lnTo>
                  <a:lnTo>
                    <a:pt x="99" y="13"/>
                  </a:lnTo>
                  <a:lnTo>
                    <a:pt x="83" y="10"/>
                  </a:lnTo>
                  <a:lnTo>
                    <a:pt x="67" y="11"/>
                  </a:lnTo>
                  <a:lnTo>
                    <a:pt x="51" y="14"/>
                  </a:lnTo>
                  <a:lnTo>
                    <a:pt x="36" y="19"/>
                  </a:lnTo>
                  <a:lnTo>
                    <a:pt x="23" y="27"/>
                  </a:lnTo>
                  <a:lnTo>
                    <a:pt x="12" y="40"/>
                  </a:lnTo>
                  <a:lnTo>
                    <a:pt x="10" y="49"/>
                  </a:lnTo>
                  <a:lnTo>
                    <a:pt x="12" y="57"/>
                  </a:lnTo>
                  <a:lnTo>
                    <a:pt x="20" y="62"/>
                  </a:lnTo>
                  <a:lnTo>
                    <a:pt x="29" y="66"/>
                  </a:lnTo>
                  <a:lnTo>
                    <a:pt x="40" y="69"/>
                  </a:lnTo>
                  <a:lnTo>
                    <a:pt x="50" y="72"/>
                  </a:lnTo>
                  <a:lnTo>
                    <a:pt x="58" y="72"/>
                  </a:lnTo>
                  <a:lnTo>
                    <a:pt x="68" y="72"/>
                  </a:lnTo>
                  <a:lnTo>
                    <a:pt x="80" y="72"/>
                  </a:lnTo>
                  <a:lnTo>
                    <a:pt x="95" y="70"/>
                  </a:lnTo>
                  <a:lnTo>
                    <a:pt x="110" y="69"/>
                  </a:lnTo>
                  <a:lnTo>
                    <a:pt x="126" y="66"/>
                  </a:lnTo>
                  <a:lnTo>
                    <a:pt x="142" y="62"/>
                  </a:lnTo>
                  <a:lnTo>
                    <a:pt x="155" y="57"/>
                  </a:lnTo>
                  <a:lnTo>
                    <a:pt x="164" y="52"/>
                  </a:lnTo>
                  <a:lnTo>
                    <a:pt x="172" y="44"/>
                  </a:lnTo>
                  <a:lnTo>
                    <a:pt x="173" y="35"/>
                  </a:lnTo>
                  <a:lnTo>
                    <a:pt x="169" y="25"/>
                  </a:lnTo>
                  <a:lnTo>
                    <a:pt x="160" y="13"/>
                  </a:lnTo>
                  <a:lnTo>
                    <a:pt x="159" y="11"/>
                  </a:lnTo>
                  <a:lnTo>
                    <a:pt x="159" y="9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4" y="7"/>
                  </a:lnTo>
                  <a:lnTo>
                    <a:pt x="177" y="19"/>
                  </a:lnTo>
                  <a:lnTo>
                    <a:pt x="184" y="30"/>
                  </a:lnTo>
                  <a:lnTo>
                    <a:pt x="184" y="40"/>
                  </a:lnTo>
                  <a:lnTo>
                    <a:pt x="178" y="51"/>
                  </a:lnTo>
                  <a:lnTo>
                    <a:pt x="169" y="59"/>
                  </a:lnTo>
                  <a:lnTo>
                    <a:pt x="156" y="66"/>
                  </a:lnTo>
                  <a:lnTo>
                    <a:pt x="143" y="72"/>
                  </a:lnTo>
                  <a:lnTo>
                    <a:pt x="130" y="76"/>
                  </a:lnTo>
                  <a:lnTo>
                    <a:pt x="103" y="81"/>
                  </a:lnTo>
                  <a:lnTo>
                    <a:pt x="75" y="82"/>
                  </a:lnTo>
                  <a:lnTo>
                    <a:pt x="49" y="81"/>
                  </a:lnTo>
                  <a:lnTo>
                    <a:pt x="38" y="79"/>
                  </a:lnTo>
                  <a:lnTo>
                    <a:pt x="28" y="77"/>
                  </a:lnTo>
                  <a:lnTo>
                    <a:pt x="17" y="73"/>
                  </a:lnTo>
                  <a:lnTo>
                    <a:pt x="8" y="68"/>
                  </a:lnTo>
                  <a:lnTo>
                    <a:pt x="2" y="60"/>
                  </a:lnTo>
                  <a:lnTo>
                    <a:pt x="0" y="47"/>
                  </a:lnTo>
                  <a:lnTo>
                    <a:pt x="4" y="35"/>
                  </a:lnTo>
                  <a:lnTo>
                    <a:pt x="12" y="25"/>
                  </a:lnTo>
                  <a:lnTo>
                    <a:pt x="23" y="17"/>
                  </a:lnTo>
                  <a:lnTo>
                    <a:pt x="33" y="10"/>
                  </a:lnTo>
                  <a:lnTo>
                    <a:pt x="49" y="4"/>
                  </a:lnTo>
                  <a:lnTo>
                    <a:pt x="67" y="1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0" name="Line 245">
              <a:extLst>
                <a:ext uri="{FF2B5EF4-FFF2-40B4-BE49-F238E27FC236}">
                  <a16:creationId xmlns:a16="http://schemas.microsoft.com/office/drawing/2014/main" id="{E561F660-EFD2-4415-9001-232645407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0263" y="3738563"/>
              <a:ext cx="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1" name="Freeform 246">
              <a:extLst>
                <a:ext uri="{FF2B5EF4-FFF2-40B4-BE49-F238E27FC236}">
                  <a16:creationId xmlns:a16="http://schemas.microsoft.com/office/drawing/2014/main" id="{2CD40526-FF4F-46ED-8632-553EF946EA1F}"/>
                </a:ext>
              </a:extLst>
            </p:cNvPr>
            <p:cNvSpPr/>
            <p:nvPr/>
          </p:nvSpPr>
          <p:spPr bwMode="auto">
            <a:xfrm>
              <a:off x="7053263" y="3133725"/>
              <a:ext cx="165100" cy="239713"/>
            </a:xfrm>
            <a:custGeom>
              <a:avLst/>
              <a:gdLst>
                <a:gd name="T0" fmla="*/ 6 w 104"/>
                <a:gd name="T1" fmla="*/ 0 h 151"/>
                <a:gd name="T2" fmla="*/ 20 w 104"/>
                <a:gd name="T3" fmla="*/ 3 h 151"/>
                <a:gd name="T4" fmla="*/ 33 w 104"/>
                <a:gd name="T5" fmla="*/ 7 h 151"/>
                <a:gd name="T6" fmla="*/ 46 w 104"/>
                <a:gd name="T7" fmla="*/ 13 h 151"/>
                <a:gd name="T8" fmla="*/ 55 w 104"/>
                <a:gd name="T9" fmla="*/ 21 h 151"/>
                <a:gd name="T10" fmla="*/ 63 w 104"/>
                <a:gd name="T11" fmla="*/ 32 h 151"/>
                <a:gd name="T12" fmla="*/ 66 w 104"/>
                <a:gd name="T13" fmla="*/ 46 h 151"/>
                <a:gd name="T14" fmla="*/ 65 w 104"/>
                <a:gd name="T15" fmla="*/ 58 h 151"/>
                <a:gd name="T16" fmla="*/ 58 w 104"/>
                <a:gd name="T17" fmla="*/ 68 h 151"/>
                <a:gd name="T18" fmla="*/ 52 w 104"/>
                <a:gd name="T19" fmla="*/ 79 h 151"/>
                <a:gd name="T20" fmla="*/ 46 w 104"/>
                <a:gd name="T21" fmla="*/ 90 h 151"/>
                <a:gd name="T22" fmla="*/ 46 w 104"/>
                <a:gd name="T23" fmla="*/ 106 h 151"/>
                <a:gd name="T24" fmla="*/ 52 w 104"/>
                <a:gd name="T25" fmla="*/ 119 h 151"/>
                <a:gd name="T26" fmla="*/ 61 w 104"/>
                <a:gd name="T27" fmla="*/ 130 h 151"/>
                <a:gd name="T28" fmla="*/ 72 w 104"/>
                <a:gd name="T29" fmla="*/ 138 h 151"/>
                <a:gd name="T30" fmla="*/ 87 w 104"/>
                <a:gd name="T31" fmla="*/ 141 h 151"/>
                <a:gd name="T32" fmla="*/ 103 w 104"/>
                <a:gd name="T33" fmla="*/ 145 h 151"/>
                <a:gd name="T34" fmla="*/ 104 w 104"/>
                <a:gd name="T35" fmla="*/ 145 h 151"/>
                <a:gd name="T36" fmla="*/ 104 w 104"/>
                <a:gd name="T37" fmla="*/ 147 h 151"/>
                <a:gd name="T38" fmla="*/ 104 w 104"/>
                <a:gd name="T39" fmla="*/ 148 h 151"/>
                <a:gd name="T40" fmla="*/ 104 w 104"/>
                <a:gd name="T41" fmla="*/ 149 h 151"/>
                <a:gd name="T42" fmla="*/ 103 w 104"/>
                <a:gd name="T43" fmla="*/ 151 h 151"/>
                <a:gd name="T44" fmla="*/ 88 w 104"/>
                <a:gd name="T45" fmla="*/ 151 h 151"/>
                <a:gd name="T46" fmla="*/ 75 w 104"/>
                <a:gd name="T47" fmla="*/ 148 h 151"/>
                <a:gd name="T48" fmla="*/ 61 w 104"/>
                <a:gd name="T49" fmla="*/ 141 h 151"/>
                <a:gd name="T50" fmla="*/ 49 w 104"/>
                <a:gd name="T51" fmla="*/ 134 h 151"/>
                <a:gd name="T52" fmla="*/ 41 w 104"/>
                <a:gd name="T53" fmla="*/ 123 h 151"/>
                <a:gd name="T54" fmla="*/ 36 w 104"/>
                <a:gd name="T55" fmla="*/ 110 h 151"/>
                <a:gd name="T56" fmla="*/ 36 w 104"/>
                <a:gd name="T57" fmla="*/ 94 h 151"/>
                <a:gd name="T58" fmla="*/ 38 w 104"/>
                <a:gd name="T59" fmla="*/ 81 h 151"/>
                <a:gd name="T60" fmla="*/ 46 w 104"/>
                <a:gd name="T61" fmla="*/ 67 h 151"/>
                <a:gd name="T62" fmla="*/ 52 w 104"/>
                <a:gd name="T63" fmla="*/ 54 h 151"/>
                <a:gd name="T64" fmla="*/ 53 w 104"/>
                <a:gd name="T65" fmla="*/ 42 h 151"/>
                <a:gd name="T66" fmla="*/ 48 w 104"/>
                <a:gd name="T67" fmla="*/ 32 h 151"/>
                <a:gd name="T68" fmla="*/ 40 w 104"/>
                <a:gd name="T69" fmla="*/ 24 h 151"/>
                <a:gd name="T70" fmla="*/ 29 w 104"/>
                <a:gd name="T71" fmla="*/ 18 h 151"/>
                <a:gd name="T72" fmla="*/ 18 w 104"/>
                <a:gd name="T73" fmla="*/ 15 h 151"/>
                <a:gd name="T74" fmla="*/ 4 w 104"/>
                <a:gd name="T75" fmla="*/ 12 h 151"/>
                <a:gd name="T76" fmla="*/ 3 w 104"/>
                <a:gd name="T77" fmla="*/ 11 h 151"/>
                <a:gd name="T78" fmla="*/ 2 w 104"/>
                <a:gd name="T79" fmla="*/ 9 h 151"/>
                <a:gd name="T80" fmla="*/ 0 w 104"/>
                <a:gd name="T81" fmla="*/ 7 h 151"/>
                <a:gd name="T82" fmla="*/ 0 w 104"/>
                <a:gd name="T83" fmla="*/ 4 h 151"/>
                <a:gd name="T84" fmla="*/ 2 w 104"/>
                <a:gd name="T85" fmla="*/ 3 h 151"/>
                <a:gd name="T86" fmla="*/ 4 w 104"/>
                <a:gd name="T87" fmla="*/ 1 h 151"/>
                <a:gd name="T88" fmla="*/ 6 w 104"/>
                <a:gd name="T8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4" h="151">
                  <a:moveTo>
                    <a:pt x="6" y="0"/>
                  </a:moveTo>
                  <a:lnTo>
                    <a:pt x="20" y="3"/>
                  </a:lnTo>
                  <a:lnTo>
                    <a:pt x="33" y="7"/>
                  </a:lnTo>
                  <a:lnTo>
                    <a:pt x="46" y="13"/>
                  </a:lnTo>
                  <a:lnTo>
                    <a:pt x="55" y="21"/>
                  </a:lnTo>
                  <a:lnTo>
                    <a:pt x="63" y="32"/>
                  </a:lnTo>
                  <a:lnTo>
                    <a:pt x="66" y="46"/>
                  </a:lnTo>
                  <a:lnTo>
                    <a:pt x="65" y="58"/>
                  </a:lnTo>
                  <a:lnTo>
                    <a:pt x="58" y="68"/>
                  </a:lnTo>
                  <a:lnTo>
                    <a:pt x="52" y="79"/>
                  </a:lnTo>
                  <a:lnTo>
                    <a:pt x="46" y="90"/>
                  </a:lnTo>
                  <a:lnTo>
                    <a:pt x="46" y="106"/>
                  </a:lnTo>
                  <a:lnTo>
                    <a:pt x="52" y="119"/>
                  </a:lnTo>
                  <a:lnTo>
                    <a:pt x="61" y="130"/>
                  </a:lnTo>
                  <a:lnTo>
                    <a:pt x="72" y="138"/>
                  </a:lnTo>
                  <a:lnTo>
                    <a:pt x="87" y="141"/>
                  </a:lnTo>
                  <a:lnTo>
                    <a:pt x="103" y="145"/>
                  </a:lnTo>
                  <a:lnTo>
                    <a:pt x="104" y="145"/>
                  </a:lnTo>
                  <a:lnTo>
                    <a:pt x="104" y="147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3" y="151"/>
                  </a:lnTo>
                  <a:lnTo>
                    <a:pt x="88" y="151"/>
                  </a:lnTo>
                  <a:lnTo>
                    <a:pt x="75" y="148"/>
                  </a:lnTo>
                  <a:lnTo>
                    <a:pt x="61" y="141"/>
                  </a:lnTo>
                  <a:lnTo>
                    <a:pt x="49" y="134"/>
                  </a:lnTo>
                  <a:lnTo>
                    <a:pt x="41" y="123"/>
                  </a:lnTo>
                  <a:lnTo>
                    <a:pt x="36" y="110"/>
                  </a:lnTo>
                  <a:lnTo>
                    <a:pt x="36" y="94"/>
                  </a:lnTo>
                  <a:lnTo>
                    <a:pt x="38" y="81"/>
                  </a:lnTo>
                  <a:lnTo>
                    <a:pt x="46" y="67"/>
                  </a:lnTo>
                  <a:lnTo>
                    <a:pt x="52" y="54"/>
                  </a:lnTo>
                  <a:lnTo>
                    <a:pt x="53" y="42"/>
                  </a:lnTo>
                  <a:lnTo>
                    <a:pt x="48" y="32"/>
                  </a:lnTo>
                  <a:lnTo>
                    <a:pt x="40" y="24"/>
                  </a:lnTo>
                  <a:lnTo>
                    <a:pt x="29" y="18"/>
                  </a:lnTo>
                  <a:lnTo>
                    <a:pt x="18" y="15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2" name="Freeform 247">
              <a:extLst>
                <a:ext uri="{FF2B5EF4-FFF2-40B4-BE49-F238E27FC236}">
                  <a16:creationId xmlns:a16="http://schemas.microsoft.com/office/drawing/2014/main" id="{EFF2676C-041E-44B2-ADB5-7C995DF0254E}"/>
                </a:ext>
              </a:extLst>
            </p:cNvPr>
            <p:cNvSpPr/>
            <p:nvPr/>
          </p:nvSpPr>
          <p:spPr bwMode="auto">
            <a:xfrm>
              <a:off x="7135813" y="3030538"/>
              <a:ext cx="152400" cy="322263"/>
            </a:xfrm>
            <a:custGeom>
              <a:avLst/>
              <a:gdLst>
                <a:gd name="T0" fmla="*/ 26 w 96"/>
                <a:gd name="T1" fmla="*/ 0 h 203"/>
                <a:gd name="T2" fmla="*/ 40 w 96"/>
                <a:gd name="T3" fmla="*/ 1 h 203"/>
                <a:gd name="T4" fmla="*/ 55 w 96"/>
                <a:gd name="T5" fmla="*/ 6 h 203"/>
                <a:gd name="T6" fmla="*/ 68 w 96"/>
                <a:gd name="T7" fmla="*/ 14 h 203"/>
                <a:gd name="T8" fmla="*/ 79 w 96"/>
                <a:gd name="T9" fmla="*/ 22 h 203"/>
                <a:gd name="T10" fmla="*/ 90 w 96"/>
                <a:gd name="T11" fmla="*/ 38 h 203"/>
                <a:gd name="T12" fmla="*/ 96 w 96"/>
                <a:gd name="T13" fmla="*/ 55 h 203"/>
                <a:gd name="T14" fmla="*/ 95 w 96"/>
                <a:gd name="T15" fmla="*/ 72 h 203"/>
                <a:gd name="T16" fmla="*/ 89 w 96"/>
                <a:gd name="T17" fmla="*/ 89 h 203"/>
                <a:gd name="T18" fmla="*/ 78 w 96"/>
                <a:gd name="T19" fmla="*/ 102 h 203"/>
                <a:gd name="T20" fmla="*/ 66 w 96"/>
                <a:gd name="T21" fmla="*/ 115 h 203"/>
                <a:gd name="T22" fmla="*/ 57 w 96"/>
                <a:gd name="T23" fmla="*/ 128 h 203"/>
                <a:gd name="T24" fmla="*/ 52 w 96"/>
                <a:gd name="T25" fmla="*/ 141 h 203"/>
                <a:gd name="T26" fmla="*/ 49 w 96"/>
                <a:gd name="T27" fmla="*/ 154 h 203"/>
                <a:gd name="T28" fmla="*/ 49 w 96"/>
                <a:gd name="T29" fmla="*/ 167 h 203"/>
                <a:gd name="T30" fmla="*/ 55 w 96"/>
                <a:gd name="T31" fmla="*/ 179 h 203"/>
                <a:gd name="T32" fmla="*/ 62 w 96"/>
                <a:gd name="T33" fmla="*/ 189 h 203"/>
                <a:gd name="T34" fmla="*/ 75 w 96"/>
                <a:gd name="T35" fmla="*/ 196 h 203"/>
                <a:gd name="T36" fmla="*/ 77 w 96"/>
                <a:gd name="T37" fmla="*/ 197 h 203"/>
                <a:gd name="T38" fmla="*/ 77 w 96"/>
                <a:gd name="T39" fmla="*/ 199 h 203"/>
                <a:gd name="T40" fmla="*/ 77 w 96"/>
                <a:gd name="T41" fmla="*/ 201 h 203"/>
                <a:gd name="T42" fmla="*/ 75 w 96"/>
                <a:gd name="T43" fmla="*/ 203 h 203"/>
                <a:gd name="T44" fmla="*/ 74 w 96"/>
                <a:gd name="T45" fmla="*/ 203 h 203"/>
                <a:gd name="T46" fmla="*/ 58 w 96"/>
                <a:gd name="T47" fmla="*/ 197 h 203"/>
                <a:gd name="T48" fmla="*/ 48 w 96"/>
                <a:gd name="T49" fmla="*/ 187 h 203"/>
                <a:gd name="T50" fmla="*/ 41 w 96"/>
                <a:gd name="T51" fmla="*/ 174 h 203"/>
                <a:gd name="T52" fmla="*/ 39 w 96"/>
                <a:gd name="T53" fmla="*/ 159 h 203"/>
                <a:gd name="T54" fmla="*/ 40 w 96"/>
                <a:gd name="T55" fmla="*/ 145 h 203"/>
                <a:gd name="T56" fmla="*/ 44 w 96"/>
                <a:gd name="T57" fmla="*/ 131 h 203"/>
                <a:gd name="T58" fmla="*/ 51 w 96"/>
                <a:gd name="T59" fmla="*/ 117 h 203"/>
                <a:gd name="T60" fmla="*/ 60 w 96"/>
                <a:gd name="T61" fmla="*/ 106 h 203"/>
                <a:gd name="T62" fmla="*/ 70 w 96"/>
                <a:gd name="T63" fmla="*/ 95 h 203"/>
                <a:gd name="T64" fmla="*/ 78 w 96"/>
                <a:gd name="T65" fmla="*/ 83 h 203"/>
                <a:gd name="T66" fmla="*/ 83 w 96"/>
                <a:gd name="T67" fmla="*/ 69 h 203"/>
                <a:gd name="T68" fmla="*/ 85 w 96"/>
                <a:gd name="T69" fmla="*/ 55 h 203"/>
                <a:gd name="T70" fmla="*/ 81 w 96"/>
                <a:gd name="T71" fmla="*/ 43 h 203"/>
                <a:gd name="T72" fmla="*/ 72 w 96"/>
                <a:gd name="T73" fmla="*/ 31 h 203"/>
                <a:gd name="T74" fmla="*/ 60 w 96"/>
                <a:gd name="T75" fmla="*/ 22 h 203"/>
                <a:gd name="T76" fmla="*/ 51 w 96"/>
                <a:gd name="T77" fmla="*/ 18 h 203"/>
                <a:gd name="T78" fmla="*/ 41 w 96"/>
                <a:gd name="T79" fmla="*/ 14 h 203"/>
                <a:gd name="T80" fmla="*/ 31 w 96"/>
                <a:gd name="T81" fmla="*/ 11 h 203"/>
                <a:gd name="T82" fmla="*/ 23 w 96"/>
                <a:gd name="T83" fmla="*/ 14 h 203"/>
                <a:gd name="T84" fmla="*/ 19 w 96"/>
                <a:gd name="T85" fmla="*/ 22 h 203"/>
                <a:gd name="T86" fmla="*/ 17 w 96"/>
                <a:gd name="T87" fmla="*/ 35 h 203"/>
                <a:gd name="T88" fmla="*/ 18 w 96"/>
                <a:gd name="T89" fmla="*/ 38 h 203"/>
                <a:gd name="T90" fmla="*/ 18 w 96"/>
                <a:gd name="T91" fmla="*/ 40 h 203"/>
                <a:gd name="T92" fmla="*/ 17 w 96"/>
                <a:gd name="T93" fmla="*/ 42 h 203"/>
                <a:gd name="T94" fmla="*/ 14 w 96"/>
                <a:gd name="T95" fmla="*/ 43 h 203"/>
                <a:gd name="T96" fmla="*/ 11 w 96"/>
                <a:gd name="T97" fmla="*/ 43 h 203"/>
                <a:gd name="T98" fmla="*/ 3 w 96"/>
                <a:gd name="T99" fmla="*/ 36 h 203"/>
                <a:gd name="T100" fmla="*/ 0 w 96"/>
                <a:gd name="T101" fmla="*/ 28 h 203"/>
                <a:gd name="T102" fmla="*/ 0 w 96"/>
                <a:gd name="T103" fmla="*/ 19 h 203"/>
                <a:gd name="T104" fmla="*/ 3 w 96"/>
                <a:gd name="T105" fmla="*/ 10 h 203"/>
                <a:gd name="T106" fmla="*/ 11 w 96"/>
                <a:gd name="T107" fmla="*/ 4 h 203"/>
                <a:gd name="T108" fmla="*/ 26 w 96"/>
                <a:gd name="T10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" h="203">
                  <a:moveTo>
                    <a:pt x="26" y="0"/>
                  </a:moveTo>
                  <a:lnTo>
                    <a:pt x="40" y="1"/>
                  </a:lnTo>
                  <a:lnTo>
                    <a:pt x="55" y="6"/>
                  </a:lnTo>
                  <a:lnTo>
                    <a:pt x="68" y="14"/>
                  </a:lnTo>
                  <a:lnTo>
                    <a:pt x="79" y="22"/>
                  </a:lnTo>
                  <a:lnTo>
                    <a:pt x="90" y="38"/>
                  </a:lnTo>
                  <a:lnTo>
                    <a:pt x="96" y="55"/>
                  </a:lnTo>
                  <a:lnTo>
                    <a:pt x="95" y="72"/>
                  </a:lnTo>
                  <a:lnTo>
                    <a:pt x="89" y="89"/>
                  </a:lnTo>
                  <a:lnTo>
                    <a:pt x="78" y="102"/>
                  </a:lnTo>
                  <a:lnTo>
                    <a:pt x="66" y="115"/>
                  </a:lnTo>
                  <a:lnTo>
                    <a:pt x="57" y="128"/>
                  </a:lnTo>
                  <a:lnTo>
                    <a:pt x="52" y="141"/>
                  </a:lnTo>
                  <a:lnTo>
                    <a:pt x="49" y="154"/>
                  </a:lnTo>
                  <a:lnTo>
                    <a:pt x="49" y="167"/>
                  </a:lnTo>
                  <a:lnTo>
                    <a:pt x="55" y="179"/>
                  </a:lnTo>
                  <a:lnTo>
                    <a:pt x="62" y="189"/>
                  </a:lnTo>
                  <a:lnTo>
                    <a:pt x="75" y="196"/>
                  </a:lnTo>
                  <a:lnTo>
                    <a:pt x="77" y="197"/>
                  </a:lnTo>
                  <a:lnTo>
                    <a:pt x="77" y="199"/>
                  </a:lnTo>
                  <a:lnTo>
                    <a:pt x="77" y="201"/>
                  </a:lnTo>
                  <a:lnTo>
                    <a:pt x="75" y="203"/>
                  </a:lnTo>
                  <a:lnTo>
                    <a:pt x="74" y="203"/>
                  </a:lnTo>
                  <a:lnTo>
                    <a:pt x="58" y="197"/>
                  </a:lnTo>
                  <a:lnTo>
                    <a:pt x="48" y="187"/>
                  </a:lnTo>
                  <a:lnTo>
                    <a:pt x="41" y="174"/>
                  </a:lnTo>
                  <a:lnTo>
                    <a:pt x="39" y="159"/>
                  </a:lnTo>
                  <a:lnTo>
                    <a:pt x="40" y="145"/>
                  </a:lnTo>
                  <a:lnTo>
                    <a:pt x="44" y="131"/>
                  </a:lnTo>
                  <a:lnTo>
                    <a:pt x="51" y="117"/>
                  </a:lnTo>
                  <a:lnTo>
                    <a:pt x="60" y="106"/>
                  </a:lnTo>
                  <a:lnTo>
                    <a:pt x="70" y="95"/>
                  </a:lnTo>
                  <a:lnTo>
                    <a:pt x="78" y="83"/>
                  </a:lnTo>
                  <a:lnTo>
                    <a:pt x="83" y="69"/>
                  </a:lnTo>
                  <a:lnTo>
                    <a:pt x="85" y="55"/>
                  </a:lnTo>
                  <a:lnTo>
                    <a:pt x="81" y="43"/>
                  </a:lnTo>
                  <a:lnTo>
                    <a:pt x="72" y="31"/>
                  </a:lnTo>
                  <a:lnTo>
                    <a:pt x="60" y="22"/>
                  </a:lnTo>
                  <a:lnTo>
                    <a:pt x="51" y="18"/>
                  </a:lnTo>
                  <a:lnTo>
                    <a:pt x="41" y="14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9" y="22"/>
                  </a:lnTo>
                  <a:lnTo>
                    <a:pt x="17" y="35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7" y="42"/>
                  </a:lnTo>
                  <a:lnTo>
                    <a:pt x="14" y="43"/>
                  </a:lnTo>
                  <a:lnTo>
                    <a:pt x="11" y="43"/>
                  </a:lnTo>
                  <a:lnTo>
                    <a:pt x="3" y="36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11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3" name="Freeform 248">
              <a:extLst>
                <a:ext uri="{FF2B5EF4-FFF2-40B4-BE49-F238E27FC236}">
                  <a16:creationId xmlns:a16="http://schemas.microsoft.com/office/drawing/2014/main" id="{3C53FF45-6884-4C52-920A-9B3D9740902D}"/>
                </a:ext>
              </a:extLst>
            </p:cNvPr>
            <p:cNvSpPr/>
            <p:nvPr/>
          </p:nvSpPr>
          <p:spPr bwMode="auto">
            <a:xfrm>
              <a:off x="7292975" y="3168650"/>
              <a:ext cx="149225" cy="195263"/>
            </a:xfrm>
            <a:custGeom>
              <a:avLst/>
              <a:gdLst>
                <a:gd name="T0" fmla="*/ 47 w 94"/>
                <a:gd name="T1" fmla="*/ 0 h 123"/>
                <a:gd name="T2" fmla="*/ 58 w 94"/>
                <a:gd name="T3" fmla="*/ 4 h 123"/>
                <a:gd name="T4" fmla="*/ 67 w 94"/>
                <a:gd name="T5" fmla="*/ 11 h 123"/>
                <a:gd name="T6" fmla="*/ 76 w 94"/>
                <a:gd name="T7" fmla="*/ 20 h 123"/>
                <a:gd name="T8" fmla="*/ 85 w 94"/>
                <a:gd name="T9" fmla="*/ 30 h 123"/>
                <a:gd name="T10" fmla="*/ 90 w 94"/>
                <a:gd name="T11" fmla="*/ 40 h 123"/>
                <a:gd name="T12" fmla="*/ 93 w 94"/>
                <a:gd name="T13" fmla="*/ 47 h 123"/>
                <a:gd name="T14" fmla="*/ 94 w 94"/>
                <a:gd name="T15" fmla="*/ 59 h 123"/>
                <a:gd name="T16" fmla="*/ 90 w 94"/>
                <a:gd name="T17" fmla="*/ 68 h 123"/>
                <a:gd name="T18" fmla="*/ 85 w 94"/>
                <a:gd name="T19" fmla="*/ 78 h 123"/>
                <a:gd name="T20" fmla="*/ 75 w 94"/>
                <a:gd name="T21" fmla="*/ 83 h 123"/>
                <a:gd name="T22" fmla="*/ 60 w 94"/>
                <a:gd name="T23" fmla="*/ 88 h 123"/>
                <a:gd name="T24" fmla="*/ 46 w 94"/>
                <a:gd name="T25" fmla="*/ 89 h 123"/>
                <a:gd name="T26" fmla="*/ 35 w 94"/>
                <a:gd name="T27" fmla="*/ 91 h 123"/>
                <a:gd name="T28" fmla="*/ 25 w 94"/>
                <a:gd name="T29" fmla="*/ 92 h 123"/>
                <a:gd name="T30" fmla="*/ 21 w 94"/>
                <a:gd name="T31" fmla="*/ 95 h 123"/>
                <a:gd name="T32" fmla="*/ 16 w 94"/>
                <a:gd name="T33" fmla="*/ 99 h 123"/>
                <a:gd name="T34" fmla="*/ 11 w 94"/>
                <a:gd name="T35" fmla="*/ 102 h 123"/>
                <a:gd name="T36" fmla="*/ 7 w 94"/>
                <a:gd name="T37" fmla="*/ 108 h 123"/>
                <a:gd name="T38" fmla="*/ 7 w 94"/>
                <a:gd name="T39" fmla="*/ 113 h 123"/>
                <a:gd name="T40" fmla="*/ 11 w 94"/>
                <a:gd name="T41" fmla="*/ 117 h 123"/>
                <a:gd name="T42" fmla="*/ 18 w 94"/>
                <a:gd name="T43" fmla="*/ 121 h 123"/>
                <a:gd name="T44" fmla="*/ 20 w 94"/>
                <a:gd name="T45" fmla="*/ 121 h 123"/>
                <a:gd name="T46" fmla="*/ 20 w 94"/>
                <a:gd name="T47" fmla="*/ 122 h 123"/>
                <a:gd name="T48" fmla="*/ 18 w 94"/>
                <a:gd name="T49" fmla="*/ 123 h 123"/>
                <a:gd name="T50" fmla="*/ 9 w 94"/>
                <a:gd name="T51" fmla="*/ 122 h 123"/>
                <a:gd name="T52" fmla="*/ 3 w 94"/>
                <a:gd name="T53" fmla="*/ 117 h 123"/>
                <a:gd name="T54" fmla="*/ 0 w 94"/>
                <a:gd name="T55" fmla="*/ 109 h 123"/>
                <a:gd name="T56" fmla="*/ 1 w 94"/>
                <a:gd name="T57" fmla="*/ 100 h 123"/>
                <a:gd name="T58" fmla="*/ 7 w 94"/>
                <a:gd name="T59" fmla="*/ 92 h 123"/>
                <a:gd name="T60" fmla="*/ 13 w 94"/>
                <a:gd name="T61" fmla="*/ 87 h 123"/>
                <a:gd name="T62" fmla="*/ 24 w 94"/>
                <a:gd name="T63" fmla="*/ 83 h 123"/>
                <a:gd name="T64" fmla="*/ 33 w 94"/>
                <a:gd name="T65" fmla="*/ 80 h 123"/>
                <a:gd name="T66" fmla="*/ 42 w 94"/>
                <a:gd name="T67" fmla="*/ 79 h 123"/>
                <a:gd name="T68" fmla="*/ 51 w 94"/>
                <a:gd name="T69" fmla="*/ 78 h 123"/>
                <a:gd name="T70" fmla="*/ 62 w 94"/>
                <a:gd name="T71" fmla="*/ 75 h 123"/>
                <a:gd name="T72" fmla="*/ 71 w 94"/>
                <a:gd name="T73" fmla="*/ 71 h 123"/>
                <a:gd name="T74" fmla="*/ 77 w 94"/>
                <a:gd name="T75" fmla="*/ 66 h 123"/>
                <a:gd name="T76" fmla="*/ 83 w 94"/>
                <a:gd name="T77" fmla="*/ 59 h 123"/>
                <a:gd name="T78" fmla="*/ 83 w 94"/>
                <a:gd name="T79" fmla="*/ 50 h 123"/>
                <a:gd name="T80" fmla="*/ 77 w 94"/>
                <a:gd name="T81" fmla="*/ 40 h 123"/>
                <a:gd name="T82" fmla="*/ 73 w 94"/>
                <a:gd name="T83" fmla="*/ 34 h 123"/>
                <a:gd name="T84" fmla="*/ 68 w 94"/>
                <a:gd name="T85" fmla="*/ 28 h 123"/>
                <a:gd name="T86" fmla="*/ 60 w 94"/>
                <a:gd name="T87" fmla="*/ 21 h 123"/>
                <a:gd name="T88" fmla="*/ 52 w 94"/>
                <a:gd name="T89" fmla="*/ 15 h 123"/>
                <a:gd name="T90" fmla="*/ 45 w 94"/>
                <a:gd name="T91" fmla="*/ 12 h 123"/>
                <a:gd name="T92" fmla="*/ 38 w 94"/>
                <a:gd name="T93" fmla="*/ 15 h 123"/>
                <a:gd name="T94" fmla="*/ 37 w 94"/>
                <a:gd name="T95" fmla="*/ 16 h 123"/>
                <a:gd name="T96" fmla="*/ 34 w 94"/>
                <a:gd name="T97" fmla="*/ 16 h 123"/>
                <a:gd name="T98" fmla="*/ 31 w 94"/>
                <a:gd name="T99" fmla="*/ 15 h 123"/>
                <a:gd name="T100" fmla="*/ 30 w 94"/>
                <a:gd name="T101" fmla="*/ 13 h 123"/>
                <a:gd name="T102" fmla="*/ 30 w 94"/>
                <a:gd name="T103" fmla="*/ 11 h 123"/>
                <a:gd name="T104" fmla="*/ 30 w 94"/>
                <a:gd name="T105" fmla="*/ 8 h 123"/>
                <a:gd name="T106" fmla="*/ 38 w 94"/>
                <a:gd name="T107" fmla="*/ 2 h 123"/>
                <a:gd name="T108" fmla="*/ 47 w 94"/>
                <a:gd name="T10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23">
                  <a:moveTo>
                    <a:pt x="47" y="0"/>
                  </a:moveTo>
                  <a:lnTo>
                    <a:pt x="58" y="4"/>
                  </a:lnTo>
                  <a:lnTo>
                    <a:pt x="67" y="11"/>
                  </a:lnTo>
                  <a:lnTo>
                    <a:pt x="76" y="20"/>
                  </a:lnTo>
                  <a:lnTo>
                    <a:pt x="85" y="30"/>
                  </a:lnTo>
                  <a:lnTo>
                    <a:pt x="90" y="40"/>
                  </a:lnTo>
                  <a:lnTo>
                    <a:pt x="93" y="47"/>
                  </a:lnTo>
                  <a:lnTo>
                    <a:pt x="94" y="59"/>
                  </a:lnTo>
                  <a:lnTo>
                    <a:pt x="90" y="68"/>
                  </a:lnTo>
                  <a:lnTo>
                    <a:pt x="85" y="78"/>
                  </a:lnTo>
                  <a:lnTo>
                    <a:pt x="75" y="83"/>
                  </a:lnTo>
                  <a:lnTo>
                    <a:pt x="60" y="88"/>
                  </a:lnTo>
                  <a:lnTo>
                    <a:pt x="46" y="89"/>
                  </a:lnTo>
                  <a:lnTo>
                    <a:pt x="35" y="91"/>
                  </a:lnTo>
                  <a:lnTo>
                    <a:pt x="25" y="92"/>
                  </a:lnTo>
                  <a:lnTo>
                    <a:pt x="21" y="95"/>
                  </a:lnTo>
                  <a:lnTo>
                    <a:pt x="16" y="99"/>
                  </a:lnTo>
                  <a:lnTo>
                    <a:pt x="11" y="102"/>
                  </a:lnTo>
                  <a:lnTo>
                    <a:pt x="7" y="108"/>
                  </a:lnTo>
                  <a:lnTo>
                    <a:pt x="7" y="113"/>
                  </a:lnTo>
                  <a:lnTo>
                    <a:pt x="11" y="117"/>
                  </a:lnTo>
                  <a:lnTo>
                    <a:pt x="18" y="121"/>
                  </a:lnTo>
                  <a:lnTo>
                    <a:pt x="20" y="121"/>
                  </a:lnTo>
                  <a:lnTo>
                    <a:pt x="20" y="122"/>
                  </a:lnTo>
                  <a:lnTo>
                    <a:pt x="18" y="123"/>
                  </a:lnTo>
                  <a:lnTo>
                    <a:pt x="9" y="122"/>
                  </a:lnTo>
                  <a:lnTo>
                    <a:pt x="3" y="117"/>
                  </a:lnTo>
                  <a:lnTo>
                    <a:pt x="0" y="109"/>
                  </a:lnTo>
                  <a:lnTo>
                    <a:pt x="1" y="100"/>
                  </a:lnTo>
                  <a:lnTo>
                    <a:pt x="7" y="92"/>
                  </a:lnTo>
                  <a:lnTo>
                    <a:pt x="13" y="87"/>
                  </a:lnTo>
                  <a:lnTo>
                    <a:pt x="24" y="83"/>
                  </a:lnTo>
                  <a:lnTo>
                    <a:pt x="33" y="80"/>
                  </a:lnTo>
                  <a:lnTo>
                    <a:pt x="42" y="79"/>
                  </a:lnTo>
                  <a:lnTo>
                    <a:pt x="51" y="78"/>
                  </a:lnTo>
                  <a:lnTo>
                    <a:pt x="62" y="75"/>
                  </a:lnTo>
                  <a:lnTo>
                    <a:pt x="71" y="71"/>
                  </a:lnTo>
                  <a:lnTo>
                    <a:pt x="77" y="66"/>
                  </a:lnTo>
                  <a:lnTo>
                    <a:pt x="83" y="59"/>
                  </a:lnTo>
                  <a:lnTo>
                    <a:pt x="83" y="50"/>
                  </a:lnTo>
                  <a:lnTo>
                    <a:pt x="77" y="40"/>
                  </a:lnTo>
                  <a:lnTo>
                    <a:pt x="73" y="34"/>
                  </a:lnTo>
                  <a:lnTo>
                    <a:pt x="68" y="28"/>
                  </a:lnTo>
                  <a:lnTo>
                    <a:pt x="60" y="21"/>
                  </a:lnTo>
                  <a:lnTo>
                    <a:pt x="52" y="15"/>
                  </a:lnTo>
                  <a:lnTo>
                    <a:pt x="45" y="12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34" y="16"/>
                  </a:lnTo>
                  <a:lnTo>
                    <a:pt x="31" y="15"/>
                  </a:lnTo>
                  <a:lnTo>
                    <a:pt x="30" y="13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8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solidFill>
                <a:srgbClr val="190000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  <p:sp>
        <p:nvSpPr>
          <p:cNvPr id="14" name="Freeform 58">
            <a:extLst>
              <a:ext uri="{FF2B5EF4-FFF2-40B4-BE49-F238E27FC236}">
                <a16:creationId xmlns:a16="http://schemas.microsoft.com/office/drawing/2014/main" id="{1A608AA1-7954-44C4-8293-E65D90195A52}"/>
              </a:ext>
            </a:extLst>
          </p:cNvPr>
          <p:cNvSpPr>
            <a:spLocks noEditPoints="1"/>
          </p:cNvSpPr>
          <p:nvPr/>
        </p:nvSpPr>
        <p:spPr bwMode="auto">
          <a:xfrm>
            <a:off x="8153400" y="4319590"/>
            <a:ext cx="958851" cy="1317625"/>
          </a:xfrm>
          <a:custGeom>
            <a:avLst/>
            <a:gdLst>
              <a:gd name="T0" fmla="*/ 2147483646 w 158"/>
              <a:gd name="T1" fmla="*/ 2147483646 h 217"/>
              <a:gd name="T2" fmla="*/ 2147483646 w 158"/>
              <a:gd name="T3" fmla="*/ 2147483646 h 217"/>
              <a:gd name="T4" fmla="*/ 2147483646 w 158"/>
              <a:gd name="T5" fmla="*/ 2147483646 h 217"/>
              <a:gd name="T6" fmla="*/ 2147483646 w 158"/>
              <a:gd name="T7" fmla="*/ 2147483646 h 217"/>
              <a:gd name="T8" fmla="*/ 2147483646 w 158"/>
              <a:gd name="T9" fmla="*/ 2147483646 h 217"/>
              <a:gd name="T10" fmla="*/ 2147483646 w 158"/>
              <a:gd name="T11" fmla="*/ 2147483646 h 217"/>
              <a:gd name="T12" fmla="*/ 2147483646 w 158"/>
              <a:gd name="T13" fmla="*/ 2147483646 h 217"/>
              <a:gd name="T14" fmla="*/ 2147483646 w 158"/>
              <a:gd name="T15" fmla="*/ 2147483646 h 217"/>
              <a:gd name="T16" fmla="*/ 2147483646 w 158"/>
              <a:gd name="T17" fmla="*/ 2147483646 h 217"/>
              <a:gd name="T18" fmla="*/ 2147483646 w 158"/>
              <a:gd name="T19" fmla="*/ 2147483646 h 217"/>
              <a:gd name="T20" fmla="*/ 2147483646 w 158"/>
              <a:gd name="T21" fmla="*/ 2147483646 h 217"/>
              <a:gd name="T22" fmla="*/ 2147483646 w 158"/>
              <a:gd name="T23" fmla="*/ 2147483646 h 217"/>
              <a:gd name="T24" fmla="*/ 2147483646 w 158"/>
              <a:gd name="T25" fmla="*/ 2147483646 h 217"/>
              <a:gd name="T26" fmla="*/ 2147483646 w 158"/>
              <a:gd name="T27" fmla="*/ 2147483646 h 217"/>
              <a:gd name="T28" fmla="*/ 2147483646 w 158"/>
              <a:gd name="T29" fmla="*/ 2147483646 h 217"/>
              <a:gd name="T30" fmla="*/ 2147483646 w 158"/>
              <a:gd name="T31" fmla="*/ 2147483646 h 217"/>
              <a:gd name="T32" fmla="*/ 2147483646 w 158"/>
              <a:gd name="T33" fmla="*/ 2147483646 h 217"/>
              <a:gd name="T34" fmla="*/ 2147483646 w 158"/>
              <a:gd name="T35" fmla="*/ 2147483646 h 217"/>
              <a:gd name="T36" fmla="*/ 2147483646 w 158"/>
              <a:gd name="T37" fmla="*/ 2147483646 h 217"/>
              <a:gd name="T38" fmla="*/ 2147483646 w 158"/>
              <a:gd name="T39" fmla="*/ 2147483646 h 217"/>
              <a:gd name="T40" fmla="*/ 2147483646 w 158"/>
              <a:gd name="T41" fmla="*/ 2147483646 h 217"/>
              <a:gd name="T42" fmla="*/ 2147483646 w 158"/>
              <a:gd name="T43" fmla="*/ 2147483646 h 217"/>
              <a:gd name="T44" fmla="*/ 2147483646 w 158"/>
              <a:gd name="T45" fmla="*/ 2147483646 h 217"/>
              <a:gd name="T46" fmla="*/ 2147483646 w 158"/>
              <a:gd name="T47" fmla="*/ 2147483646 h 217"/>
              <a:gd name="T48" fmla="*/ 2147483646 w 158"/>
              <a:gd name="T49" fmla="*/ 2147483646 h 217"/>
              <a:gd name="T50" fmla="*/ 2147483646 w 158"/>
              <a:gd name="T51" fmla="*/ 2147483646 h 217"/>
              <a:gd name="T52" fmla="*/ 2147483646 w 158"/>
              <a:gd name="T53" fmla="*/ 2147483646 h 217"/>
              <a:gd name="T54" fmla="*/ 2147483646 w 158"/>
              <a:gd name="T55" fmla="*/ 2147483646 h 217"/>
              <a:gd name="T56" fmla="*/ 2147483646 w 158"/>
              <a:gd name="T57" fmla="*/ 2147483646 h 217"/>
              <a:gd name="T58" fmla="*/ 2147483646 w 158"/>
              <a:gd name="T59" fmla="*/ 2147483646 h 217"/>
              <a:gd name="T60" fmla="*/ 2147483646 w 158"/>
              <a:gd name="T61" fmla="*/ 2147483646 h 217"/>
              <a:gd name="T62" fmla="*/ 2147483646 w 158"/>
              <a:gd name="T63" fmla="*/ 2147483646 h 217"/>
              <a:gd name="T64" fmla="*/ 2147483646 w 158"/>
              <a:gd name="T65" fmla="*/ 2147483646 h 217"/>
              <a:gd name="T66" fmla="*/ 2147483646 w 158"/>
              <a:gd name="T67" fmla="*/ 2147483646 h 217"/>
              <a:gd name="T68" fmla="*/ 2147483646 w 158"/>
              <a:gd name="T69" fmla="*/ 2147483646 h 217"/>
              <a:gd name="T70" fmla="*/ 2147483646 w 158"/>
              <a:gd name="T71" fmla="*/ 2147483646 h 217"/>
              <a:gd name="T72" fmla="*/ 2147483646 w 158"/>
              <a:gd name="T73" fmla="*/ 2147483646 h 217"/>
              <a:gd name="T74" fmla="*/ 2147483646 w 158"/>
              <a:gd name="T75" fmla="*/ 2147483646 h 217"/>
              <a:gd name="T76" fmla="*/ 2147483646 w 158"/>
              <a:gd name="T77" fmla="*/ 2147483646 h 217"/>
              <a:gd name="T78" fmla="*/ 2147483646 w 158"/>
              <a:gd name="T79" fmla="*/ 2147483646 h 217"/>
              <a:gd name="T80" fmla="*/ 2147483646 w 158"/>
              <a:gd name="T81" fmla="*/ 2147483646 h 217"/>
              <a:gd name="T82" fmla="*/ 2147483646 w 158"/>
              <a:gd name="T83" fmla="*/ 2147483646 h 217"/>
              <a:gd name="T84" fmla="*/ 2147483646 w 158"/>
              <a:gd name="T85" fmla="*/ 2147483646 h 217"/>
              <a:gd name="T86" fmla="*/ 2147483646 w 158"/>
              <a:gd name="T87" fmla="*/ 2147483646 h 217"/>
              <a:gd name="T88" fmla="*/ 2147483646 w 158"/>
              <a:gd name="T89" fmla="*/ 2147483646 h 217"/>
              <a:gd name="T90" fmla="*/ 2147483646 w 158"/>
              <a:gd name="T91" fmla="*/ 2147483646 h 217"/>
              <a:gd name="T92" fmla="*/ 2147483646 w 158"/>
              <a:gd name="T93" fmla="*/ 2147483646 h 217"/>
              <a:gd name="T94" fmla="*/ 2147483646 w 158"/>
              <a:gd name="T95" fmla="*/ 2147483646 h 217"/>
              <a:gd name="T96" fmla="*/ 2147483646 w 158"/>
              <a:gd name="T97" fmla="*/ 2147483646 h 217"/>
              <a:gd name="T98" fmla="*/ 2147483646 w 158"/>
              <a:gd name="T99" fmla="*/ 2147483646 h 217"/>
              <a:gd name="T100" fmla="*/ 2147483646 w 158"/>
              <a:gd name="T101" fmla="*/ 2147483646 h 217"/>
              <a:gd name="T102" fmla="*/ 2147483646 w 158"/>
              <a:gd name="T103" fmla="*/ 2147483646 h 217"/>
              <a:gd name="T104" fmla="*/ 2147483646 w 158"/>
              <a:gd name="T105" fmla="*/ 2147483646 h 217"/>
              <a:gd name="T106" fmla="*/ 2147483646 w 158"/>
              <a:gd name="T107" fmla="*/ 2147483646 h 217"/>
              <a:gd name="T108" fmla="*/ 0 w 158"/>
              <a:gd name="T109" fmla="*/ 2147483646 h 217"/>
              <a:gd name="T110" fmla="*/ 2147483646 w 158"/>
              <a:gd name="T111" fmla="*/ 2147483646 h 21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8" h="217">
                <a:moveTo>
                  <a:pt x="33" y="110"/>
                </a:moveTo>
                <a:lnTo>
                  <a:pt x="31" y="110"/>
                </a:lnTo>
                <a:lnTo>
                  <a:pt x="33" y="113"/>
                </a:lnTo>
                <a:lnTo>
                  <a:pt x="35" y="139"/>
                </a:lnTo>
                <a:lnTo>
                  <a:pt x="39" y="165"/>
                </a:lnTo>
                <a:lnTo>
                  <a:pt x="42" y="173"/>
                </a:lnTo>
                <a:lnTo>
                  <a:pt x="44" y="183"/>
                </a:lnTo>
                <a:lnTo>
                  <a:pt x="46" y="193"/>
                </a:lnTo>
                <a:lnTo>
                  <a:pt x="46" y="202"/>
                </a:lnTo>
                <a:lnTo>
                  <a:pt x="64" y="207"/>
                </a:lnTo>
                <a:lnTo>
                  <a:pt x="82" y="206"/>
                </a:lnTo>
                <a:lnTo>
                  <a:pt x="99" y="200"/>
                </a:lnTo>
                <a:lnTo>
                  <a:pt x="102" y="199"/>
                </a:lnTo>
                <a:lnTo>
                  <a:pt x="114" y="161"/>
                </a:lnTo>
                <a:lnTo>
                  <a:pt x="123" y="123"/>
                </a:lnTo>
                <a:lnTo>
                  <a:pt x="116" y="122"/>
                </a:lnTo>
                <a:lnTo>
                  <a:pt x="111" y="119"/>
                </a:lnTo>
                <a:lnTo>
                  <a:pt x="109" y="143"/>
                </a:lnTo>
                <a:lnTo>
                  <a:pt x="105" y="166"/>
                </a:lnTo>
                <a:lnTo>
                  <a:pt x="101" y="191"/>
                </a:lnTo>
                <a:lnTo>
                  <a:pt x="101" y="193"/>
                </a:lnTo>
                <a:lnTo>
                  <a:pt x="99" y="194"/>
                </a:lnTo>
                <a:lnTo>
                  <a:pt x="97" y="194"/>
                </a:lnTo>
                <a:lnTo>
                  <a:pt x="96" y="193"/>
                </a:lnTo>
                <a:lnTo>
                  <a:pt x="96" y="191"/>
                </a:lnTo>
                <a:lnTo>
                  <a:pt x="96" y="166"/>
                </a:lnTo>
                <a:lnTo>
                  <a:pt x="102" y="141"/>
                </a:lnTo>
                <a:lnTo>
                  <a:pt x="106" y="117"/>
                </a:lnTo>
                <a:lnTo>
                  <a:pt x="106" y="115"/>
                </a:lnTo>
                <a:lnTo>
                  <a:pt x="97" y="123"/>
                </a:lnTo>
                <a:lnTo>
                  <a:pt x="88" y="124"/>
                </a:lnTo>
                <a:lnTo>
                  <a:pt x="77" y="121"/>
                </a:lnTo>
                <a:lnTo>
                  <a:pt x="79" y="140"/>
                </a:lnTo>
                <a:lnTo>
                  <a:pt x="77" y="160"/>
                </a:lnTo>
                <a:lnTo>
                  <a:pt x="75" y="178"/>
                </a:lnTo>
                <a:lnTo>
                  <a:pt x="75" y="181"/>
                </a:lnTo>
                <a:lnTo>
                  <a:pt x="73" y="181"/>
                </a:lnTo>
                <a:lnTo>
                  <a:pt x="72" y="181"/>
                </a:lnTo>
                <a:lnTo>
                  <a:pt x="71" y="181"/>
                </a:lnTo>
                <a:lnTo>
                  <a:pt x="69" y="178"/>
                </a:lnTo>
                <a:lnTo>
                  <a:pt x="69" y="160"/>
                </a:lnTo>
                <a:lnTo>
                  <a:pt x="72" y="140"/>
                </a:lnTo>
                <a:lnTo>
                  <a:pt x="72" y="121"/>
                </a:lnTo>
                <a:lnTo>
                  <a:pt x="73" y="119"/>
                </a:lnTo>
                <a:lnTo>
                  <a:pt x="73" y="118"/>
                </a:lnTo>
                <a:lnTo>
                  <a:pt x="75" y="118"/>
                </a:lnTo>
                <a:lnTo>
                  <a:pt x="72" y="114"/>
                </a:lnTo>
                <a:lnTo>
                  <a:pt x="68" y="118"/>
                </a:lnTo>
                <a:lnTo>
                  <a:pt x="64" y="122"/>
                </a:lnTo>
                <a:lnTo>
                  <a:pt x="59" y="123"/>
                </a:lnTo>
                <a:lnTo>
                  <a:pt x="52" y="124"/>
                </a:lnTo>
                <a:lnTo>
                  <a:pt x="55" y="157"/>
                </a:lnTo>
                <a:lnTo>
                  <a:pt x="56" y="190"/>
                </a:lnTo>
                <a:lnTo>
                  <a:pt x="55" y="191"/>
                </a:lnTo>
                <a:lnTo>
                  <a:pt x="54" y="191"/>
                </a:lnTo>
                <a:lnTo>
                  <a:pt x="52" y="191"/>
                </a:lnTo>
                <a:lnTo>
                  <a:pt x="51" y="190"/>
                </a:lnTo>
                <a:lnTo>
                  <a:pt x="47" y="174"/>
                </a:lnTo>
                <a:lnTo>
                  <a:pt x="47" y="157"/>
                </a:lnTo>
                <a:lnTo>
                  <a:pt x="47" y="140"/>
                </a:lnTo>
                <a:lnTo>
                  <a:pt x="47" y="123"/>
                </a:lnTo>
                <a:lnTo>
                  <a:pt x="43" y="121"/>
                </a:lnTo>
                <a:lnTo>
                  <a:pt x="39" y="118"/>
                </a:lnTo>
                <a:lnTo>
                  <a:pt x="35" y="114"/>
                </a:lnTo>
                <a:lnTo>
                  <a:pt x="33" y="110"/>
                </a:lnTo>
                <a:close/>
                <a:moveTo>
                  <a:pt x="96" y="52"/>
                </a:moveTo>
                <a:lnTo>
                  <a:pt x="98" y="59"/>
                </a:lnTo>
                <a:lnTo>
                  <a:pt x="99" y="67"/>
                </a:lnTo>
                <a:lnTo>
                  <a:pt x="105" y="68"/>
                </a:lnTo>
                <a:lnTo>
                  <a:pt x="96" y="52"/>
                </a:lnTo>
                <a:close/>
                <a:moveTo>
                  <a:pt x="139" y="51"/>
                </a:moveTo>
                <a:lnTo>
                  <a:pt x="135" y="63"/>
                </a:lnTo>
                <a:lnTo>
                  <a:pt x="127" y="72"/>
                </a:lnTo>
                <a:lnTo>
                  <a:pt x="118" y="79"/>
                </a:lnTo>
                <a:lnTo>
                  <a:pt x="107" y="81"/>
                </a:lnTo>
                <a:lnTo>
                  <a:pt x="98" y="77"/>
                </a:lnTo>
                <a:lnTo>
                  <a:pt x="89" y="71"/>
                </a:lnTo>
                <a:lnTo>
                  <a:pt x="81" y="64"/>
                </a:lnTo>
                <a:lnTo>
                  <a:pt x="75" y="63"/>
                </a:lnTo>
                <a:lnTo>
                  <a:pt x="64" y="63"/>
                </a:lnTo>
                <a:lnTo>
                  <a:pt x="52" y="63"/>
                </a:lnTo>
                <a:lnTo>
                  <a:pt x="42" y="63"/>
                </a:lnTo>
                <a:lnTo>
                  <a:pt x="33" y="62"/>
                </a:lnTo>
                <a:lnTo>
                  <a:pt x="26" y="56"/>
                </a:lnTo>
                <a:lnTo>
                  <a:pt x="21" y="69"/>
                </a:lnTo>
                <a:lnTo>
                  <a:pt x="18" y="84"/>
                </a:lnTo>
                <a:lnTo>
                  <a:pt x="18" y="85"/>
                </a:lnTo>
                <a:lnTo>
                  <a:pt x="16" y="85"/>
                </a:lnTo>
                <a:lnTo>
                  <a:pt x="14" y="85"/>
                </a:lnTo>
                <a:lnTo>
                  <a:pt x="13" y="88"/>
                </a:lnTo>
                <a:lnTo>
                  <a:pt x="12" y="90"/>
                </a:lnTo>
                <a:lnTo>
                  <a:pt x="9" y="93"/>
                </a:lnTo>
                <a:lnTo>
                  <a:pt x="8" y="96"/>
                </a:lnTo>
                <a:lnTo>
                  <a:pt x="8" y="98"/>
                </a:lnTo>
                <a:lnTo>
                  <a:pt x="9" y="101"/>
                </a:lnTo>
                <a:lnTo>
                  <a:pt x="12" y="103"/>
                </a:lnTo>
                <a:lnTo>
                  <a:pt x="17" y="105"/>
                </a:lnTo>
                <a:lnTo>
                  <a:pt x="21" y="105"/>
                </a:lnTo>
                <a:lnTo>
                  <a:pt x="25" y="105"/>
                </a:lnTo>
                <a:lnTo>
                  <a:pt x="29" y="102"/>
                </a:lnTo>
                <a:lnTo>
                  <a:pt x="31" y="98"/>
                </a:lnTo>
                <a:lnTo>
                  <a:pt x="34" y="97"/>
                </a:lnTo>
                <a:lnTo>
                  <a:pt x="35" y="97"/>
                </a:lnTo>
                <a:lnTo>
                  <a:pt x="38" y="98"/>
                </a:lnTo>
                <a:lnTo>
                  <a:pt x="39" y="101"/>
                </a:lnTo>
                <a:lnTo>
                  <a:pt x="41" y="105"/>
                </a:lnTo>
                <a:lnTo>
                  <a:pt x="42" y="107"/>
                </a:lnTo>
                <a:lnTo>
                  <a:pt x="44" y="111"/>
                </a:lnTo>
                <a:lnTo>
                  <a:pt x="48" y="114"/>
                </a:lnTo>
                <a:lnTo>
                  <a:pt x="52" y="115"/>
                </a:lnTo>
                <a:lnTo>
                  <a:pt x="56" y="115"/>
                </a:lnTo>
                <a:lnTo>
                  <a:pt x="59" y="114"/>
                </a:lnTo>
                <a:lnTo>
                  <a:pt x="61" y="113"/>
                </a:lnTo>
                <a:lnTo>
                  <a:pt x="64" y="110"/>
                </a:lnTo>
                <a:lnTo>
                  <a:pt x="65" y="107"/>
                </a:lnTo>
                <a:lnTo>
                  <a:pt x="68" y="103"/>
                </a:lnTo>
                <a:lnTo>
                  <a:pt x="69" y="102"/>
                </a:lnTo>
                <a:lnTo>
                  <a:pt x="71" y="102"/>
                </a:lnTo>
                <a:lnTo>
                  <a:pt x="73" y="103"/>
                </a:lnTo>
                <a:lnTo>
                  <a:pt x="75" y="103"/>
                </a:lnTo>
                <a:lnTo>
                  <a:pt x="75" y="105"/>
                </a:lnTo>
                <a:lnTo>
                  <a:pt x="79" y="111"/>
                </a:lnTo>
                <a:lnTo>
                  <a:pt x="84" y="115"/>
                </a:lnTo>
                <a:lnTo>
                  <a:pt x="90" y="117"/>
                </a:lnTo>
                <a:lnTo>
                  <a:pt x="96" y="114"/>
                </a:lnTo>
                <a:lnTo>
                  <a:pt x="101" y="107"/>
                </a:lnTo>
                <a:lnTo>
                  <a:pt x="102" y="105"/>
                </a:lnTo>
                <a:lnTo>
                  <a:pt x="103" y="105"/>
                </a:lnTo>
                <a:lnTo>
                  <a:pt x="106" y="105"/>
                </a:lnTo>
                <a:lnTo>
                  <a:pt x="107" y="105"/>
                </a:lnTo>
                <a:lnTo>
                  <a:pt x="111" y="109"/>
                </a:lnTo>
                <a:lnTo>
                  <a:pt x="116" y="111"/>
                </a:lnTo>
                <a:lnTo>
                  <a:pt x="120" y="113"/>
                </a:lnTo>
                <a:lnTo>
                  <a:pt x="124" y="114"/>
                </a:lnTo>
                <a:lnTo>
                  <a:pt x="126" y="113"/>
                </a:lnTo>
                <a:lnTo>
                  <a:pt x="126" y="111"/>
                </a:lnTo>
                <a:lnTo>
                  <a:pt x="127" y="110"/>
                </a:lnTo>
                <a:lnTo>
                  <a:pt x="130" y="110"/>
                </a:lnTo>
                <a:lnTo>
                  <a:pt x="132" y="110"/>
                </a:lnTo>
                <a:lnTo>
                  <a:pt x="133" y="113"/>
                </a:lnTo>
                <a:lnTo>
                  <a:pt x="141" y="107"/>
                </a:lnTo>
                <a:lnTo>
                  <a:pt x="147" y="101"/>
                </a:lnTo>
                <a:lnTo>
                  <a:pt x="148" y="90"/>
                </a:lnTo>
                <a:lnTo>
                  <a:pt x="147" y="86"/>
                </a:lnTo>
                <a:lnTo>
                  <a:pt x="143" y="84"/>
                </a:lnTo>
                <a:lnTo>
                  <a:pt x="137" y="81"/>
                </a:lnTo>
                <a:lnTo>
                  <a:pt x="136" y="81"/>
                </a:lnTo>
                <a:lnTo>
                  <a:pt x="135" y="79"/>
                </a:lnTo>
                <a:lnTo>
                  <a:pt x="133" y="77"/>
                </a:lnTo>
                <a:lnTo>
                  <a:pt x="132" y="75"/>
                </a:lnTo>
                <a:lnTo>
                  <a:pt x="132" y="72"/>
                </a:lnTo>
                <a:lnTo>
                  <a:pt x="136" y="66"/>
                </a:lnTo>
                <a:lnTo>
                  <a:pt x="139" y="59"/>
                </a:lnTo>
                <a:lnTo>
                  <a:pt x="139" y="51"/>
                </a:lnTo>
                <a:close/>
                <a:moveTo>
                  <a:pt x="50" y="47"/>
                </a:moveTo>
                <a:lnTo>
                  <a:pt x="51" y="55"/>
                </a:lnTo>
                <a:lnTo>
                  <a:pt x="56" y="55"/>
                </a:lnTo>
                <a:lnTo>
                  <a:pt x="50" y="47"/>
                </a:lnTo>
                <a:close/>
                <a:moveTo>
                  <a:pt x="118" y="45"/>
                </a:moveTo>
                <a:lnTo>
                  <a:pt x="119" y="51"/>
                </a:lnTo>
                <a:lnTo>
                  <a:pt x="120" y="59"/>
                </a:lnTo>
                <a:lnTo>
                  <a:pt x="120" y="60"/>
                </a:lnTo>
                <a:lnTo>
                  <a:pt x="119" y="62"/>
                </a:lnTo>
                <a:lnTo>
                  <a:pt x="116" y="62"/>
                </a:lnTo>
                <a:lnTo>
                  <a:pt x="115" y="62"/>
                </a:lnTo>
                <a:lnTo>
                  <a:pt x="114" y="60"/>
                </a:lnTo>
                <a:lnTo>
                  <a:pt x="106" y="50"/>
                </a:lnTo>
                <a:lnTo>
                  <a:pt x="109" y="59"/>
                </a:lnTo>
                <a:lnTo>
                  <a:pt x="111" y="68"/>
                </a:lnTo>
                <a:lnTo>
                  <a:pt x="110" y="69"/>
                </a:lnTo>
                <a:lnTo>
                  <a:pt x="115" y="68"/>
                </a:lnTo>
                <a:lnTo>
                  <a:pt x="119" y="66"/>
                </a:lnTo>
                <a:lnTo>
                  <a:pt x="122" y="63"/>
                </a:lnTo>
                <a:lnTo>
                  <a:pt x="126" y="59"/>
                </a:lnTo>
                <a:lnTo>
                  <a:pt x="127" y="54"/>
                </a:lnTo>
                <a:lnTo>
                  <a:pt x="130" y="49"/>
                </a:lnTo>
                <a:lnTo>
                  <a:pt x="127" y="46"/>
                </a:lnTo>
                <a:lnTo>
                  <a:pt x="128" y="46"/>
                </a:lnTo>
                <a:lnTo>
                  <a:pt x="127" y="49"/>
                </a:lnTo>
                <a:lnTo>
                  <a:pt x="126" y="50"/>
                </a:lnTo>
                <a:lnTo>
                  <a:pt x="124" y="50"/>
                </a:lnTo>
                <a:lnTo>
                  <a:pt x="122" y="50"/>
                </a:lnTo>
                <a:lnTo>
                  <a:pt x="120" y="49"/>
                </a:lnTo>
                <a:lnTo>
                  <a:pt x="118" y="45"/>
                </a:lnTo>
                <a:close/>
                <a:moveTo>
                  <a:pt x="60" y="42"/>
                </a:moveTo>
                <a:lnTo>
                  <a:pt x="64" y="54"/>
                </a:lnTo>
                <a:lnTo>
                  <a:pt x="68" y="54"/>
                </a:lnTo>
                <a:lnTo>
                  <a:pt x="60" y="42"/>
                </a:lnTo>
                <a:close/>
                <a:moveTo>
                  <a:pt x="41" y="34"/>
                </a:moveTo>
                <a:lnTo>
                  <a:pt x="35" y="41"/>
                </a:lnTo>
                <a:lnTo>
                  <a:pt x="31" y="47"/>
                </a:lnTo>
                <a:lnTo>
                  <a:pt x="31" y="50"/>
                </a:lnTo>
                <a:lnTo>
                  <a:pt x="33" y="52"/>
                </a:lnTo>
                <a:lnTo>
                  <a:pt x="35" y="54"/>
                </a:lnTo>
                <a:lnTo>
                  <a:pt x="39" y="55"/>
                </a:lnTo>
                <a:lnTo>
                  <a:pt x="42" y="55"/>
                </a:lnTo>
                <a:lnTo>
                  <a:pt x="46" y="56"/>
                </a:lnTo>
                <a:lnTo>
                  <a:pt x="43" y="51"/>
                </a:lnTo>
                <a:lnTo>
                  <a:pt x="38" y="47"/>
                </a:lnTo>
                <a:lnTo>
                  <a:pt x="37" y="47"/>
                </a:lnTo>
                <a:lnTo>
                  <a:pt x="37" y="46"/>
                </a:lnTo>
                <a:lnTo>
                  <a:pt x="39" y="45"/>
                </a:lnTo>
                <a:lnTo>
                  <a:pt x="41" y="45"/>
                </a:lnTo>
                <a:lnTo>
                  <a:pt x="42" y="46"/>
                </a:lnTo>
                <a:lnTo>
                  <a:pt x="43" y="47"/>
                </a:lnTo>
                <a:lnTo>
                  <a:pt x="46" y="50"/>
                </a:lnTo>
                <a:lnTo>
                  <a:pt x="47" y="51"/>
                </a:lnTo>
                <a:lnTo>
                  <a:pt x="47" y="50"/>
                </a:lnTo>
                <a:lnTo>
                  <a:pt x="47" y="49"/>
                </a:lnTo>
                <a:lnTo>
                  <a:pt x="46" y="46"/>
                </a:lnTo>
                <a:lnTo>
                  <a:pt x="44" y="43"/>
                </a:lnTo>
                <a:lnTo>
                  <a:pt x="43" y="41"/>
                </a:lnTo>
                <a:lnTo>
                  <a:pt x="42" y="38"/>
                </a:lnTo>
                <a:lnTo>
                  <a:pt x="42" y="37"/>
                </a:lnTo>
                <a:lnTo>
                  <a:pt x="41" y="35"/>
                </a:lnTo>
                <a:lnTo>
                  <a:pt x="41" y="34"/>
                </a:lnTo>
                <a:close/>
                <a:moveTo>
                  <a:pt x="69" y="33"/>
                </a:moveTo>
                <a:lnTo>
                  <a:pt x="73" y="43"/>
                </a:lnTo>
                <a:lnTo>
                  <a:pt x="76" y="52"/>
                </a:lnTo>
                <a:lnTo>
                  <a:pt x="77" y="54"/>
                </a:lnTo>
                <a:lnTo>
                  <a:pt x="85" y="56"/>
                </a:lnTo>
                <a:lnTo>
                  <a:pt x="69" y="33"/>
                </a:lnTo>
                <a:close/>
                <a:moveTo>
                  <a:pt x="50" y="26"/>
                </a:moveTo>
                <a:lnTo>
                  <a:pt x="43" y="30"/>
                </a:lnTo>
                <a:lnTo>
                  <a:pt x="44" y="31"/>
                </a:lnTo>
                <a:lnTo>
                  <a:pt x="55" y="45"/>
                </a:lnTo>
                <a:lnTo>
                  <a:pt x="50" y="26"/>
                </a:lnTo>
                <a:close/>
                <a:moveTo>
                  <a:pt x="59" y="20"/>
                </a:moveTo>
                <a:lnTo>
                  <a:pt x="55" y="22"/>
                </a:lnTo>
                <a:lnTo>
                  <a:pt x="60" y="30"/>
                </a:lnTo>
                <a:lnTo>
                  <a:pt x="65" y="39"/>
                </a:lnTo>
                <a:lnTo>
                  <a:pt x="59" y="20"/>
                </a:lnTo>
                <a:close/>
                <a:moveTo>
                  <a:pt x="90" y="11"/>
                </a:moveTo>
                <a:lnTo>
                  <a:pt x="75" y="12"/>
                </a:lnTo>
                <a:lnTo>
                  <a:pt x="69" y="14"/>
                </a:lnTo>
                <a:lnTo>
                  <a:pt x="65" y="16"/>
                </a:lnTo>
                <a:lnTo>
                  <a:pt x="77" y="34"/>
                </a:lnTo>
                <a:lnTo>
                  <a:pt x="89" y="52"/>
                </a:lnTo>
                <a:lnTo>
                  <a:pt x="81" y="35"/>
                </a:lnTo>
                <a:lnTo>
                  <a:pt x="75" y="17"/>
                </a:lnTo>
                <a:lnTo>
                  <a:pt x="75" y="16"/>
                </a:lnTo>
                <a:lnTo>
                  <a:pt x="76" y="14"/>
                </a:lnTo>
                <a:lnTo>
                  <a:pt x="77" y="13"/>
                </a:lnTo>
                <a:lnTo>
                  <a:pt x="79" y="14"/>
                </a:lnTo>
                <a:lnTo>
                  <a:pt x="80" y="16"/>
                </a:lnTo>
                <a:lnTo>
                  <a:pt x="98" y="46"/>
                </a:lnTo>
                <a:lnTo>
                  <a:pt x="84" y="16"/>
                </a:lnTo>
                <a:lnTo>
                  <a:pt x="84" y="13"/>
                </a:lnTo>
                <a:lnTo>
                  <a:pt x="85" y="12"/>
                </a:lnTo>
                <a:lnTo>
                  <a:pt x="86" y="11"/>
                </a:lnTo>
                <a:lnTo>
                  <a:pt x="88" y="11"/>
                </a:lnTo>
                <a:lnTo>
                  <a:pt x="89" y="12"/>
                </a:lnTo>
                <a:lnTo>
                  <a:pt x="90" y="12"/>
                </a:lnTo>
                <a:lnTo>
                  <a:pt x="101" y="26"/>
                </a:lnTo>
                <a:lnTo>
                  <a:pt x="110" y="42"/>
                </a:lnTo>
                <a:lnTo>
                  <a:pt x="101" y="17"/>
                </a:lnTo>
                <a:lnTo>
                  <a:pt x="101" y="16"/>
                </a:lnTo>
                <a:lnTo>
                  <a:pt x="102" y="14"/>
                </a:lnTo>
                <a:lnTo>
                  <a:pt x="105" y="13"/>
                </a:lnTo>
                <a:lnTo>
                  <a:pt x="106" y="13"/>
                </a:lnTo>
                <a:lnTo>
                  <a:pt x="107" y="14"/>
                </a:lnTo>
                <a:lnTo>
                  <a:pt x="114" y="24"/>
                </a:lnTo>
                <a:lnTo>
                  <a:pt x="114" y="22"/>
                </a:lnTo>
                <a:lnTo>
                  <a:pt x="116" y="21"/>
                </a:lnTo>
                <a:lnTo>
                  <a:pt x="118" y="21"/>
                </a:lnTo>
                <a:lnTo>
                  <a:pt x="119" y="22"/>
                </a:lnTo>
                <a:lnTo>
                  <a:pt x="126" y="29"/>
                </a:lnTo>
                <a:lnTo>
                  <a:pt x="131" y="37"/>
                </a:lnTo>
                <a:lnTo>
                  <a:pt x="131" y="34"/>
                </a:lnTo>
                <a:lnTo>
                  <a:pt x="131" y="33"/>
                </a:lnTo>
                <a:lnTo>
                  <a:pt x="131" y="31"/>
                </a:lnTo>
                <a:lnTo>
                  <a:pt x="120" y="21"/>
                </a:lnTo>
                <a:lnTo>
                  <a:pt x="106" y="13"/>
                </a:lnTo>
                <a:lnTo>
                  <a:pt x="90" y="11"/>
                </a:lnTo>
                <a:close/>
                <a:moveTo>
                  <a:pt x="99" y="0"/>
                </a:moveTo>
                <a:lnTo>
                  <a:pt x="115" y="4"/>
                </a:lnTo>
                <a:lnTo>
                  <a:pt x="128" y="13"/>
                </a:lnTo>
                <a:lnTo>
                  <a:pt x="140" y="26"/>
                </a:lnTo>
                <a:lnTo>
                  <a:pt x="147" y="41"/>
                </a:lnTo>
                <a:lnTo>
                  <a:pt x="148" y="56"/>
                </a:lnTo>
                <a:lnTo>
                  <a:pt x="144" y="72"/>
                </a:lnTo>
                <a:lnTo>
                  <a:pt x="148" y="75"/>
                </a:lnTo>
                <a:lnTo>
                  <a:pt x="152" y="79"/>
                </a:lnTo>
                <a:lnTo>
                  <a:pt x="154" y="83"/>
                </a:lnTo>
                <a:lnTo>
                  <a:pt x="156" y="86"/>
                </a:lnTo>
                <a:lnTo>
                  <a:pt x="157" y="89"/>
                </a:lnTo>
                <a:lnTo>
                  <a:pt x="158" y="90"/>
                </a:lnTo>
                <a:lnTo>
                  <a:pt x="157" y="102"/>
                </a:lnTo>
                <a:lnTo>
                  <a:pt x="152" y="111"/>
                </a:lnTo>
                <a:lnTo>
                  <a:pt x="145" y="118"/>
                </a:lnTo>
                <a:lnTo>
                  <a:pt x="136" y="122"/>
                </a:lnTo>
                <a:lnTo>
                  <a:pt x="133" y="135"/>
                </a:lnTo>
                <a:lnTo>
                  <a:pt x="130" y="152"/>
                </a:lnTo>
                <a:lnTo>
                  <a:pt x="124" y="169"/>
                </a:lnTo>
                <a:lnTo>
                  <a:pt x="118" y="185"/>
                </a:lnTo>
                <a:lnTo>
                  <a:pt x="113" y="198"/>
                </a:lnTo>
                <a:lnTo>
                  <a:pt x="109" y="206"/>
                </a:lnTo>
                <a:lnTo>
                  <a:pt x="107" y="207"/>
                </a:lnTo>
                <a:lnTo>
                  <a:pt x="106" y="208"/>
                </a:lnTo>
                <a:lnTo>
                  <a:pt x="105" y="210"/>
                </a:lnTo>
                <a:lnTo>
                  <a:pt x="92" y="213"/>
                </a:lnTo>
                <a:lnTo>
                  <a:pt x="79" y="217"/>
                </a:lnTo>
                <a:lnTo>
                  <a:pt x="64" y="217"/>
                </a:lnTo>
                <a:lnTo>
                  <a:pt x="50" y="215"/>
                </a:lnTo>
                <a:lnTo>
                  <a:pt x="38" y="207"/>
                </a:lnTo>
                <a:lnTo>
                  <a:pt x="37" y="206"/>
                </a:lnTo>
                <a:lnTo>
                  <a:pt x="35" y="202"/>
                </a:lnTo>
                <a:lnTo>
                  <a:pt x="34" y="198"/>
                </a:lnTo>
                <a:lnTo>
                  <a:pt x="34" y="194"/>
                </a:lnTo>
                <a:lnTo>
                  <a:pt x="33" y="190"/>
                </a:lnTo>
                <a:lnTo>
                  <a:pt x="27" y="160"/>
                </a:lnTo>
                <a:lnTo>
                  <a:pt x="25" y="145"/>
                </a:lnTo>
                <a:lnTo>
                  <a:pt x="22" y="128"/>
                </a:lnTo>
                <a:lnTo>
                  <a:pt x="24" y="114"/>
                </a:lnTo>
                <a:lnTo>
                  <a:pt x="20" y="114"/>
                </a:lnTo>
                <a:lnTo>
                  <a:pt x="14" y="114"/>
                </a:lnTo>
                <a:lnTo>
                  <a:pt x="10" y="113"/>
                </a:lnTo>
                <a:lnTo>
                  <a:pt x="7" y="110"/>
                </a:lnTo>
                <a:lnTo>
                  <a:pt x="3" y="106"/>
                </a:lnTo>
                <a:lnTo>
                  <a:pt x="0" y="100"/>
                </a:lnTo>
                <a:lnTo>
                  <a:pt x="1" y="92"/>
                </a:lnTo>
                <a:lnTo>
                  <a:pt x="5" y="85"/>
                </a:lnTo>
                <a:lnTo>
                  <a:pt x="13" y="83"/>
                </a:lnTo>
                <a:lnTo>
                  <a:pt x="13" y="63"/>
                </a:lnTo>
                <a:lnTo>
                  <a:pt x="20" y="46"/>
                </a:lnTo>
                <a:lnTo>
                  <a:pt x="30" y="30"/>
                </a:lnTo>
                <a:lnTo>
                  <a:pt x="44" y="17"/>
                </a:lnTo>
                <a:lnTo>
                  <a:pt x="61" y="7"/>
                </a:lnTo>
                <a:lnTo>
                  <a:pt x="80" y="1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19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86" y="2873215"/>
            <a:ext cx="5698231" cy="152173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4676615"/>
            <a:ext cx="5698231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CF0158B-0E98-4909-9C99-5AB9E740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B90A825-D48F-4400-963D-90127E90383B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0D09F63-957B-4628-9B26-D3AA8BF2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F0B8678-935B-4FB3-86E4-CF876B8C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31296-26D9-4410-B452-824CC24158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11146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-Title and Content">
    <p:bg>
      <p:bgPr>
        <a:solidFill>
          <a:srgbClr val="0D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B874FAE-D891-4A1C-B5D2-D7287EA08C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993900"/>
            <a:ext cx="8747159" cy="4211432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>
                <a:solidFill>
                  <a:schemeClr val="bg1"/>
                </a:solidFill>
              </a:defRPr>
            </a:lvl1pPr>
            <a:lvl2pPr>
              <a:spcAft>
                <a:spcPts val="450"/>
              </a:spcAft>
              <a:defRPr sz="2400">
                <a:solidFill>
                  <a:schemeClr val="bg1"/>
                </a:solidFill>
              </a:defRPr>
            </a:lvl2pPr>
            <a:lvl3pPr>
              <a:spcAft>
                <a:spcPts val="450"/>
              </a:spcAft>
              <a:defRPr sz="2100">
                <a:solidFill>
                  <a:schemeClr val="bg1"/>
                </a:solidFill>
              </a:defRPr>
            </a:lvl3pPr>
            <a:lvl4pPr>
              <a:spcAft>
                <a:spcPts val="45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45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FC517-B194-41BF-8F83-62A100FF4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7D37F067-AAE0-48F1-B5DF-F1B19AB8B2F3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4E4E35-A263-4B30-960B-7A4DAD1D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E5ABC9-910A-4335-930D-3DDA65F1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A28ED5-A57A-4409-B8B1-452D2B19598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5480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-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41122CD1-13BF-4D6F-848D-B6AA88D945E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993900"/>
            <a:ext cx="8747159" cy="4211432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>
                <a:solidFill>
                  <a:srgbClr val="231F20"/>
                </a:solidFill>
              </a:defRPr>
            </a:lvl1pPr>
            <a:lvl2pPr>
              <a:spcAft>
                <a:spcPts val="450"/>
              </a:spcAft>
              <a:defRPr sz="2400">
                <a:solidFill>
                  <a:srgbClr val="231F20"/>
                </a:solidFill>
              </a:defRPr>
            </a:lvl2pPr>
            <a:lvl3pPr>
              <a:spcAft>
                <a:spcPts val="450"/>
              </a:spcAft>
              <a:defRPr sz="2100">
                <a:solidFill>
                  <a:srgbClr val="231F20"/>
                </a:solidFill>
              </a:defRPr>
            </a:lvl3pPr>
            <a:lvl4pPr>
              <a:spcAft>
                <a:spcPts val="450"/>
              </a:spcAft>
              <a:defRPr sz="1800">
                <a:solidFill>
                  <a:srgbClr val="231F20"/>
                </a:solidFill>
              </a:defRPr>
            </a:lvl4pPr>
            <a:lvl5pPr>
              <a:spcAft>
                <a:spcPts val="450"/>
              </a:spcAft>
              <a:defRPr sz="1800">
                <a:solidFill>
                  <a:srgbClr val="231F2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64935E-E47C-4847-AEA8-E869937F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078E00C-8018-42E4-B610-A89BBFDBFF52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BF6FBA-00C2-4D82-9A18-9F70394F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B9D8A1-24BC-4435-A3BC-EC528D4E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7CE1DC-03E7-4080-81C2-2EDF0731A73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83096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-Title and Content Ligh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B1A3B92E-BAC0-455F-8FF1-E1940543A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689352" cy="1325563"/>
          </a:xfrm>
        </p:spPr>
        <p:txBody>
          <a:bodyPr rtlCol="0">
            <a:normAutofit/>
          </a:bodyPr>
          <a:lstStyle>
            <a:lvl1pPr>
              <a:defRPr lang="en-US"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/>
            </a:lvl1pPr>
            <a:lvl2pPr>
              <a:spcAft>
                <a:spcPts val="450"/>
              </a:spcAft>
              <a:defRPr sz="2400"/>
            </a:lvl2pPr>
            <a:lvl3pPr>
              <a:spcAft>
                <a:spcPts val="450"/>
              </a:spcAft>
              <a:defRPr sz="2100"/>
            </a:lvl3pPr>
            <a:lvl4pPr>
              <a:spcAft>
                <a:spcPts val="450"/>
              </a:spcAft>
              <a:defRPr sz="1800"/>
            </a:lvl4pPr>
            <a:lvl5pPr>
              <a:spcAft>
                <a:spcPts val="45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93899"/>
            <a:ext cx="5181600" cy="4183063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/>
            </a:lvl1pPr>
            <a:lvl2pPr>
              <a:spcAft>
                <a:spcPts val="450"/>
              </a:spcAft>
              <a:defRPr sz="2400"/>
            </a:lvl2pPr>
            <a:lvl3pPr>
              <a:spcAft>
                <a:spcPts val="450"/>
              </a:spcAft>
              <a:defRPr sz="2100"/>
            </a:lvl3pPr>
            <a:lvl4pPr>
              <a:spcAft>
                <a:spcPts val="450"/>
              </a:spcAft>
              <a:defRPr sz="1800"/>
            </a:lvl4pPr>
            <a:lvl5pPr>
              <a:spcAft>
                <a:spcPts val="45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C0E82B1-4A67-477E-8501-9EF7C2BA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1A2C3F2-7A98-4E22-B4F2-2E822F500B6E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9B2700-71D9-4D85-BA37-A7D41C86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401389-A4FE-47A0-AACC-DB72EBC8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22844-2191-45B2-90E1-68F4776E5A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7296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90551" y="5098622"/>
            <a:ext cx="11010900" cy="8863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tIns="91440" anchor="b">
            <a:spAutoFit/>
          </a:bodyPr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590551" y="5985020"/>
            <a:ext cx="11010900" cy="5493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>
            <a:spAutoFit/>
          </a:bodyPr>
          <a:lstStyle>
            <a:lvl1pPr marL="0" indent="0" algn="ctr">
              <a:buNone/>
              <a:defRPr sz="33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609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-Big Letters">
    <p:bg>
      <p:bgPr>
        <a:solidFill>
          <a:srgbClr val="ED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43338F1E-6F22-437E-A0FA-5583ED070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5" y="2295527"/>
            <a:ext cx="686593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1849" y="2555276"/>
            <a:ext cx="7717064" cy="2852737"/>
          </a:xfrm>
        </p:spPr>
        <p:txBody>
          <a:bodyPr bIns="0" rtlCol="0" anchor="b">
            <a:noAutofit/>
          </a:bodyPr>
          <a:lstStyle>
            <a:lvl1pPr algn="ctr">
              <a:defRPr lang="en-US" sz="279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1404257" y="5737790"/>
            <a:ext cx="6572251" cy="790428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E00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6631" y="4584688"/>
            <a:ext cx="4127500" cy="977900"/>
          </a:xfrm>
        </p:spPr>
        <p:txBody>
          <a:bodyPr>
            <a:noAutofit/>
          </a:bodyPr>
          <a:lstStyle>
            <a:lvl1pPr marL="0" indent="0" algn="ctr">
              <a:buNone/>
              <a:defRPr sz="405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3600" b="1">
                <a:solidFill>
                  <a:schemeClr val="accent3"/>
                </a:solidFill>
              </a:defRPr>
            </a:lvl2pPr>
            <a:lvl3pPr marL="685800" indent="0" algn="ctr">
              <a:buNone/>
              <a:defRPr sz="3300" b="1">
                <a:solidFill>
                  <a:schemeClr val="accent3"/>
                </a:solidFill>
              </a:defRPr>
            </a:lvl3pPr>
            <a:lvl4pPr marL="1028700" indent="0" algn="ctr">
              <a:buNone/>
              <a:defRPr sz="3000" b="1">
                <a:solidFill>
                  <a:schemeClr val="accent3"/>
                </a:solidFill>
              </a:defRPr>
            </a:lvl4pPr>
            <a:lvl5pPr marL="1371600" indent="0" algn="ctr">
              <a:buNone/>
              <a:defRPr sz="3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241856-ED7E-4580-A2E7-6E97F351628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8EF7BB8-B063-4032-BDA4-EC9A31B05416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303876-98AF-4E3C-8642-0BDB1F5706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641D44-182F-49D3-A905-186A115EA6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1FB2F-EE95-405A-A289-94D6578C1C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5349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4">
            <a:extLst>
              <a:ext uri="{FF2B5EF4-FFF2-40B4-BE49-F238E27FC236}">
                <a16:creationId xmlns:a16="http://schemas.microsoft.com/office/drawing/2014/main" id="{20EC5F88-0891-46DF-938A-2276D648EAD4}"/>
              </a:ext>
            </a:extLst>
          </p:cNvPr>
          <p:cNvSpPr>
            <a:spLocks noEditPoints="1"/>
          </p:cNvSpPr>
          <p:nvPr/>
        </p:nvSpPr>
        <p:spPr bwMode="auto">
          <a:xfrm>
            <a:off x="1168401" y="2011363"/>
            <a:ext cx="2211388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5" name="Freeform 155">
            <a:extLst>
              <a:ext uri="{FF2B5EF4-FFF2-40B4-BE49-F238E27FC236}">
                <a16:creationId xmlns:a16="http://schemas.microsoft.com/office/drawing/2014/main" id="{2AF2B197-36FB-4668-B4C8-A1D4BC45DE7E}"/>
              </a:ext>
            </a:extLst>
          </p:cNvPr>
          <p:cNvSpPr>
            <a:spLocks noEditPoints="1"/>
          </p:cNvSpPr>
          <p:nvPr/>
        </p:nvSpPr>
        <p:spPr bwMode="auto">
          <a:xfrm>
            <a:off x="8970964" y="4260850"/>
            <a:ext cx="2052637" cy="1703388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532284" y="2318240"/>
            <a:ext cx="9127435" cy="3242021"/>
          </a:xfrm>
          <a:prstGeom prst="rect">
            <a:avLst/>
          </a:prstGeom>
          <a:solidFill>
            <a:schemeClr val="bg2"/>
          </a:solidFill>
          <a:effectLst/>
        </p:spPr>
        <p:txBody>
          <a:bodyPr rtlCol="0" anchor="ctr">
            <a:normAutofit/>
          </a:bodyPr>
          <a:lstStyle>
            <a:lvl1pPr>
              <a:defRPr lang="en-US" sz="4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4C958D9-6FCE-4376-8A87-03BF0AB5A8E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CCE7504-E8C9-4E97-9D76-D918EE3E2DC6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0FF537-ADEE-40D8-A097-514975212F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EA391D-19A0-45BD-8302-56BF531EF5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94FEA-4F87-46CA-97D3-7F0AFFA07D3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5311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6A5-34FC-4ABF-A9E9-70ACE3DE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62BE-85D2-4937-82EF-316E9B329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A4BE-1F31-4F4E-BFA9-F496668C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8BC66-CC50-4B52-A361-4A5A99CE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3F1F2-7816-4283-8075-DCF6398F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BF3D-6F0F-4298-ABD3-20556A6E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17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-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3400E0E4-7D60-4679-B495-0BCC66E7F9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9950"/>
            <a:ext cx="2120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485" y="365127"/>
            <a:ext cx="4034971" cy="1325563"/>
          </a:xfrm>
          <a:noFill/>
        </p:spPr>
        <p:txBody>
          <a:bodyPr rtlCol="0" anchor="t">
            <a:normAutofit/>
          </a:bodyPr>
          <a:lstStyle>
            <a:lvl1pPr>
              <a:defRPr lang="en-US"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42C6A-C742-4ACA-B7DA-2CE00298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AAABFE4-71F5-4472-8D91-ADE0A89D1674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82F2-F8BE-4FB8-B028-DEC2D62A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68440-D4F9-4DD6-BE5C-0AAA2525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31061-675F-4F6F-8B3E-DB11D29A430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27430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-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4">
            <a:extLst>
              <a:ext uri="{FF2B5EF4-FFF2-40B4-BE49-F238E27FC236}">
                <a16:creationId xmlns:a16="http://schemas.microsoft.com/office/drawing/2014/main" id="{D10C31A6-A632-406E-9A19-AD78718E019F}"/>
              </a:ext>
            </a:extLst>
          </p:cNvPr>
          <p:cNvSpPr>
            <a:spLocks noEditPoints="1"/>
          </p:cNvSpPr>
          <p:nvPr/>
        </p:nvSpPr>
        <p:spPr bwMode="auto">
          <a:xfrm>
            <a:off x="508001" y="1846263"/>
            <a:ext cx="2211388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6" name="Freeform 155">
            <a:extLst>
              <a:ext uri="{FF2B5EF4-FFF2-40B4-BE49-F238E27FC236}">
                <a16:creationId xmlns:a16="http://schemas.microsoft.com/office/drawing/2014/main" id="{1521FDA7-801F-4258-95B7-4852FDDDE510}"/>
              </a:ext>
            </a:extLst>
          </p:cNvPr>
          <p:cNvSpPr>
            <a:spLocks noEditPoints="1"/>
          </p:cNvSpPr>
          <p:nvPr/>
        </p:nvSpPr>
        <p:spPr bwMode="auto">
          <a:xfrm>
            <a:off x="3535364" y="4211640"/>
            <a:ext cx="2052637" cy="1703387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97543"/>
            <a:ext cx="4526280" cy="3566659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lnSpc>
                <a:spcPts val="3000"/>
              </a:lnSpc>
              <a:buNone/>
              <a:defRPr lang="en-US" sz="3000" b="1">
                <a:solidFill>
                  <a:srgbClr val="FF6600"/>
                </a:solidFill>
              </a:defRPr>
            </a:lvl1pPr>
            <a:lvl2pPr marL="342900" indent="0">
              <a:buNone/>
              <a:defRPr lang="en-US" sz="4500">
                <a:solidFill>
                  <a:schemeClr val="tx1"/>
                </a:solidFill>
              </a:defRPr>
            </a:lvl2pPr>
            <a:lvl3pPr marL="685800" indent="0">
              <a:buNone/>
              <a:defRPr lang="en-US" sz="4050">
                <a:solidFill>
                  <a:schemeClr val="tx1"/>
                </a:solidFill>
              </a:defRPr>
            </a:lvl3pPr>
            <a:lvl4pPr marL="1028700" indent="0">
              <a:buNone/>
              <a:defRPr lang="en-US" sz="3600">
                <a:solidFill>
                  <a:schemeClr val="tx1"/>
                </a:solidFill>
              </a:defRPr>
            </a:lvl4pPr>
            <a:lvl5pPr marL="1371600" indent="0">
              <a:buNone/>
              <a:defRPr lang="en-US"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solidFill>
            <a:srgbClr val="FFFFFF">
              <a:alpha val="50196"/>
            </a:srgbClr>
          </a:solidFill>
        </p:spPr>
        <p:txBody>
          <a:bodyPr rtlCol="0">
            <a:normAutofit/>
          </a:bodyPr>
          <a:lstStyle>
            <a:lvl1pPr>
              <a:defRPr lang="en-US" sz="3600" b="1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02680" y="0"/>
            <a:ext cx="598932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726B7E-3158-4626-900A-D5D946A3262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55576" y="6415090"/>
            <a:ext cx="1630363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914D2D5-562B-44CE-B4F4-8300DBF4FF3C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618724-2695-4BFC-809A-05BD99CBAE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46289" y="6415090"/>
            <a:ext cx="4156075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20EE45-1E56-4672-96A1-0C3BB95F53B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7F66C-D9B4-4445-85CC-8D3488B0A53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57735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-Chart Dark">
    <p:bg>
      <p:bgPr>
        <a:solidFill>
          <a:srgbClr val="0D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BAB4567-956E-4113-A013-701576D88C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8747159" cy="3065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5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469DDBC-4EFA-4FCE-96B5-F00CEE4F04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7041D686-0562-46E2-900A-37877F48D026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92EEB2-AA78-40E7-A9C3-4939C40F2E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87142-A053-466C-8523-424337944C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E329184-4511-48A5-AC94-2A165BE2C18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49839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-Chart L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B2C3225-AB4B-4C11-ADC2-B2FDC5B5BB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8747159" cy="3065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5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86A9EF7-F44A-4811-80CE-A743CA23E3E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4692216B-D6F2-4B0A-95AF-DEDA91651C7D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BA5E83-1029-415F-8BB6-3CD9F2256F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27F337-B921-4B57-900F-31012A0CB8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244863-4DF3-437C-AE16-60750412F2F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07790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74531665-1280-4B25-A02F-969903D36F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2139950"/>
            <a:ext cx="21193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38200" y="5131574"/>
            <a:ext cx="8204115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EC2A92-F679-48F4-A49D-8E4E1F4075E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2140E53-5777-4C36-9B1A-DBF2D1CC0058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2A9447-6C1A-4A87-BA9C-51E450CFEE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CE551-8C7F-4B26-9804-B5502F0FCE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9C356CF-0543-4A6E-A489-95D634D0308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81496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F7C5AF5F-63DF-42D8-ACB8-32C04268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88" y="0"/>
            <a:ext cx="2119312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23">
            <a:extLst>
              <a:ext uri="{FF2B5EF4-FFF2-40B4-BE49-F238E27FC236}">
                <a16:creationId xmlns:a16="http://schemas.microsoft.com/office/drawing/2014/main" id="{2521CA8E-A567-4CF9-8300-62406AE03DD0}"/>
              </a:ext>
            </a:extLst>
          </p:cNvPr>
          <p:cNvSpPr/>
          <p:nvPr/>
        </p:nvSpPr>
        <p:spPr>
          <a:xfrm>
            <a:off x="-1801813" y="-906463"/>
            <a:ext cx="1625600" cy="3495676"/>
          </a:xfrm>
          <a:custGeom>
            <a:avLst/>
            <a:gdLst>
              <a:gd name="connsiteX0" fmla="*/ 1064985 w 1625203"/>
              <a:gd name="connsiteY0" fmla="*/ 0 h 3495604"/>
              <a:gd name="connsiteX1" fmla="*/ 1564257 w 1625203"/>
              <a:gd name="connsiteY1" fmla="*/ 392072 h 3495604"/>
              <a:gd name="connsiteX2" fmla="*/ 1105616 w 1625203"/>
              <a:gd name="connsiteY2" fmla="*/ 985655 h 3495604"/>
              <a:gd name="connsiteX3" fmla="*/ 1091674 w 1625203"/>
              <a:gd name="connsiteY3" fmla="*/ 647426 h 3495604"/>
              <a:gd name="connsiteX4" fmla="*/ 318896 w 1625203"/>
              <a:gd name="connsiteY4" fmla="*/ 2143063 h 3495604"/>
              <a:gd name="connsiteX5" fmla="*/ 1625203 w 1625203"/>
              <a:gd name="connsiteY5" fmla="*/ 3204984 h 3495604"/>
              <a:gd name="connsiteX6" fmla="*/ 1625203 w 1625203"/>
              <a:gd name="connsiteY6" fmla="*/ 3495604 h 3495604"/>
              <a:gd name="connsiteX7" fmla="*/ 23964 w 1625203"/>
              <a:gd name="connsiteY7" fmla="*/ 2147716 h 3495604"/>
              <a:gd name="connsiteX8" fmla="*/ 1079003 w 1625203"/>
              <a:gd name="connsiteY8" fmla="*/ 340049 h 34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03" h="3495604">
                <a:moveTo>
                  <a:pt x="1064985" y="0"/>
                </a:moveTo>
                <a:lnTo>
                  <a:pt x="1564257" y="392072"/>
                </a:lnTo>
                <a:lnTo>
                  <a:pt x="1105616" y="985655"/>
                </a:lnTo>
                <a:lnTo>
                  <a:pt x="1091674" y="647426"/>
                </a:lnTo>
                <a:cubicBezTo>
                  <a:pt x="512429" y="900093"/>
                  <a:pt x="189843" y="1524426"/>
                  <a:pt x="318896" y="2143063"/>
                </a:cubicBezTo>
                <a:cubicBezTo>
                  <a:pt x="447949" y="2761699"/>
                  <a:pt x="993249" y="3204984"/>
                  <a:pt x="1625203" y="3204984"/>
                </a:cubicBezTo>
                <a:lnTo>
                  <a:pt x="1625203" y="3495604"/>
                </a:lnTo>
                <a:cubicBezTo>
                  <a:pt x="834651" y="3495604"/>
                  <a:pt x="158797" y="2926685"/>
                  <a:pt x="23964" y="2147716"/>
                </a:cubicBezTo>
                <a:cubicBezTo>
                  <a:pt x="-110869" y="1368747"/>
                  <a:pt x="334443" y="605764"/>
                  <a:pt x="1079003" y="34004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1F3E97DF-2E5E-4A6E-8F27-63C1DA448F08}"/>
              </a:ext>
            </a:extLst>
          </p:cNvPr>
          <p:cNvGrpSpPr>
            <a:grpSpLocks/>
          </p:cNvGrpSpPr>
          <p:nvPr/>
        </p:nvGrpSpPr>
        <p:grpSpPr bwMode="auto">
          <a:xfrm>
            <a:off x="0" y="-877888"/>
            <a:ext cx="12192000" cy="684213"/>
            <a:chOff x="0" y="-878646"/>
            <a:chExt cx="17546101" cy="6851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A1C6DD-7616-4724-BCF0-9D95ADAEAE40}"/>
                </a:ext>
              </a:extLst>
            </p:cNvPr>
            <p:cNvSpPr/>
            <p:nvPr userDrawn="1"/>
          </p:nvSpPr>
          <p:spPr>
            <a:xfrm>
              <a:off x="0" y="-878646"/>
              <a:ext cx="1807158" cy="685198"/>
            </a:xfrm>
            <a:prstGeom prst="rect">
              <a:avLst/>
            </a:prstGeom>
            <a:solidFill>
              <a:srgbClr val="0D0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13/7/7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30B0A5-E440-4159-BFF3-06E410FCB85B}"/>
                </a:ext>
              </a:extLst>
            </p:cNvPr>
            <p:cNvSpPr/>
            <p:nvPr userDrawn="1"/>
          </p:nvSpPr>
          <p:spPr>
            <a:xfrm>
              <a:off x="1967083" y="-878646"/>
              <a:ext cx="1807156" cy="685198"/>
            </a:xfrm>
            <a:prstGeom prst="rect">
              <a:avLst/>
            </a:prstGeom>
            <a:solidFill>
              <a:srgbClr val="360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54/0/161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8FD14E-7B99-4031-A6B6-CA1EE182443E}"/>
                </a:ext>
              </a:extLst>
            </p:cNvPr>
            <p:cNvSpPr/>
            <p:nvPr userDrawn="1"/>
          </p:nvSpPr>
          <p:spPr>
            <a:xfrm>
              <a:off x="3934165" y="-878646"/>
              <a:ext cx="1809442" cy="685198"/>
            </a:xfrm>
            <a:prstGeom prst="rect">
              <a:avLst/>
            </a:prstGeom>
            <a:solidFill>
              <a:srgbClr val="FED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>
                  <a:solidFill>
                    <a:schemeClr val="tx1"/>
                  </a:solidFill>
                </a:rPr>
                <a:t>254/215/63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9EED32-45F0-4BE3-A364-BB6DB017C574}"/>
                </a:ext>
              </a:extLst>
            </p:cNvPr>
            <p:cNvSpPr/>
            <p:nvPr userDrawn="1"/>
          </p:nvSpPr>
          <p:spPr>
            <a:xfrm>
              <a:off x="5901248" y="-878646"/>
              <a:ext cx="1809442" cy="685198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254/0/0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731ADE-8B24-4356-8B6B-7E7408E80F60}"/>
                </a:ext>
              </a:extLst>
            </p:cNvPr>
            <p:cNvSpPr/>
            <p:nvPr userDrawn="1"/>
          </p:nvSpPr>
          <p:spPr>
            <a:xfrm>
              <a:off x="7868330" y="-878646"/>
              <a:ext cx="1809442" cy="6851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255/102/0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BBB594-7D20-49AA-9367-E9AF77E90CBA}"/>
                </a:ext>
              </a:extLst>
            </p:cNvPr>
            <p:cNvSpPr/>
            <p:nvPr userDrawn="1"/>
          </p:nvSpPr>
          <p:spPr>
            <a:xfrm>
              <a:off x="9835413" y="-878646"/>
              <a:ext cx="1809442" cy="685198"/>
            </a:xfrm>
            <a:prstGeom prst="rect">
              <a:avLst/>
            </a:prstGeom>
            <a:solidFill>
              <a:srgbClr val="01D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1/209/251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B3A1A6-9166-4753-A113-FF09781A1F37}"/>
                </a:ext>
              </a:extLst>
            </p:cNvPr>
            <p:cNvSpPr/>
            <p:nvPr userDrawn="1"/>
          </p:nvSpPr>
          <p:spPr>
            <a:xfrm>
              <a:off x="11802495" y="-878646"/>
              <a:ext cx="1809442" cy="685198"/>
            </a:xfrm>
            <a:prstGeom prst="rect">
              <a:avLst/>
            </a:prstGeom>
            <a:solidFill>
              <a:srgbClr val="01C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1/207/49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C0965-82E8-4CB5-98CA-BC17FD05A7F3}"/>
                </a:ext>
              </a:extLst>
            </p:cNvPr>
            <p:cNvSpPr/>
            <p:nvPr userDrawn="1"/>
          </p:nvSpPr>
          <p:spPr>
            <a:xfrm>
              <a:off x="13771862" y="-878646"/>
              <a:ext cx="1807158" cy="685198"/>
            </a:xfrm>
            <a:prstGeom prst="rect">
              <a:avLst/>
            </a:prstGeom>
            <a:solidFill>
              <a:srgbClr val="012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/>
                <a:t>1/41/110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5B9726-4258-4FBC-B95A-9EE0F5C4A452}"/>
                </a:ext>
              </a:extLst>
            </p:cNvPr>
            <p:cNvSpPr/>
            <p:nvPr userDrawn="1"/>
          </p:nvSpPr>
          <p:spPr>
            <a:xfrm>
              <a:off x="15738945" y="-878646"/>
              <a:ext cx="1807156" cy="685198"/>
            </a:xfrm>
            <a:prstGeom prst="rect">
              <a:avLst/>
            </a:prstGeom>
            <a:solidFill>
              <a:srgbClr val="D5D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>
                  <a:solidFill>
                    <a:schemeClr val="tx1"/>
                  </a:solidFill>
                </a:rPr>
                <a:t>213/216/223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8689352" cy="1325563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5280156-B7D5-4D3E-8169-EBA06E97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575" y="641509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51A6F1C-58E4-468D-A7DC-E2596ABC07D5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8374534-27E8-4EA8-B58A-DF15398E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509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39E61F3-3BE4-43BC-8D0B-17B0434C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41509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D3FD6-2EA7-4B7F-8AAD-20E054E677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20564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0D96FF7C-CBE0-4E2E-A6B3-E2ACE5D40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15" y="3379974"/>
            <a:ext cx="6676571" cy="2722110"/>
          </a:xfrm>
        </p:spPr>
        <p:txBody>
          <a:bodyPr bIns="0" anchor="b">
            <a:normAutofit/>
          </a:bodyPr>
          <a:lstStyle>
            <a:lvl1pPr algn="r">
              <a:defRPr sz="7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6115" y="6102083"/>
            <a:ext cx="6676571" cy="656510"/>
          </a:xfrm>
        </p:spPr>
        <p:txBody>
          <a:bodyPr rIns="137160" anchor="ctr"/>
          <a:lstStyle>
            <a:lvl1pPr marL="0" indent="0" algn="r">
              <a:buNone/>
              <a:defRPr sz="180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59544" y="156756"/>
            <a:ext cx="3425371" cy="1333955"/>
          </a:xfrm>
          <a:solidFill>
            <a:schemeClr val="bg1">
              <a:alpha val="70000"/>
            </a:schemeClr>
          </a:solidFill>
        </p:spPr>
        <p:txBody>
          <a:bodyPr lIns="182880" tIns="182880" rIns="182880" bIns="91440">
            <a:spAutoFit/>
          </a:bodyPr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115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5C62-01A8-41B8-BB59-C49BCB31D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5AA9C-4FFA-48AD-9EB9-29C0013352FD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E2F47-3004-4D7A-91F0-52417760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19CFC-E93A-4D84-8195-ADACBE0A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4E65A-68F2-45EF-B7E4-8B0BA7FB40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93067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579957"/>
      </p:ext>
    </p:extLst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1FAB7-58E2-4A7E-BF2E-1364E166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D82583B-E9D7-4F18-A8A6-609F3B5D5C93}" type="datetime1">
              <a:rPr lang="vi-VN"/>
              <a:pPr>
                <a:defRPr/>
              </a:pPr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C5BA1-9EC3-449D-BD46-278E6ED8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66006-BA0F-44C5-BE52-371A35BB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D0EF2D-633A-47F6-B06A-587CAB82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17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40CB-13E7-4EDD-A1CD-051C02CE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7C88E-65F2-4916-BC1D-7B5F0D81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E958E-E4F0-425E-A413-F122CF68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9E348-7E14-41BB-8FB3-5AF393765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F8FE3-8AD9-435B-B31D-364B0C16A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E2B9F-00F2-4F1E-ABAA-8FD0DB07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53DFD-912C-468C-8942-6249B653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2800F-70CC-4046-AD5E-910D7AFD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42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qua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93">
            <a:extLst>
              <a:ext uri="{FF2B5EF4-FFF2-40B4-BE49-F238E27FC236}">
                <a16:creationId xmlns:a16="http://schemas.microsoft.com/office/drawing/2014/main" id="{1D58C8BD-6BF8-430F-8D65-21C2A093D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6" y="542925"/>
            <a:ext cx="11106151" cy="577215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3" name="Shape 294">
            <a:extLst>
              <a:ext uri="{FF2B5EF4-FFF2-40B4-BE49-F238E27FC236}">
                <a16:creationId xmlns:a16="http://schemas.microsoft.com/office/drawing/2014/main" id="{17A67149-2D31-41D4-9079-EDFEA537A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76" y="1130300"/>
            <a:ext cx="806451" cy="80645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4" name="Shape 295">
            <a:extLst>
              <a:ext uri="{FF2B5EF4-FFF2-40B4-BE49-F238E27FC236}">
                <a16:creationId xmlns:a16="http://schemas.microsoft.com/office/drawing/2014/main" id="{44DF7DC4-FEA4-4B25-BC14-A7F00F382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4" y="228600"/>
            <a:ext cx="1404937" cy="1404938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5" name="Shape 296">
            <a:extLst>
              <a:ext uri="{FF2B5EF4-FFF2-40B4-BE49-F238E27FC236}">
                <a16:creationId xmlns:a16="http://schemas.microsoft.com/office/drawing/2014/main" id="{D7B53208-A03F-41CC-AA19-2A190B7C8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1" y="-182563"/>
            <a:ext cx="531813" cy="531813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6" name="Shape 297">
            <a:extLst>
              <a:ext uri="{FF2B5EF4-FFF2-40B4-BE49-F238E27FC236}">
                <a16:creationId xmlns:a16="http://schemas.microsoft.com/office/drawing/2014/main" id="{CA167D25-E508-4A04-A169-5FF637B01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6" y="449263"/>
            <a:ext cx="180975" cy="182562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7" name="Shape 298">
            <a:extLst>
              <a:ext uri="{FF2B5EF4-FFF2-40B4-BE49-F238E27FC236}">
                <a16:creationId xmlns:a16="http://schemas.microsoft.com/office/drawing/2014/main" id="{FD1DD038-5A1C-4D36-AC85-C2215D059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6" y="1779588"/>
            <a:ext cx="284163" cy="28416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8" name="Shape 299">
            <a:extLst>
              <a:ext uri="{FF2B5EF4-FFF2-40B4-BE49-F238E27FC236}">
                <a16:creationId xmlns:a16="http://schemas.microsoft.com/office/drawing/2014/main" id="{A2456E37-0711-4AAB-B7DE-921495C1A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213" y="5557840"/>
            <a:ext cx="1463675" cy="1463675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9" name="Shape 300">
            <a:extLst>
              <a:ext uri="{FF2B5EF4-FFF2-40B4-BE49-F238E27FC236}">
                <a16:creationId xmlns:a16="http://schemas.microsoft.com/office/drawing/2014/main" id="{D8723516-3D1C-460C-BFE4-11C4A0C95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2689" y="3975102"/>
            <a:ext cx="1033463" cy="1031875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0" name="Shape 301">
            <a:extLst>
              <a:ext uri="{FF2B5EF4-FFF2-40B4-BE49-F238E27FC236}">
                <a16:creationId xmlns:a16="http://schemas.microsoft.com/office/drawing/2014/main" id="{85539192-36E7-4AA1-880C-B2E82FDD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1826" y="5299077"/>
            <a:ext cx="55086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1" name="Shape 302">
            <a:extLst>
              <a:ext uri="{FF2B5EF4-FFF2-40B4-BE49-F238E27FC236}">
                <a16:creationId xmlns:a16="http://schemas.microsoft.com/office/drawing/2014/main" id="{A1E65235-DFD6-4CFB-9024-009B1FADE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676" y="5164138"/>
            <a:ext cx="284163" cy="284162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2" name="Shape 303">
            <a:extLst>
              <a:ext uri="{FF2B5EF4-FFF2-40B4-BE49-F238E27FC236}">
                <a16:creationId xmlns:a16="http://schemas.microsoft.com/office/drawing/2014/main" id="{8666BA32-D73C-473C-8A0A-683B33D58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6337" y="6402388"/>
            <a:ext cx="284163" cy="28416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3" name="Shape 304">
            <a:extLst>
              <a:ext uri="{FF2B5EF4-FFF2-40B4-BE49-F238E27FC236}">
                <a16:creationId xmlns:a16="http://schemas.microsoft.com/office/drawing/2014/main" id="{3CCE7D9D-D941-4F9D-966B-221913DE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9" y="6232527"/>
            <a:ext cx="125412" cy="125413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4" name="Shape 305">
            <a:extLst>
              <a:ext uri="{FF2B5EF4-FFF2-40B4-BE49-F238E27FC236}">
                <a16:creationId xmlns:a16="http://schemas.microsoft.com/office/drawing/2014/main" id="{4CEB207B-3098-4B2E-A20F-2EBC7E29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9" y="2103440"/>
            <a:ext cx="125412" cy="123825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altLang="vi-VN" sz="1800">
              <a:latin typeface="Calibri" panose="020F0502020204030204" pitchFamily="34" charset="0"/>
            </a:endParaRPr>
          </a:p>
        </p:txBody>
      </p:sp>
      <p:sp>
        <p:nvSpPr>
          <p:cNvPr id="15" name="Shape 306">
            <a:extLst>
              <a:ext uri="{FF2B5EF4-FFF2-40B4-BE49-F238E27FC236}">
                <a16:creationId xmlns:a16="http://schemas.microsoft.com/office/drawing/2014/main" id="{726C32E6-9BA1-4B1C-A984-DE3A66205A6C}"/>
              </a:ext>
            </a:extLst>
          </p:cNvPr>
          <p:cNvSpPr>
            <a:spLocks/>
          </p:cNvSpPr>
          <p:nvPr/>
        </p:nvSpPr>
        <p:spPr bwMode="auto">
          <a:xfrm>
            <a:off x="11634789" y="4267202"/>
            <a:ext cx="449263" cy="449263"/>
          </a:xfrm>
          <a:custGeom>
            <a:avLst/>
            <a:gdLst>
              <a:gd name="T0" fmla="*/ 2147483646 w 16027"/>
              <a:gd name="T1" fmla="*/ 2147483646 h 16027"/>
              <a:gd name="T2" fmla="*/ 2147483646 w 16027"/>
              <a:gd name="T3" fmla="*/ 2147483646 h 16027"/>
              <a:gd name="T4" fmla="*/ 2147483646 w 16027"/>
              <a:gd name="T5" fmla="*/ 2147483646 h 16027"/>
              <a:gd name="T6" fmla="*/ 2147483646 w 16027"/>
              <a:gd name="T7" fmla="*/ 2147483646 h 16027"/>
              <a:gd name="T8" fmla="*/ 2147483646 w 16027"/>
              <a:gd name="T9" fmla="*/ 2147483646 h 16027"/>
              <a:gd name="T10" fmla="*/ 2147483646 w 16027"/>
              <a:gd name="T11" fmla="*/ 2147483646 h 16027"/>
              <a:gd name="T12" fmla="*/ 2147483646 w 16027"/>
              <a:gd name="T13" fmla="*/ 2147483646 h 16027"/>
              <a:gd name="T14" fmla="*/ 2147483646 w 16027"/>
              <a:gd name="T15" fmla="*/ 2147483646 h 16027"/>
              <a:gd name="T16" fmla="*/ 2147483646 w 16027"/>
              <a:gd name="T17" fmla="*/ 2147483646 h 16027"/>
              <a:gd name="T18" fmla="*/ 2147483646 w 16027"/>
              <a:gd name="T19" fmla="*/ 2147483646 h 16027"/>
              <a:gd name="T20" fmla="*/ 2147483646 w 16027"/>
              <a:gd name="T21" fmla="*/ 2147483646 h 16027"/>
              <a:gd name="T22" fmla="*/ 2147483646 w 16027"/>
              <a:gd name="T23" fmla="*/ 2147483646 h 16027"/>
              <a:gd name="T24" fmla="*/ 2147483646 w 16027"/>
              <a:gd name="T25" fmla="*/ 2147483646 h 16027"/>
              <a:gd name="T26" fmla="*/ 2147483646 w 16027"/>
              <a:gd name="T27" fmla="*/ 2147483646 h 16027"/>
              <a:gd name="T28" fmla="*/ 2147483646 w 16027"/>
              <a:gd name="T29" fmla="*/ 2147483646 h 16027"/>
              <a:gd name="T30" fmla="*/ 2147483646 w 16027"/>
              <a:gd name="T31" fmla="*/ 2147483646 h 16027"/>
              <a:gd name="T32" fmla="*/ 2147483646 w 16027"/>
              <a:gd name="T33" fmla="*/ 2147483646 h 16027"/>
              <a:gd name="T34" fmla="*/ 2147483646 w 16027"/>
              <a:gd name="T35" fmla="*/ 2147483646 h 16027"/>
              <a:gd name="T36" fmla="*/ 2147483646 w 16027"/>
              <a:gd name="T37" fmla="*/ 2147483646 h 16027"/>
              <a:gd name="T38" fmla="*/ 2147483646 w 16027"/>
              <a:gd name="T39" fmla="*/ 2147483646 h 16027"/>
              <a:gd name="T40" fmla="*/ 2147483646 w 16027"/>
              <a:gd name="T41" fmla="*/ 2147483646 h 16027"/>
              <a:gd name="T42" fmla="*/ 2147483646 w 16027"/>
              <a:gd name="T43" fmla="*/ 2147483646 h 16027"/>
              <a:gd name="T44" fmla="*/ 2147483646 w 16027"/>
              <a:gd name="T45" fmla="*/ 2147483646 h 16027"/>
              <a:gd name="T46" fmla="*/ 2147483646 w 16027"/>
              <a:gd name="T47" fmla="*/ 2147483646 h 16027"/>
              <a:gd name="T48" fmla="*/ 2147483646 w 16027"/>
              <a:gd name="T49" fmla="*/ 2147483646 h 16027"/>
              <a:gd name="T50" fmla="*/ 2147483646 w 16027"/>
              <a:gd name="T51" fmla="*/ 2147483646 h 16027"/>
              <a:gd name="T52" fmla="*/ 2147483646 w 16027"/>
              <a:gd name="T53" fmla="*/ 2147483646 h 16027"/>
              <a:gd name="T54" fmla="*/ 2147483646 w 16027"/>
              <a:gd name="T55" fmla="*/ 2147483646 h 16027"/>
              <a:gd name="T56" fmla="*/ 2147483646 w 16027"/>
              <a:gd name="T57" fmla="*/ 2147483646 h 16027"/>
              <a:gd name="T58" fmla="*/ 2147483646 w 16027"/>
              <a:gd name="T59" fmla="*/ 2147483646 h 16027"/>
              <a:gd name="T60" fmla="*/ 2147483646 w 16027"/>
              <a:gd name="T61" fmla="*/ 2147483646 h 16027"/>
              <a:gd name="T62" fmla="*/ 2147483646 w 16027"/>
              <a:gd name="T63" fmla="*/ 2147483646 h 16027"/>
              <a:gd name="T64" fmla="*/ 2147483646 w 16027"/>
              <a:gd name="T65" fmla="*/ 2147483646 h 16027"/>
              <a:gd name="T66" fmla="*/ 2147483646 w 16027"/>
              <a:gd name="T67" fmla="*/ 2147483646 h 16027"/>
              <a:gd name="T68" fmla="*/ 2147483646 w 16027"/>
              <a:gd name="T69" fmla="*/ 2147483646 h 16027"/>
              <a:gd name="T70" fmla="*/ 2147483646 w 16027"/>
              <a:gd name="T71" fmla="*/ 2147483646 h 16027"/>
              <a:gd name="T72" fmla="*/ 2147483646 w 16027"/>
              <a:gd name="T73" fmla="*/ 2147483646 h 16027"/>
              <a:gd name="T74" fmla="*/ 2147483646 w 16027"/>
              <a:gd name="T75" fmla="*/ 2147483646 h 16027"/>
              <a:gd name="T76" fmla="*/ 2147483646 w 16027"/>
              <a:gd name="T77" fmla="*/ 2147483646 h 16027"/>
              <a:gd name="T78" fmla="*/ 2147483646 w 16027"/>
              <a:gd name="T79" fmla="*/ 2147483646 h 16027"/>
              <a:gd name="T80" fmla="*/ 2147483646 w 16027"/>
              <a:gd name="T81" fmla="*/ 2147483646 h 16027"/>
              <a:gd name="T82" fmla="*/ 2147483646 w 16027"/>
              <a:gd name="T83" fmla="*/ 2147483646 h 16027"/>
              <a:gd name="T84" fmla="*/ 2147483646 w 16027"/>
              <a:gd name="T85" fmla="*/ 2147483646 h 16027"/>
              <a:gd name="T86" fmla="*/ 2147483646 w 16027"/>
              <a:gd name="T87" fmla="*/ 2147483646 h 16027"/>
              <a:gd name="T88" fmla="*/ 2147483646 w 16027"/>
              <a:gd name="T89" fmla="*/ 2147483646 h 16027"/>
              <a:gd name="T90" fmla="*/ 2147483646 w 16027"/>
              <a:gd name="T91" fmla="*/ 2147483646 h 16027"/>
              <a:gd name="T92" fmla="*/ 2147483646 w 16027"/>
              <a:gd name="T93" fmla="*/ 2147483646 h 16027"/>
              <a:gd name="T94" fmla="*/ 2147483646 w 16027"/>
              <a:gd name="T95" fmla="*/ 2147483646 h 16027"/>
              <a:gd name="T96" fmla="*/ 2147483646 w 16027"/>
              <a:gd name="T97" fmla="*/ 2147483646 h 16027"/>
              <a:gd name="T98" fmla="*/ 2147483646 w 16027"/>
              <a:gd name="T99" fmla="*/ 2147483646 h 16027"/>
              <a:gd name="T100" fmla="*/ 2147483646 w 16027"/>
              <a:gd name="T101" fmla="*/ 2147483646 h 16027"/>
              <a:gd name="T102" fmla="*/ 2147483646 w 16027"/>
              <a:gd name="T103" fmla="*/ 2147483646 h 16027"/>
              <a:gd name="T104" fmla="*/ 2147483646 w 16027"/>
              <a:gd name="T105" fmla="*/ 2147483646 h 16027"/>
              <a:gd name="T106" fmla="*/ 2147483646 w 16027"/>
              <a:gd name="T107" fmla="*/ 2147483646 h 16027"/>
              <a:gd name="T108" fmla="*/ 2147483646 w 16027"/>
              <a:gd name="T109" fmla="*/ 2147483646 h 16027"/>
              <a:gd name="T110" fmla="*/ 2147483646 w 16027"/>
              <a:gd name="T111" fmla="*/ 2147483646 h 16027"/>
              <a:gd name="T112" fmla="*/ 2147483646 w 16027"/>
              <a:gd name="T113" fmla="*/ 2147483646 h 16027"/>
              <a:gd name="T114" fmla="*/ 2147483646 w 16027"/>
              <a:gd name="T115" fmla="*/ 2147483646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027"/>
              <a:gd name="T175" fmla="*/ 0 h 16027"/>
              <a:gd name="T176" fmla="*/ 16027 w 16027"/>
              <a:gd name="T177" fmla="*/ 16027 h 160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/>
          <a:p>
            <a:endParaRPr lang="en-US" sz="1800"/>
          </a:p>
        </p:txBody>
      </p:sp>
      <p:grpSp>
        <p:nvGrpSpPr>
          <p:cNvPr id="16" name="Shape 307">
            <a:extLst>
              <a:ext uri="{FF2B5EF4-FFF2-40B4-BE49-F238E27FC236}">
                <a16:creationId xmlns:a16="http://schemas.microsoft.com/office/drawing/2014/main" id="{B9472AAF-C3AA-449E-A4D0-ED47477611FF}"/>
              </a:ext>
            </a:extLst>
          </p:cNvPr>
          <p:cNvGrpSpPr>
            <a:grpSpLocks/>
          </p:cNvGrpSpPr>
          <p:nvPr/>
        </p:nvGrpSpPr>
        <p:grpSpPr bwMode="auto">
          <a:xfrm>
            <a:off x="10856914" y="5970590"/>
            <a:ext cx="677863" cy="638175"/>
            <a:chOff x="5972700" y="2330200"/>
            <a:chExt cx="411625" cy="387275"/>
          </a:xfrm>
        </p:grpSpPr>
        <p:sp>
          <p:nvSpPr>
            <p:cNvPr id="17" name="Shape 308">
              <a:extLst>
                <a:ext uri="{FF2B5EF4-FFF2-40B4-BE49-F238E27FC236}">
                  <a16:creationId xmlns:a16="http://schemas.microsoft.com/office/drawing/2014/main" id="{6238546F-4237-4216-9D7A-9096F488F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2147483646 h 8793"/>
                <a:gd name="T4" fmla="*/ 2147483646 w 3922"/>
                <a:gd name="T5" fmla="*/ 2147483646 h 8793"/>
                <a:gd name="T6" fmla="*/ 2147483646 w 3922"/>
                <a:gd name="T7" fmla="*/ 0 h 8793"/>
                <a:gd name="T8" fmla="*/ 0 w 3922"/>
                <a:gd name="T9" fmla="*/ 0 h 8793"/>
                <a:gd name="T10" fmla="*/ 2147483646 w 3922"/>
                <a:gd name="T11" fmla="*/ 2147483646 h 8793"/>
                <a:gd name="T12" fmla="*/ 2147483646 w 3922"/>
                <a:gd name="T13" fmla="*/ 2147483646 h 8793"/>
                <a:gd name="T14" fmla="*/ 2147483646 w 3922"/>
                <a:gd name="T15" fmla="*/ 2147483646 h 8793"/>
                <a:gd name="T16" fmla="*/ 2147483646 w 3922"/>
                <a:gd name="T17" fmla="*/ 2147483646 h 8793"/>
                <a:gd name="T18" fmla="*/ 2147483646 w 3922"/>
                <a:gd name="T19" fmla="*/ 2147483646 h 8793"/>
                <a:gd name="T20" fmla="*/ 2147483646 w 3922"/>
                <a:gd name="T21" fmla="*/ 2147483646 h 8793"/>
                <a:gd name="T22" fmla="*/ 2147483646 w 3922"/>
                <a:gd name="T23" fmla="*/ 2147483646 h 8793"/>
                <a:gd name="T24" fmla="*/ 2147483646 w 3922"/>
                <a:gd name="T25" fmla="*/ 2147483646 h 8793"/>
                <a:gd name="T26" fmla="*/ 2147483646 w 3922"/>
                <a:gd name="T27" fmla="*/ 2147483646 h 8793"/>
                <a:gd name="T28" fmla="*/ 2147483646 w 3922"/>
                <a:gd name="T29" fmla="*/ 2147483646 h 8793"/>
                <a:gd name="T30" fmla="*/ 2147483646 w 3922"/>
                <a:gd name="T31" fmla="*/ 2147483646 h 8793"/>
                <a:gd name="T32" fmla="*/ 2147483646 w 3922"/>
                <a:gd name="T33" fmla="*/ 2147483646 h 8793"/>
                <a:gd name="T34" fmla="*/ 2147483646 w 3922"/>
                <a:gd name="T35" fmla="*/ 2147483646 h 8793"/>
                <a:gd name="T36" fmla="*/ 2147483646 w 3922"/>
                <a:gd name="T37" fmla="*/ 2147483646 h 8793"/>
                <a:gd name="T38" fmla="*/ 2147483646 w 3922"/>
                <a:gd name="T39" fmla="*/ 2147483646 h 8793"/>
                <a:gd name="T40" fmla="*/ 2147483646 w 3922"/>
                <a:gd name="T41" fmla="*/ 2147483646 h 8793"/>
                <a:gd name="T42" fmla="*/ 2147483646 w 3922"/>
                <a:gd name="T43" fmla="*/ 2147483646 h 8793"/>
                <a:gd name="T44" fmla="*/ 2147483646 w 3922"/>
                <a:gd name="T45" fmla="*/ 2147483646 h 8793"/>
                <a:gd name="T46" fmla="*/ 2147483646 w 3922"/>
                <a:gd name="T47" fmla="*/ 2147483646 h 8793"/>
                <a:gd name="T48" fmla="*/ 2147483646 w 3922"/>
                <a:gd name="T49" fmla="*/ 2147483646 h 8793"/>
                <a:gd name="T50" fmla="*/ 2147483646 w 3922"/>
                <a:gd name="T51" fmla="*/ 2147483646 h 8793"/>
                <a:gd name="T52" fmla="*/ 2147483646 w 3922"/>
                <a:gd name="T53" fmla="*/ 2147483646 h 8793"/>
                <a:gd name="T54" fmla="*/ 2147483646 w 3922"/>
                <a:gd name="T55" fmla="*/ 2147483646 h 8793"/>
                <a:gd name="T56" fmla="*/ 2147483646 w 3922"/>
                <a:gd name="T57" fmla="*/ 2147483646 h 8793"/>
                <a:gd name="T58" fmla="*/ 2147483646 w 3922"/>
                <a:gd name="T59" fmla="*/ 2147483646 h 8793"/>
                <a:gd name="T60" fmla="*/ 2147483646 w 3922"/>
                <a:gd name="T61" fmla="*/ 2147483646 h 8793"/>
                <a:gd name="T62" fmla="*/ 2147483646 w 3922"/>
                <a:gd name="T63" fmla="*/ 2147483646 h 8793"/>
                <a:gd name="T64" fmla="*/ 2147483646 w 3922"/>
                <a:gd name="T65" fmla="*/ 2147483646 h 8793"/>
                <a:gd name="T66" fmla="*/ 2147483646 w 3922"/>
                <a:gd name="T67" fmla="*/ 2147483646 h 8793"/>
                <a:gd name="T68" fmla="*/ 2147483646 w 3922"/>
                <a:gd name="T69" fmla="*/ 2147483646 h 8793"/>
                <a:gd name="T70" fmla="*/ 2147483646 w 3922"/>
                <a:gd name="T71" fmla="*/ 2147483646 h 8793"/>
                <a:gd name="T72" fmla="*/ 2147483646 w 3922"/>
                <a:gd name="T73" fmla="*/ 2147483646 h 8793"/>
                <a:gd name="T74" fmla="*/ 2147483646 w 3922"/>
                <a:gd name="T75" fmla="*/ 2147483646 h 8793"/>
                <a:gd name="T76" fmla="*/ 2147483646 w 3922"/>
                <a:gd name="T77" fmla="*/ 2147483646 h 8793"/>
                <a:gd name="T78" fmla="*/ 2147483646 w 3922"/>
                <a:gd name="T79" fmla="*/ 2147483646 h 8793"/>
                <a:gd name="T80" fmla="*/ 2147483646 w 3922"/>
                <a:gd name="T81" fmla="*/ 2147483646 h 8793"/>
                <a:gd name="T82" fmla="*/ 2147483646 w 3922"/>
                <a:gd name="T83" fmla="*/ 2147483646 h 8793"/>
                <a:gd name="T84" fmla="*/ 2147483646 w 3922"/>
                <a:gd name="T85" fmla="*/ 2147483646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22"/>
                <a:gd name="T130" fmla="*/ 0 h 8793"/>
                <a:gd name="T131" fmla="*/ 3922 w 3922"/>
                <a:gd name="T132" fmla="*/ 8793 h 87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18" name="Shape 309">
              <a:extLst>
                <a:ext uri="{FF2B5EF4-FFF2-40B4-BE49-F238E27FC236}">
                  <a16:creationId xmlns:a16="http://schemas.microsoft.com/office/drawing/2014/main" id="{F2AA057E-1812-44B5-8019-90916901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2147483646 w 12252"/>
                <a:gd name="T1" fmla="*/ 2147483646 h 15491"/>
                <a:gd name="T2" fmla="*/ 2147483646 w 12252"/>
                <a:gd name="T3" fmla="*/ 2147483646 h 15491"/>
                <a:gd name="T4" fmla="*/ 2147483646 w 12252"/>
                <a:gd name="T5" fmla="*/ 2147483646 h 15491"/>
                <a:gd name="T6" fmla="*/ 2147483646 w 12252"/>
                <a:gd name="T7" fmla="*/ 2147483646 h 15491"/>
                <a:gd name="T8" fmla="*/ 2147483646 w 12252"/>
                <a:gd name="T9" fmla="*/ 2147483646 h 15491"/>
                <a:gd name="T10" fmla="*/ 2147483646 w 12252"/>
                <a:gd name="T11" fmla="*/ 2147483646 h 15491"/>
                <a:gd name="T12" fmla="*/ 2147483646 w 12252"/>
                <a:gd name="T13" fmla="*/ 2147483646 h 15491"/>
                <a:gd name="T14" fmla="*/ 2147483646 w 12252"/>
                <a:gd name="T15" fmla="*/ 2147483646 h 15491"/>
                <a:gd name="T16" fmla="*/ 2147483646 w 12252"/>
                <a:gd name="T17" fmla="*/ 2147483646 h 15491"/>
                <a:gd name="T18" fmla="*/ 2147483646 w 12252"/>
                <a:gd name="T19" fmla="*/ 2147483646 h 15491"/>
                <a:gd name="T20" fmla="*/ 2147483646 w 12252"/>
                <a:gd name="T21" fmla="*/ 2147483646 h 15491"/>
                <a:gd name="T22" fmla="*/ 2147483646 w 12252"/>
                <a:gd name="T23" fmla="*/ 2147483646 h 15491"/>
                <a:gd name="T24" fmla="*/ 2147483646 w 12252"/>
                <a:gd name="T25" fmla="*/ 2147483646 h 15491"/>
                <a:gd name="T26" fmla="*/ 2147483646 w 12252"/>
                <a:gd name="T27" fmla="*/ 2147483646 h 15491"/>
                <a:gd name="T28" fmla="*/ 2147483646 w 12252"/>
                <a:gd name="T29" fmla="*/ 2147483646 h 15491"/>
                <a:gd name="T30" fmla="*/ 2147483646 w 12252"/>
                <a:gd name="T31" fmla="*/ 2147483646 h 15491"/>
                <a:gd name="T32" fmla="*/ 2147483646 w 12252"/>
                <a:gd name="T33" fmla="*/ 2147483646 h 15491"/>
                <a:gd name="T34" fmla="*/ 2147483646 w 12252"/>
                <a:gd name="T35" fmla="*/ 2147483646 h 15491"/>
                <a:gd name="T36" fmla="*/ 2147483646 w 12252"/>
                <a:gd name="T37" fmla="*/ 2147483646 h 15491"/>
                <a:gd name="T38" fmla="*/ 2147483646 w 12252"/>
                <a:gd name="T39" fmla="*/ 2147483646 h 15491"/>
                <a:gd name="T40" fmla="*/ 2147483646 w 12252"/>
                <a:gd name="T41" fmla="*/ 2147483646 h 15491"/>
                <a:gd name="T42" fmla="*/ 2147483646 w 12252"/>
                <a:gd name="T43" fmla="*/ 2147483646 h 15491"/>
                <a:gd name="T44" fmla="*/ 2147483646 w 12252"/>
                <a:gd name="T45" fmla="*/ 2147483646 h 15491"/>
                <a:gd name="T46" fmla="*/ 2147483646 w 12252"/>
                <a:gd name="T47" fmla="*/ 2147483646 h 15491"/>
                <a:gd name="T48" fmla="*/ 2147483646 w 12252"/>
                <a:gd name="T49" fmla="*/ 2147483646 h 15491"/>
                <a:gd name="T50" fmla="*/ 2147483646 w 12252"/>
                <a:gd name="T51" fmla="*/ 2147483646 h 15491"/>
                <a:gd name="T52" fmla="*/ 2147483646 w 12252"/>
                <a:gd name="T53" fmla="*/ 2147483646 h 15491"/>
                <a:gd name="T54" fmla="*/ 2147483646 w 12252"/>
                <a:gd name="T55" fmla="*/ 2147483646 h 15491"/>
                <a:gd name="T56" fmla="*/ 2147483646 w 12252"/>
                <a:gd name="T57" fmla="*/ 2147483646 h 15491"/>
                <a:gd name="T58" fmla="*/ 2147483646 w 12252"/>
                <a:gd name="T59" fmla="*/ 2147483646 h 15491"/>
                <a:gd name="T60" fmla="*/ 2147483646 w 12252"/>
                <a:gd name="T61" fmla="*/ 2147483646 h 15491"/>
                <a:gd name="T62" fmla="*/ 2147483646 w 12252"/>
                <a:gd name="T63" fmla="*/ 2147483646 h 15491"/>
                <a:gd name="T64" fmla="*/ 2147483646 w 12252"/>
                <a:gd name="T65" fmla="*/ 2147483646 h 15491"/>
                <a:gd name="T66" fmla="*/ 2147483646 w 12252"/>
                <a:gd name="T67" fmla="*/ 2147483646 h 15491"/>
                <a:gd name="T68" fmla="*/ 2147483646 w 12252"/>
                <a:gd name="T69" fmla="*/ 2147483646 h 15491"/>
                <a:gd name="T70" fmla="*/ 2147483646 w 12252"/>
                <a:gd name="T71" fmla="*/ 2147483646 h 15491"/>
                <a:gd name="T72" fmla="*/ 2147483646 w 12252"/>
                <a:gd name="T73" fmla="*/ 2147483646 h 15491"/>
                <a:gd name="T74" fmla="*/ 2147483646 w 12252"/>
                <a:gd name="T75" fmla="*/ 2147483646 h 15491"/>
                <a:gd name="T76" fmla="*/ 2147483646 w 12252"/>
                <a:gd name="T77" fmla="*/ 2147483646 h 15491"/>
                <a:gd name="T78" fmla="*/ 2147483646 w 12252"/>
                <a:gd name="T79" fmla="*/ 2147483646 h 15491"/>
                <a:gd name="T80" fmla="*/ 2147483646 w 12252"/>
                <a:gd name="T81" fmla="*/ 2147483646 h 15491"/>
                <a:gd name="T82" fmla="*/ 2147483646 w 12252"/>
                <a:gd name="T83" fmla="*/ 2147483646 h 15491"/>
                <a:gd name="T84" fmla="*/ 2147483646 w 12252"/>
                <a:gd name="T85" fmla="*/ 2147483646 h 15491"/>
                <a:gd name="T86" fmla="*/ 2147483646 w 12252"/>
                <a:gd name="T87" fmla="*/ 2147483646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252"/>
                <a:gd name="T133" fmla="*/ 0 h 15491"/>
                <a:gd name="T134" fmla="*/ 12252 w 12252"/>
                <a:gd name="T135" fmla="*/ 15491 h 154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  <p:grpSp>
        <p:nvGrpSpPr>
          <p:cNvPr id="19" name="Shape 310">
            <a:extLst>
              <a:ext uri="{FF2B5EF4-FFF2-40B4-BE49-F238E27FC236}">
                <a16:creationId xmlns:a16="http://schemas.microsoft.com/office/drawing/2014/main" id="{0973056D-05F7-47BE-A515-92E79DFD8136}"/>
              </a:ext>
            </a:extLst>
          </p:cNvPr>
          <p:cNvGrpSpPr>
            <a:grpSpLocks/>
          </p:cNvGrpSpPr>
          <p:nvPr/>
        </p:nvGrpSpPr>
        <p:grpSpPr bwMode="auto">
          <a:xfrm>
            <a:off x="727076" y="509588"/>
            <a:ext cx="531813" cy="842962"/>
            <a:chOff x="6718575" y="2318625"/>
            <a:chExt cx="256950" cy="407375"/>
          </a:xfrm>
        </p:grpSpPr>
        <p:sp>
          <p:nvSpPr>
            <p:cNvPr id="20" name="Shape 311">
              <a:extLst>
                <a:ext uri="{FF2B5EF4-FFF2-40B4-BE49-F238E27FC236}">
                  <a16:creationId xmlns:a16="http://schemas.microsoft.com/office/drawing/2014/main" id="{30430E46-9352-414E-A0F9-E7935D51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2147483646 w 4092"/>
                <a:gd name="T1" fmla="*/ 2147483646 h 902"/>
                <a:gd name="T2" fmla="*/ 2147483646 w 4092"/>
                <a:gd name="T3" fmla="*/ 2147483646 h 902"/>
                <a:gd name="T4" fmla="*/ 0 w 4092"/>
                <a:gd name="T5" fmla="*/ 2147483646 h 902"/>
                <a:gd name="T6" fmla="*/ 0 w 4092"/>
                <a:gd name="T7" fmla="*/ 2147483646 h 902"/>
                <a:gd name="T8" fmla="*/ 2147483646 w 4092"/>
                <a:gd name="T9" fmla="*/ 2147483646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1" name="Shape 312">
              <a:extLst>
                <a:ext uri="{FF2B5EF4-FFF2-40B4-BE49-F238E27FC236}">
                  <a16:creationId xmlns:a16="http://schemas.microsoft.com/office/drawing/2014/main" id="{171E34C6-F165-4944-BDA1-92BA6B09E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2147483646 w 4092"/>
                <a:gd name="T1" fmla="*/ 2147483646 h 902"/>
                <a:gd name="T2" fmla="*/ 2147483646 w 4092"/>
                <a:gd name="T3" fmla="*/ 0 h 902"/>
                <a:gd name="T4" fmla="*/ 0 w 4092"/>
                <a:gd name="T5" fmla="*/ 0 h 902"/>
                <a:gd name="T6" fmla="*/ 0 w 4092"/>
                <a:gd name="T7" fmla="*/ 2147483646 h 902"/>
                <a:gd name="T8" fmla="*/ 2147483646 w 4092"/>
                <a:gd name="T9" fmla="*/ 2147483646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92"/>
                <a:gd name="T16" fmla="*/ 0 h 902"/>
                <a:gd name="T17" fmla="*/ 4092 w 4092"/>
                <a:gd name="T18" fmla="*/ 902 h 9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2" name="Shape 313">
              <a:extLst>
                <a:ext uri="{FF2B5EF4-FFF2-40B4-BE49-F238E27FC236}">
                  <a16:creationId xmlns:a16="http://schemas.microsoft.com/office/drawing/2014/main" id="{53FA523B-5DEC-4763-B011-B20FF3E99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147483646 h 1195"/>
                <a:gd name="T2" fmla="*/ 0 w 4092"/>
                <a:gd name="T3" fmla="*/ 2147483646 h 1195"/>
                <a:gd name="T4" fmla="*/ 0 w 4092"/>
                <a:gd name="T5" fmla="*/ 2147483646 h 1195"/>
                <a:gd name="T6" fmla="*/ 2147483646 w 4092"/>
                <a:gd name="T7" fmla="*/ 2147483646 h 1195"/>
                <a:gd name="T8" fmla="*/ 2147483646 w 4092"/>
                <a:gd name="T9" fmla="*/ 2147483646 h 1195"/>
                <a:gd name="T10" fmla="*/ 2147483646 w 4092"/>
                <a:gd name="T11" fmla="*/ 2147483646 h 1195"/>
                <a:gd name="T12" fmla="*/ 2147483646 w 4092"/>
                <a:gd name="T13" fmla="*/ 2147483646 h 1195"/>
                <a:gd name="T14" fmla="*/ 2147483646 w 4092"/>
                <a:gd name="T15" fmla="*/ 2147483646 h 1195"/>
                <a:gd name="T16" fmla="*/ 2147483646 w 4092"/>
                <a:gd name="T17" fmla="*/ 2147483646 h 1195"/>
                <a:gd name="T18" fmla="*/ 2147483646 w 4092"/>
                <a:gd name="T19" fmla="*/ 2147483646 h 1195"/>
                <a:gd name="T20" fmla="*/ 2147483646 w 4092"/>
                <a:gd name="T21" fmla="*/ 2147483646 h 1195"/>
                <a:gd name="T22" fmla="*/ 2147483646 w 4092"/>
                <a:gd name="T23" fmla="*/ 2147483646 h 1195"/>
                <a:gd name="T24" fmla="*/ 2147483646 w 4092"/>
                <a:gd name="T25" fmla="*/ 2147483646 h 1195"/>
                <a:gd name="T26" fmla="*/ 2147483646 w 4092"/>
                <a:gd name="T27" fmla="*/ 2147483646 h 1195"/>
                <a:gd name="T28" fmla="*/ 2147483646 w 4092"/>
                <a:gd name="T29" fmla="*/ 2147483646 h 1195"/>
                <a:gd name="T30" fmla="*/ 2147483646 w 4092"/>
                <a:gd name="T31" fmla="*/ 2147483646 h 1195"/>
                <a:gd name="T32" fmla="*/ 2147483646 w 4092"/>
                <a:gd name="T33" fmla="*/ 2147483646 h 1195"/>
                <a:gd name="T34" fmla="*/ 2147483646 w 4092"/>
                <a:gd name="T35" fmla="*/ 2147483646 h 1195"/>
                <a:gd name="T36" fmla="*/ 2147483646 w 4092"/>
                <a:gd name="T37" fmla="*/ 2147483646 h 1195"/>
                <a:gd name="T38" fmla="*/ 0 w 4092"/>
                <a:gd name="T39" fmla="*/ 2147483646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92"/>
                <a:gd name="T61" fmla="*/ 0 h 1195"/>
                <a:gd name="T62" fmla="*/ 4092 w 4092"/>
                <a:gd name="T63" fmla="*/ 1195 h 1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3" name="Shape 314">
              <a:extLst>
                <a:ext uri="{FF2B5EF4-FFF2-40B4-BE49-F238E27FC236}">
                  <a16:creationId xmlns:a16="http://schemas.microsoft.com/office/drawing/2014/main" id="{3FEA35D0-DCBA-4FD2-B061-2C78839C4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2147483646 w 1414"/>
                <a:gd name="T1" fmla="*/ 2147483646 h 6675"/>
                <a:gd name="T2" fmla="*/ 2147483646 w 1414"/>
                <a:gd name="T3" fmla="*/ 2147483646 h 6675"/>
                <a:gd name="T4" fmla="*/ 2147483646 w 1414"/>
                <a:gd name="T5" fmla="*/ 2147483646 h 6675"/>
                <a:gd name="T6" fmla="*/ 2147483646 w 1414"/>
                <a:gd name="T7" fmla="*/ 2147483646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4" name="Shape 315">
              <a:extLst>
                <a:ext uri="{FF2B5EF4-FFF2-40B4-BE49-F238E27FC236}">
                  <a16:creationId xmlns:a16="http://schemas.microsoft.com/office/drawing/2014/main" id="{88B4A7F4-DC39-4A41-8532-7AD1E34F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2147483646 w 10278"/>
                <a:gd name="T1" fmla="*/ 2147483646 h 12301"/>
                <a:gd name="T2" fmla="*/ 2147483646 w 10278"/>
                <a:gd name="T3" fmla="*/ 2147483646 h 12301"/>
                <a:gd name="T4" fmla="*/ 2147483646 w 10278"/>
                <a:gd name="T5" fmla="*/ 2147483646 h 12301"/>
                <a:gd name="T6" fmla="*/ 2147483646 w 10278"/>
                <a:gd name="T7" fmla="*/ 2147483646 h 12301"/>
                <a:gd name="T8" fmla="*/ 2147483646 w 10278"/>
                <a:gd name="T9" fmla="*/ 2147483646 h 12301"/>
                <a:gd name="T10" fmla="*/ 2147483646 w 10278"/>
                <a:gd name="T11" fmla="*/ 2147483646 h 12301"/>
                <a:gd name="T12" fmla="*/ 2147483646 w 10278"/>
                <a:gd name="T13" fmla="*/ 2147483646 h 12301"/>
                <a:gd name="T14" fmla="*/ 2147483646 w 10278"/>
                <a:gd name="T15" fmla="*/ 2147483646 h 12301"/>
                <a:gd name="T16" fmla="*/ 2147483646 w 10278"/>
                <a:gd name="T17" fmla="*/ 2147483646 h 12301"/>
                <a:gd name="T18" fmla="*/ 2147483646 w 10278"/>
                <a:gd name="T19" fmla="*/ 2147483646 h 12301"/>
                <a:gd name="T20" fmla="*/ 2147483646 w 10278"/>
                <a:gd name="T21" fmla="*/ 2147483646 h 12301"/>
                <a:gd name="T22" fmla="*/ 2147483646 w 10278"/>
                <a:gd name="T23" fmla="*/ 2147483646 h 12301"/>
                <a:gd name="T24" fmla="*/ 2147483646 w 10278"/>
                <a:gd name="T25" fmla="*/ 2147483646 h 12301"/>
                <a:gd name="T26" fmla="*/ 2147483646 w 10278"/>
                <a:gd name="T27" fmla="*/ 2147483646 h 12301"/>
                <a:gd name="T28" fmla="*/ 2147483646 w 10278"/>
                <a:gd name="T29" fmla="*/ 2147483646 h 12301"/>
                <a:gd name="T30" fmla="*/ 2147483646 w 10278"/>
                <a:gd name="T31" fmla="*/ 2147483646 h 12301"/>
                <a:gd name="T32" fmla="*/ 2147483646 w 10278"/>
                <a:gd name="T33" fmla="*/ 2147483646 h 12301"/>
                <a:gd name="T34" fmla="*/ 2147483646 w 10278"/>
                <a:gd name="T35" fmla="*/ 2147483646 h 12301"/>
                <a:gd name="T36" fmla="*/ 2147483646 w 10278"/>
                <a:gd name="T37" fmla="*/ 2147483646 h 12301"/>
                <a:gd name="T38" fmla="*/ 2147483646 w 10278"/>
                <a:gd name="T39" fmla="*/ 2147483646 h 12301"/>
                <a:gd name="T40" fmla="*/ 2147483646 w 10278"/>
                <a:gd name="T41" fmla="*/ 2147483646 h 12301"/>
                <a:gd name="T42" fmla="*/ 2147483646 w 10278"/>
                <a:gd name="T43" fmla="*/ 2147483646 h 12301"/>
                <a:gd name="T44" fmla="*/ 2147483646 w 10278"/>
                <a:gd name="T45" fmla="*/ 2147483646 h 12301"/>
                <a:gd name="T46" fmla="*/ 2147483646 w 10278"/>
                <a:gd name="T47" fmla="*/ 2147483646 h 12301"/>
                <a:gd name="T48" fmla="*/ 2147483646 w 10278"/>
                <a:gd name="T49" fmla="*/ 2147483646 h 12301"/>
                <a:gd name="T50" fmla="*/ 0 w 10278"/>
                <a:gd name="T51" fmla="*/ 2147483646 h 12301"/>
                <a:gd name="T52" fmla="*/ 2147483646 w 10278"/>
                <a:gd name="T53" fmla="*/ 2147483646 h 12301"/>
                <a:gd name="T54" fmla="*/ 2147483646 w 10278"/>
                <a:gd name="T55" fmla="*/ 2147483646 h 12301"/>
                <a:gd name="T56" fmla="*/ 2147483646 w 10278"/>
                <a:gd name="T57" fmla="*/ 2147483646 h 12301"/>
                <a:gd name="T58" fmla="*/ 2147483646 w 10278"/>
                <a:gd name="T59" fmla="*/ 2147483646 h 12301"/>
                <a:gd name="T60" fmla="*/ 2147483646 w 10278"/>
                <a:gd name="T61" fmla="*/ 2147483646 h 12301"/>
                <a:gd name="T62" fmla="*/ 2147483646 w 10278"/>
                <a:gd name="T63" fmla="*/ 2147483646 h 12301"/>
                <a:gd name="T64" fmla="*/ 2147483646 w 10278"/>
                <a:gd name="T65" fmla="*/ 2147483646 h 12301"/>
                <a:gd name="T66" fmla="*/ 2147483646 w 10278"/>
                <a:gd name="T67" fmla="*/ 2147483646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78"/>
                <a:gd name="T103" fmla="*/ 0 h 12301"/>
                <a:gd name="T104" fmla="*/ 10278 w 10278"/>
                <a:gd name="T105" fmla="*/ 12301 h 123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5" name="Shape 316">
              <a:extLst>
                <a:ext uri="{FF2B5EF4-FFF2-40B4-BE49-F238E27FC236}">
                  <a16:creationId xmlns:a16="http://schemas.microsoft.com/office/drawing/2014/main" id="{6628B85E-F27E-4F59-9C21-B650171DC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2147483646 w 1414"/>
                <a:gd name="T1" fmla="*/ 2147483646 h 6675"/>
                <a:gd name="T2" fmla="*/ 2147483646 w 1414"/>
                <a:gd name="T3" fmla="*/ 2147483646 h 6675"/>
                <a:gd name="T4" fmla="*/ 2147483646 w 1414"/>
                <a:gd name="T5" fmla="*/ 2147483646 h 6675"/>
                <a:gd name="T6" fmla="*/ 2147483646 w 1414"/>
                <a:gd name="T7" fmla="*/ 2147483646 h 66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4"/>
                <a:gd name="T13" fmla="*/ 0 h 6675"/>
                <a:gd name="T14" fmla="*/ 1414 w 1414"/>
                <a:gd name="T15" fmla="*/ 6675 h 66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6" name="Shape 317">
              <a:extLst>
                <a:ext uri="{FF2B5EF4-FFF2-40B4-BE49-F238E27FC236}">
                  <a16:creationId xmlns:a16="http://schemas.microsoft.com/office/drawing/2014/main" id="{D7875899-E2FA-49EE-8D68-1544FBDC5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147483646 w 3606"/>
                <a:gd name="T1" fmla="*/ 2147483646 h 780"/>
                <a:gd name="T2" fmla="*/ 2147483646 w 3606"/>
                <a:gd name="T3" fmla="*/ 2147483646 h 780"/>
                <a:gd name="T4" fmla="*/ 2147483646 w 3606"/>
                <a:gd name="T5" fmla="*/ 2147483646 h 780"/>
                <a:gd name="T6" fmla="*/ 2147483646 w 3606"/>
                <a:gd name="T7" fmla="*/ 2147483646 h 780"/>
                <a:gd name="T8" fmla="*/ 2147483646 w 3606"/>
                <a:gd name="T9" fmla="*/ 2147483646 h 780"/>
                <a:gd name="T10" fmla="*/ 2147483646 w 3606"/>
                <a:gd name="T11" fmla="*/ 0 h 780"/>
                <a:gd name="T12" fmla="*/ 2147483646 w 3606"/>
                <a:gd name="T13" fmla="*/ 2147483646 h 780"/>
                <a:gd name="T14" fmla="*/ 2147483646 w 3606"/>
                <a:gd name="T15" fmla="*/ 2147483646 h 780"/>
                <a:gd name="T16" fmla="*/ 2147483646 w 3606"/>
                <a:gd name="T17" fmla="*/ 2147483646 h 780"/>
                <a:gd name="T18" fmla="*/ 2147483646 w 3606"/>
                <a:gd name="T19" fmla="*/ 2147483646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06"/>
                <a:gd name="T31" fmla="*/ 0 h 780"/>
                <a:gd name="T32" fmla="*/ 3606 w 3606"/>
                <a:gd name="T33" fmla="*/ 780 h 7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  <p:sp>
          <p:nvSpPr>
            <p:cNvPr id="27" name="Shape 318">
              <a:extLst>
                <a:ext uri="{FF2B5EF4-FFF2-40B4-BE49-F238E27FC236}">
                  <a16:creationId xmlns:a16="http://schemas.microsoft.com/office/drawing/2014/main" id="{69F06244-96B1-4E9A-AADA-08EE29BA4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147483646 h 1"/>
                <a:gd name="T2" fmla="*/ 2147483646 w 4092"/>
                <a:gd name="T3" fmla="*/ 2147483646 h 1"/>
                <a:gd name="T4" fmla="*/ 0 60000 65536"/>
                <a:gd name="T5" fmla="*/ 0 60000 65536"/>
                <a:gd name="T6" fmla="*/ 0 w 4092"/>
                <a:gd name="T7" fmla="*/ 0 h 1"/>
                <a:gd name="T8" fmla="*/ 4092 w 409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094347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1335B-8815-4153-804A-D1A87B8C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D4AA-5FBE-C94A-BC02-F1FC72728ECF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6D0ED-DC4E-4515-83F5-4E29E2D8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r>
              <a:rPr lang="en-US"/>
              <a:t>Nguyễn Xuân Long- ĐHNN- ĐHQGHN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3ACB6-C134-4442-A7BA-E78E9B6A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F5327"/>
                </a:solidFill>
              </a:defRPr>
            </a:lvl1pPr>
          </a:lstStyle>
          <a:p>
            <a:pPr>
              <a:defRPr/>
            </a:pPr>
            <a:fld id="{008ED01D-BE69-48DA-9C5B-AA9DF58BD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180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7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05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8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98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10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51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8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2F2D-970D-4F21-B172-7EBB81C7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E06FD-BD8B-49C2-B1A7-D165732AC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8FFA1-5E67-4FE1-B111-1A91E094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1ECE3-AEFE-4F1A-9442-A6A3FDE0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8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19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4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5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F33D4D0-3DBF-8128-D986-77EC023AE7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394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5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8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11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5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57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DCE93-36BB-4A83-A194-7A07D97E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7B7D8-4861-4C19-8477-0A1A0E8C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14340-B2A7-4F45-BA48-B89CD997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621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942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7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00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24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2258-90E5-4B1A-9B1D-63F66308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90273-8F04-4EC9-AFE9-27C820D9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A577-D12D-4C49-9EA7-7C19F346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13B0E-58BF-427B-9AEB-EC7EB7D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C0F99-36D5-42A2-B43C-F3035AB1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E1B5-48AF-4382-A9D5-0C7D4B54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6270-B6EA-4F8E-9C9D-8E5E10B0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6EE2E-E674-4BBA-9BD9-25A44ED5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F4122-8CCE-47BA-B7C0-F775C4A1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84FF-F9D6-440B-81A7-DFA841D1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8113A-CF1C-4A3E-9015-571B42C1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A6B10-2B4C-4AB6-8812-9941151A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84E77-1A02-48D5-9C7A-17B71EFC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D63D8-7C6D-406A-9AC0-B077547C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FBF3D-058A-4B41-BD31-6441F469E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4BD2-4EC2-4EE7-89FA-5098C3C814A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86024-CB04-483A-9644-ECDAA95BC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B9993-E3FF-4463-843A-483EBFA5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1FD86-4C51-4DA1-AF6E-1F01EEAE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7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227B7F-6931-47F3-8EE3-E4CF7A18ED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04ADB48-1445-43FF-9194-B63C327730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83FB7-3F8E-4605-8108-5D553691F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F3D537-D98C-4BCA-96EC-3E6970D47C7A}" type="datetime1">
              <a:rPr lang="vi-VN"/>
              <a:pPr>
                <a:defRPr/>
              </a:pPr>
              <a:t>16/10/2025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5F50-DF60-465A-AC57-78D1634C2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CE9B-C495-440C-AC84-B165A21BE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A6A6A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312BA7-ADF4-4510-9D4D-050FD0CC89A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8524A-B317-4DE4-97E8-4BFC9919DF80}"/>
              </a:ext>
            </a:extLst>
          </p:cNvPr>
          <p:cNvSpPr/>
          <p:nvPr/>
        </p:nvSpPr>
        <p:spPr>
          <a:xfrm rot="5400000">
            <a:off x="11809483" y="582262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3595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700" r:id="rId26"/>
    <p:sldLayoutId id="2147483701" r:id="rId27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6AE3-F7ED-47F3-87C9-6B66326C063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99DD0-4586-46C3-9D3D-987CFE578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ED6278-A6A2-C891-0C50-BBA6FBA8CF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69" y="123136"/>
            <a:ext cx="1308897" cy="13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45359" y="4604751"/>
            <a:ext cx="10625992" cy="22532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-19994" y="5524281"/>
            <a:ext cx="12130714" cy="13258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59" y="6132468"/>
            <a:ext cx="607783" cy="717666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26" y="2876927"/>
            <a:ext cx="607783" cy="717666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221" y="5292862"/>
            <a:ext cx="3144126" cy="1494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637" y="33614"/>
            <a:ext cx="2398887" cy="19852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529389" y="63828"/>
            <a:ext cx="1764133" cy="1330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D51D0-EDDD-4C6D-8CF6-5592A3749B4C}"/>
              </a:ext>
            </a:extLst>
          </p:cNvPr>
          <p:cNvSpPr txBox="1"/>
          <p:nvPr/>
        </p:nvSpPr>
        <p:spPr>
          <a:xfrm>
            <a:off x="529389" y="304279"/>
            <a:ext cx="112423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3200" b="1" dirty="0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/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Đơn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: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b="1" i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phường Hồng An,                     thành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5988-4AF8-4C95-8594-4FB32EB8DF92}"/>
              </a:ext>
            </a:extLst>
          </p:cNvPr>
          <p:cNvSpPr txBox="1"/>
          <p:nvPr/>
        </p:nvSpPr>
        <p:spPr>
          <a:xfrm>
            <a:off x="529389" y="2289565"/>
            <a:ext cx="1128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5240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10D9-61A3-4BB0-AD92-6A7FADE7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19340751692">
            <a:hlinkClick r:id="" action="ppaction://media"/>
            <a:extLst>
              <a:ext uri="{FF2B5EF4-FFF2-40B4-BE49-F238E27FC236}">
                <a16:creationId xmlns:a16="http://schemas.microsoft.com/office/drawing/2014/main" id="{650DCF24-0079-4E25-93CC-EDDE0C95D6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116" y="0"/>
            <a:ext cx="11551640" cy="6176963"/>
          </a:xfrm>
        </p:spPr>
      </p:pic>
    </p:spTree>
    <p:extLst>
      <p:ext uri="{BB962C8B-B14F-4D97-AF65-F5344CB8AC3E}">
        <p14:creationId xmlns:p14="http://schemas.microsoft.com/office/powerpoint/2010/main" val="34609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2A79-3091-428B-8D03-F5DB559A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eta.app - 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D41C5EDA-7E49-4F34-B09C-8BAC9F8F84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093" y="1102179"/>
            <a:ext cx="9152164" cy="50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CA2CEC7-5020-45AD-A037-734E93C0A06C}"/>
              </a:ext>
            </a:extLst>
          </p:cNvPr>
          <p:cNvSpPr/>
          <p:nvPr/>
        </p:nvSpPr>
        <p:spPr>
          <a:xfrm>
            <a:off x="996878" y="257667"/>
            <a:ext cx="9682843" cy="2942733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 về người phụ nữ em yêu thương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D183-560A-488D-9411-24040246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nh">
            <a:hlinkClick r:id="" action="ppaction://media"/>
            <a:extLst>
              <a:ext uri="{FF2B5EF4-FFF2-40B4-BE49-F238E27FC236}">
                <a16:creationId xmlns:a16="http://schemas.microsoft.com/office/drawing/2014/main" id="{A14BCD44-CA75-43C6-8366-E454B03BAC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0587" y="159390"/>
            <a:ext cx="9184820" cy="6535323"/>
          </a:xfrm>
        </p:spPr>
      </p:pic>
    </p:spTree>
    <p:extLst>
      <p:ext uri="{BB962C8B-B14F-4D97-AF65-F5344CB8AC3E}">
        <p14:creationId xmlns:p14="http://schemas.microsoft.com/office/powerpoint/2010/main" val="10188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CA2CEC7-5020-45AD-A037-734E93C0A06C}"/>
              </a:ext>
            </a:extLst>
          </p:cNvPr>
          <p:cNvSpPr/>
          <p:nvPr/>
        </p:nvSpPr>
        <p:spPr>
          <a:xfrm>
            <a:off x="996878" y="257667"/>
            <a:ext cx="9682843" cy="2942733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 về người phụ nữ em yêu thương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2792D7-E6CB-4F54-B5C3-6D889861B276}"/>
              </a:ext>
            </a:extLst>
          </p:cNvPr>
          <p:cNvSpPr txBox="1"/>
          <p:nvPr/>
        </p:nvSpPr>
        <p:spPr>
          <a:xfrm>
            <a:off x="493123" y="649853"/>
            <a:ext cx="11501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948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Thể hiện được những hành vi yêu thương với người phụ nữ em yêu quý.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Thực hiện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việc làm phù hợp thể hiện tình yêu thương với người phụ nữ em yêu quý.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AA4A667-ACC5-4D6D-9DA0-F93527853270}"/>
              </a:ext>
            </a:extLst>
          </p:cNvPr>
          <p:cNvSpPr/>
          <p:nvPr/>
        </p:nvSpPr>
        <p:spPr>
          <a:xfrm>
            <a:off x="493123" y="40018"/>
            <a:ext cx="5168988" cy="619458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 nhân tự đánh giá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BADA45-AE06-49E2-A849-1740237C3B4D}"/>
              </a:ext>
            </a:extLst>
          </p:cNvPr>
          <p:cNvSpPr/>
          <p:nvPr/>
        </p:nvSpPr>
        <p:spPr>
          <a:xfrm>
            <a:off x="9620006" y="3223216"/>
            <a:ext cx="2023354" cy="1026160"/>
          </a:xfrm>
          <a:prstGeom prst="roundRect">
            <a:avLst/>
          </a:prstGeom>
          <a:solidFill>
            <a:srgbClr val="52E41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FB9695-37DB-4590-9D48-5D80C4850EFF}"/>
              </a:ext>
            </a:extLst>
          </p:cNvPr>
          <p:cNvSpPr/>
          <p:nvPr/>
        </p:nvSpPr>
        <p:spPr>
          <a:xfrm>
            <a:off x="9620006" y="4335359"/>
            <a:ext cx="2023354" cy="1026160"/>
          </a:xfrm>
          <a:prstGeom prst="roundRect">
            <a:avLst/>
          </a:prstGeom>
          <a:solidFill>
            <a:srgbClr val="85EB8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B2126F-EA17-412D-974C-59B1220B5E3D}"/>
              </a:ext>
            </a:extLst>
          </p:cNvPr>
          <p:cNvSpPr/>
          <p:nvPr/>
        </p:nvSpPr>
        <p:spPr>
          <a:xfrm>
            <a:off x="9620006" y="5436217"/>
            <a:ext cx="2023354" cy="1026160"/>
          </a:xfrm>
          <a:prstGeom prst="roundRect">
            <a:avLst/>
          </a:prstGeom>
          <a:solidFill>
            <a:srgbClr val="A6F4B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496760-F149-435F-A1A1-50A892C45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496" y="3279096"/>
            <a:ext cx="914400" cy="91440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455FAF-55AB-4AA7-9AAE-668A6372AE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496" y="4414176"/>
            <a:ext cx="914400" cy="914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A7529A-AB43-48F6-97B9-2D1EC600F7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41" y="5514340"/>
            <a:ext cx="914400" cy="914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9545C7-317E-48BA-B7CC-DDDFE7CBB119}"/>
              </a:ext>
            </a:extLst>
          </p:cNvPr>
          <p:cNvSpPr/>
          <p:nvPr/>
        </p:nvSpPr>
        <p:spPr>
          <a:xfrm>
            <a:off x="548640" y="3223216"/>
            <a:ext cx="8841166" cy="1026160"/>
          </a:xfrm>
          <a:prstGeom prst="roundRect">
            <a:avLst/>
          </a:prstGeom>
          <a:solidFill>
            <a:srgbClr val="52E41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tốt các yêu cầu trên.</a:t>
            </a: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062456-9672-471B-9AD8-F95E22A0CF59}"/>
              </a:ext>
            </a:extLst>
          </p:cNvPr>
          <p:cNvSpPr/>
          <p:nvPr/>
        </p:nvSpPr>
        <p:spPr>
          <a:xfrm>
            <a:off x="548640" y="4335359"/>
            <a:ext cx="8841166" cy="1026160"/>
          </a:xfrm>
          <a:prstGeom prst="roundRect">
            <a:avLst/>
          </a:prstGeom>
          <a:solidFill>
            <a:srgbClr val="85EB85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</a:t>
            </a:r>
            <a:r>
              <a:rPr lang="vi-VN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các yêu cầu trên nh</a:t>
            </a:r>
            <a:r>
              <a:rPr lang="vi-VN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ch</a:t>
            </a:r>
            <a:r>
              <a:rPr lang="vi-VN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th</a:t>
            </a:r>
            <a:r>
              <a:rPr lang="vi-VN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xuyên.</a:t>
            </a: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A3CCCD-1334-40C6-8773-A84841E4D875}"/>
              </a:ext>
            </a:extLst>
          </p:cNvPr>
          <p:cNvSpPr/>
          <p:nvPr/>
        </p:nvSpPr>
        <p:spPr>
          <a:xfrm>
            <a:off x="548640" y="5446049"/>
            <a:ext cx="8841166" cy="1026160"/>
          </a:xfrm>
          <a:prstGeom prst="roundRect">
            <a:avLst/>
          </a:prstGeom>
          <a:solidFill>
            <a:srgbClr val="A6F4B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thực hiện tốt các yêu cầu trên.</a:t>
            </a: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ÊM NGƯƠC 30 GIÂY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483" y="0"/>
            <a:ext cx="1618517" cy="9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2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uiExpand="1" build="p"/>
      <p:bldP spid="19" grpId="0" animBg="1"/>
      <p:bldP spid="16" grpId="0" animBg="1"/>
      <p:bldP spid="17" grpId="0" animBg="1"/>
      <p:bldP spid="18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BADA45-AE06-49E2-A849-1740237C3B4D}"/>
              </a:ext>
            </a:extLst>
          </p:cNvPr>
          <p:cNvSpPr/>
          <p:nvPr/>
        </p:nvSpPr>
        <p:spPr>
          <a:xfrm>
            <a:off x="10119368" y="1838816"/>
            <a:ext cx="1696315" cy="192023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FB9695-37DB-4590-9D48-5D80C4850EFF}"/>
              </a:ext>
            </a:extLst>
          </p:cNvPr>
          <p:cNvSpPr/>
          <p:nvPr/>
        </p:nvSpPr>
        <p:spPr>
          <a:xfrm>
            <a:off x="10119368" y="4394129"/>
            <a:ext cx="1700784" cy="19202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496760-F149-435F-A1A1-50A892C457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173" y="2127056"/>
            <a:ext cx="1289304" cy="128930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9545C7-317E-48BA-B7CC-DDDFE7CBB119}"/>
              </a:ext>
            </a:extLst>
          </p:cNvPr>
          <p:cNvSpPr/>
          <p:nvPr/>
        </p:nvSpPr>
        <p:spPr>
          <a:xfrm>
            <a:off x="233679" y="1564640"/>
            <a:ext cx="9671925" cy="23263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0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thương với người phụ nữ em yêu quý qua việc làm phù hợp.</a:t>
            </a:r>
          </a:p>
          <a:p>
            <a:pPr algn="just"/>
            <a:r>
              <a:rPr lang="pt-BR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 cực, tự giác, hợp tác, trách nhiệm khi tham gia các hoạt động.</a:t>
            </a:r>
            <a:endParaRPr lang="en-US" sz="3200" b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062456-9672-471B-9AD8-F95E22A0CF59}"/>
              </a:ext>
            </a:extLst>
          </p:cNvPr>
          <p:cNvSpPr/>
          <p:nvPr/>
        </p:nvSpPr>
        <p:spPr>
          <a:xfrm>
            <a:off x="233680" y="4129548"/>
            <a:ext cx="9671925" cy="24494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 </a:t>
            </a:r>
            <a:r>
              <a:rPr lang="pt-BR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được tình yêu thương với người phụ nữ em yêu quý qua việc làm phù hợp.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 tích cực, tự giác, hợp tác, trách nhiệm khi tham gia các hoạt động.</a:t>
            </a:r>
            <a:endParaRPr lang="en-US" sz="3200" b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AA4A667-ACC5-4D6D-9DA0-F93527853270}"/>
              </a:ext>
            </a:extLst>
          </p:cNvPr>
          <p:cNvSpPr/>
          <p:nvPr/>
        </p:nvSpPr>
        <p:spPr>
          <a:xfrm>
            <a:off x="233679" y="188523"/>
            <a:ext cx="5168988" cy="1065988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Đánh giá theo tổ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D40D38-43E2-4353-AB9B-FBF7131D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57" y="4637657"/>
            <a:ext cx="1286527" cy="1286527"/>
          </a:xfrm>
          <a:prstGeom prst="rect">
            <a:avLst/>
          </a:prstGeom>
        </p:spPr>
      </p:pic>
      <p:pic>
        <p:nvPicPr>
          <p:cNvPr id="2" name="Y2meta.app - ĐẾ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F0DEC5AF-7AE2-EDDF-20FD-E620C326D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5604" y="24769"/>
            <a:ext cx="2186209" cy="12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7" grpId="0" animBg="1"/>
      <p:bldP spid="13" grpId="0" animBg="1"/>
      <p:bldP spid="14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090399" cy="6858000"/>
            <a:chOff x="0" y="0"/>
            <a:chExt cx="5760" cy="4320"/>
          </a:xfrm>
        </p:grpSpPr>
        <p:pic>
          <p:nvPicPr>
            <p:cNvPr id="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97" y="266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0" y="362"/>
              <a:ext cx="5040" cy="361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8" y="688730"/>
            <a:ext cx="1752600" cy="16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81" y="3964076"/>
            <a:ext cx="1078067" cy="10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5" y="4419599"/>
            <a:ext cx="1764322" cy="148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ell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13" y="4185138"/>
            <a:ext cx="1619250" cy="19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558" y="4194010"/>
            <a:ext cx="1168256" cy="104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D8A655-ECD8-4210-A716-446CBB7B51C0}"/>
              </a:ext>
            </a:extLst>
          </p:cNvPr>
          <p:cNvSpPr txBox="1"/>
          <p:nvPr/>
        </p:nvSpPr>
        <p:spPr>
          <a:xfrm>
            <a:off x="2211589" y="2407735"/>
            <a:ext cx="8170985" cy="159355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 các cô giáo.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4448-5689-4621-A97D-C79DD7F6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7113881335246">
            <a:hlinkClick r:id="" action="ppaction://media"/>
            <a:extLst>
              <a:ext uri="{FF2B5EF4-FFF2-40B4-BE49-F238E27FC236}">
                <a16:creationId xmlns:a16="http://schemas.microsoft.com/office/drawing/2014/main" id="{0DD98E12-6BF6-4C35-903C-4686995201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407" y="274638"/>
            <a:ext cx="11364686" cy="5851525"/>
          </a:xfrm>
        </p:spPr>
      </p:pic>
    </p:spTree>
    <p:extLst>
      <p:ext uri="{BB962C8B-B14F-4D97-AF65-F5344CB8AC3E}">
        <p14:creationId xmlns:p14="http://schemas.microsoft.com/office/powerpoint/2010/main" val="15678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7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0A50D-DF3A-4A7A-BC4D-029D317943F5}"/>
              </a:ext>
            </a:extLst>
          </p:cNvPr>
          <p:cNvSpPr txBox="1"/>
          <p:nvPr/>
        </p:nvSpPr>
        <p:spPr>
          <a:xfrm>
            <a:off x="490193" y="665014"/>
            <a:ext cx="1003648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600000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HOẠT </a:t>
            </a:r>
            <a:r>
              <a:rPr lang="en-US" altLang="zh-CN" sz="4800" b="1" dirty="0">
                <a:solidFill>
                  <a:srgbClr val="600000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600000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TUẦN </a:t>
            </a:r>
            <a:r>
              <a:rPr lang="en-US" altLang="zh-CN" sz="4800" b="1">
                <a:solidFill>
                  <a:srgbClr val="600000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600000">
                  <a:lumMod val="50000"/>
                  <a:lumOff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lvl="0" algn="ctr" defTabSz="685800">
              <a:defRPr/>
            </a:pPr>
            <a:r>
              <a:rPr lang="en-US" altLang="zh-CN" sz="4400" b="1" noProof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HOẠT THEO CHỦ ĐỀ: KỂ VỀ NGƯỜI PHỤ NỮ EM YÊU THƯƠNG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3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" y="0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CA2CEC7-5020-45AD-A037-734E93C0A06C}"/>
              </a:ext>
            </a:extLst>
          </p:cNvPr>
          <p:cNvSpPr/>
          <p:nvPr/>
        </p:nvSpPr>
        <p:spPr>
          <a:xfrm>
            <a:off x="2008800" y="1943811"/>
            <a:ext cx="7510758" cy="1485189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defTabSz="257175"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S</a:t>
            </a: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8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ĐÊM NGƯƠC 1 PHUT - BONG SÔ">
            <a:hlinkClick r:id="" action="ppaction://media"/>
            <a:extLst>
              <a:ext uri="{FF2B5EF4-FFF2-40B4-BE49-F238E27FC236}">
                <a16:creationId xmlns:a16="http://schemas.microsoft.com/office/drawing/2014/main" id="{DB4BDCD2-6A1F-47AD-A7AE-72A3FE4488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54" y="4514225"/>
            <a:ext cx="4140926" cy="23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3811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trưởng điều hành buổi sinh hoạt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84160-F1F6-43DE-851F-207D62FE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3858"/>
            <a:ext cx="12192000" cy="4584143"/>
          </a:xfrm>
          <a:prstGeom prst="rect">
            <a:avLst/>
          </a:prstGeom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3DCE7D03-4050-4599-BE7F-96526BAE91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119091"/>
            <a:ext cx="10210800" cy="215476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0"/>
              </a:avLst>
            </a:prstTxWarp>
          </a:bodyPr>
          <a:lstStyle/>
          <a:p>
            <a:pPr algn="ctr" defTabSz="914377"/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Trao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quà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cho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học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sinh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1296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7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44DEF691-AE93-4594-B5BF-B451F71FC52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5206" y="1995805"/>
            <a:ext cx="107841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/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</a:t>
            </a:r>
            <a:r>
              <a:rPr lang="vi-VN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ươ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 h</a:t>
            </a:r>
            <a:r>
              <a:rPr lang="vi-VN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ướng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nhiệm vụ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ĐÊM NGƯƠC 1 PHUT - BONG SÔ">
            <a:hlinkClick r:id="" action="ppaction://media"/>
            <a:extLst>
              <a:ext uri="{FF2B5EF4-FFF2-40B4-BE49-F238E27FC236}">
                <a16:creationId xmlns:a16="http://schemas.microsoft.com/office/drawing/2014/main" id="{45E89D64-1051-4F88-9776-B820C5F89CF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254" y="5110843"/>
            <a:ext cx="2839367" cy="17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845B3CD-7F23-4A22-9558-7B25AFF70452}"/>
              </a:ext>
            </a:extLst>
          </p:cNvPr>
          <p:cNvSpPr/>
          <p:nvPr/>
        </p:nvSpPr>
        <p:spPr>
          <a:xfrm>
            <a:off x="1456167" y="144273"/>
            <a:ext cx="9258478" cy="610763"/>
          </a:xfrm>
          <a:custGeom>
            <a:avLst/>
            <a:gdLst>
              <a:gd name="connsiteX0" fmla="*/ 0 w 5632887"/>
              <a:gd name="connsiteY0" fmla="*/ 101796 h 610763"/>
              <a:gd name="connsiteX1" fmla="*/ 101796 w 5632887"/>
              <a:gd name="connsiteY1" fmla="*/ 0 h 610763"/>
              <a:gd name="connsiteX2" fmla="*/ 5531091 w 5632887"/>
              <a:gd name="connsiteY2" fmla="*/ 0 h 610763"/>
              <a:gd name="connsiteX3" fmla="*/ 5632887 w 5632887"/>
              <a:gd name="connsiteY3" fmla="*/ 101796 h 610763"/>
              <a:gd name="connsiteX4" fmla="*/ 5632887 w 5632887"/>
              <a:gd name="connsiteY4" fmla="*/ 508967 h 610763"/>
              <a:gd name="connsiteX5" fmla="*/ 5531091 w 5632887"/>
              <a:gd name="connsiteY5" fmla="*/ 610763 h 610763"/>
              <a:gd name="connsiteX6" fmla="*/ 101796 w 5632887"/>
              <a:gd name="connsiteY6" fmla="*/ 610763 h 610763"/>
              <a:gd name="connsiteX7" fmla="*/ 0 w 5632887"/>
              <a:gd name="connsiteY7" fmla="*/ 508967 h 610763"/>
              <a:gd name="connsiteX8" fmla="*/ 0 w 5632887"/>
              <a:gd name="connsiteY8" fmla="*/ 101796 h 6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2887" h="610763">
                <a:moveTo>
                  <a:pt x="0" y="101796"/>
                </a:moveTo>
                <a:cubicBezTo>
                  <a:pt x="0" y="45576"/>
                  <a:pt x="45576" y="0"/>
                  <a:pt x="101796" y="0"/>
                </a:cubicBezTo>
                <a:lnTo>
                  <a:pt x="5531091" y="0"/>
                </a:lnTo>
                <a:cubicBezTo>
                  <a:pt x="5587311" y="0"/>
                  <a:pt x="5632887" y="45576"/>
                  <a:pt x="5632887" y="101796"/>
                </a:cubicBezTo>
                <a:lnTo>
                  <a:pt x="5632887" y="508967"/>
                </a:lnTo>
                <a:cubicBezTo>
                  <a:pt x="5632887" y="565187"/>
                  <a:pt x="5587311" y="610763"/>
                  <a:pt x="5531091" y="610763"/>
                </a:cubicBezTo>
                <a:lnTo>
                  <a:pt x="101796" y="610763"/>
                </a:lnTo>
                <a:cubicBezTo>
                  <a:pt x="45576" y="610763"/>
                  <a:pt x="0" y="565187"/>
                  <a:pt x="0" y="508967"/>
                </a:cubicBezTo>
                <a:lnTo>
                  <a:pt x="0" y="101796"/>
                </a:lnTo>
                <a:close/>
              </a:path>
            </a:pathLst>
          </a:custGeom>
          <a:solidFill>
            <a:srgbClr val="FF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675" tIns="52675" rIns="52675" bIns="52675" numCol="1" spcCol="1270" anchor="ctr" anchorCtr="0">
            <a:no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PHƯƠNG HƯỚNG NHIỆM VỤ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TUẦN 8</a:t>
            </a:r>
            <a:endParaRPr lang="vi-VN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Thiết kế chưa có tên (7)">
            <a:hlinkClick r:id="" action="ppaction://media"/>
            <a:extLst>
              <a:ext uri="{FF2B5EF4-FFF2-40B4-BE49-F238E27FC236}">
                <a16:creationId xmlns:a16="http://schemas.microsoft.com/office/drawing/2014/main" id="{207C7214-E00B-4110-910B-A011058FA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897" y="830510"/>
            <a:ext cx="11132191" cy="61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C15AE-2473-4959-BF24-3E71AFC1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am ngon tay ngoa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1" y="5691554"/>
            <a:ext cx="609600" cy="609600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CA2CEC7-5020-45AD-A037-734E93C0A06C}"/>
              </a:ext>
            </a:extLst>
          </p:cNvPr>
          <p:cNvSpPr/>
          <p:nvPr/>
        </p:nvSpPr>
        <p:spPr>
          <a:xfrm>
            <a:off x="840921" y="584238"/>
            <a:ext cx="9682843" cy="2942733"/>
          </a:xfrm>
          <a:prstGeom prst="roundRect">
            <a:avLst/>
          </a:prstGeom>
          <a:solidFill>
            <a:srgbClr val="1D9A78">
              <a:lumMod val="20000"/>
              <a:lumOff val="80000"/>
            </a:srgbClr>
          </a:solidFill>
          <a:ln w="635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algn="ctr" defTabSz="257175"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đề</a:t>
            </a:r>
          </a:p>
          <a:p>
            <a:pPr lvl="0" algn="ctr" defTabSz="257175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về người phụ nữ em yêu thương</a:t>
            </a:r>
            <a:endParaRPr lang="en-US" sz="4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ncils-16_9">
  <a:themeElements>
    <a:clrScheme name="Sho-COLORS">
      <a:dk1>
        <a:srgbClr val="0D0707"/>
      </a:dk1>
      <a:lt1>
        <a:srgbClr val="FFFFFF"/>
      </a:lt1>
      <a:dk2>
        <a:srgbClr val="3600A1"/>
      </a:dk2>
      <a:lt2>
        <a:srgbClr val="FED73F"/>
      </a:lt2>
      <a:accent1>
        <a:srgbClr val="FE0000"/>
      </a:accent1>
      <a:accent2>
        <a:srgbClr val="FF6600"/>
      </a:accent2>
      <a:accent3>
        <a:srgbClr val="01D1FB"/>
      </a:accent3>
      <a:accent4>
        <a:srgbClr val="01CF31"/>
      </a:accent4>
      <a:accent5>
        <a:srgbClr val="D5D8DF"/>
      </a:accent5>
      <a:accent6>
        <a:srgbClr val="01296E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334</Words>
  <Application>Microsoft Office PowerPoint</Application>
  <PresentationFormat>Widescreen</PresentationFormat>
  <Paragraphs>37</Paragraphs>
  <Slides>17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字魂107号-萌趣欢乐体</vt:lpstr>
      <vt:lpstr>Office Theme</vt:lpstr>
      <vt:lpstr>1_Office Theme</vt:lpstr>
      <vt:lpstr>Pencils-16_9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82</cp:revision>
  <dcterms:created xsi:type="dcterms:W3CDTF">2021-12-25T09:28:42Z</dcterms:created>
  <dcterms:modified xsi:type="dcterms:W3CDTF">2025-10-16T08:12:16Z</dcterms:modified>
</cp:coreProperties>
</file>