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3.wav" ContentType="audio/wav"/>
  <Override PartName="/ppt/notesSlides/notesSlide5.xml" ContentType="application/vnd.openxmlformats-officedocument.presentationml.notesSlide+xml"/>
  <Override PartName="/ppt/media/audio4.wav" ContentType="audio/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819" r:id="rId2"/>
    <p:sldMasterId id="2147483831" r:id="rId3"/>
    <p:sldMasterId id="2147483843" r:id="rId4"/>
  </p:sldMasterIdLst>
  <p:notesMasterIdLst>
    <p:notesMasterId r:id="rId25"/>
  </p:notesMasterIdLst>
  <p:sldIdLst>
    <p:sldId id="363" r:id="rId5"/>
    <p:sldId id="356" r:id="rId6"/>
    <p:sldId id="260" r:id="rId7"/>
    <p:sldId id="357" r:id="rId8"/>
    <p:sldId id="323" r:id="rId9"/>
    <p:sldId id="326" r:id="rId10"/>
    <p:sldId id="342" r:id="rId11"/>
    <p:sldId id="341" r:id="rId12"/>
    <p:sldId id="327" r:id="rId13"/>
    <p:sldId id="328" r:id="rId14"/>
    <p:sldId id="331" r:id="rId15"/>
    <p:sldId id="259" r:id="rId16"/>
    <p:sldId id="336" r:id="rId17"/>
    <p:sldId id="339" r:id="rId18"/>
    <p:sldId id="338" r:id="rId19"/>
    <p:sldId id="347" r:id="rId20"/>
    <p:sldId id="358" r:id="rId21"/>
    <p:sldId id="264" r:id="rId22"/>
    <p:sldId id="267" r:id="rId23"/>
    <p:sldId id="360" r:id="rId24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6"/>
      <p:bold r:id="rId27"/>
    </p:embeddedFont>
    <p:embeddedFont>
      <p:font typeface="Aharoni" panose="02010803020104030203" pitchFamily="2" charset="-79"/>
      <p:bold r:id="rId28"/>
    </p:embeddedFont>
    <p:embeddedFont>
      <p:font typeface="Bebas Neue" panose="020B0606020202050201" pitchFamily="34" charset="0"/>
      <p:regular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Nunito" pitchFamily="2" charset="0"/>
      <p:regular r:id="rId34"/>
      <p:bold r:id="rId35"/>
      <p:italic r:id="rId36"/>
      <p:boldItalic r:id="rId37"/>
    </p:embeddedFont>
    <p:embeddedFont>
      <p:font typeface="Patua One" panose="020B0604020202020204" charset="0"/>
      <p:regular r:id="rId38"/>
    </p:embeddedFont>
    <p:embeddedFont>
      <p:font typeface="PT Sans" panose="020B0503020203020204" pitchFamily="34" charset="0"/>
      <p:regular r:id="rId39"/>
      <p:bold r:id="rId40"/>
      <p:italic r:id="rId41"/>
      <p:bold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  <p:embeddedFont>
      <p:font typeface="Rubik" panose="020B0604020202020204" charset="-79"/>
      <p:regular r:id="rId47"/>
      <p:bold r:id="rId48"/>
      <p:italic r:id="rId49"/>
      <p:boldItalic r:id="rId50"/>
    </p:embeddedFont>
  </p:embeddedFontLst>
  <p:custDataLst>
    <p:tags r:id="rId5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F8401B-A2A0-47F8-A95E-FA6FAFE63C07}">
  <a:tblStyle styleId="{8EF8401B-A2A0-47F8-A95E-FA6FAFE63C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7" autoAdjust="0"/>
    <p:restoredTop sz="77093" autoAdjust="0"/>
  </p:normalViewPr>
  <p:slideViewPr>
    <p:cSldViewPr snapToGrid="0" snapToObjects="1">
      <p:cViewPr varScale="1">
        <p:scale>
          <a:sx n="84" d="100"/>
          <a:sy n="84" d="100"/>
        </p:scale>
        <p:origin x="11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4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4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6.xml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039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23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04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60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2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78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56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0509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85ed6455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85ed6455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88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88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2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7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27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82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93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2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6" Type="http://schemas.openxmlformats.org/officeDocument/2006/relationships/audio" Target="NUL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2171"/>
            <a:ext cx="9144003" cy="5139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 flipH="1">
            <a:off x="8277700" y="-896475"/>
            <a:ext cx="1769400" cy="1769400"/>
            <a:chOff x="-888300" y="-896475"/>
            <a:chExt cx="1769400" cy="17694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flipH="1">
              <a:off x="524030" y="549290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1377900" y="977478"/>
            <a:ext cx="6388200" cy="2581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066770" y="3230932"/>
            <a:ext cx="639030" cy="681244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904821" y="1918320"/>
            <a:ext cx="319515" cy="340622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3196" y="2941383"/>
            <a:ext cx="319515" cy="340622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5526900" y="753900"/>
            <a:ext cx="2239200" cy="2235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408800" y="753900"/>
            <a:ext cx="1118100" cy="223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3850325" y="753900"/>
            <a:ext cx="558600" cy="2235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88300" y="-896475"/>
            <a:ext cx="1769400" cy="1769400"/>
            <a:chOff x="-888300" y="-896475"/>
            <a:chExt cx="1769400" cy="1769400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flipH="1">
              <a:off x="524030" y="549290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269875" y="872872"/>
            <a:ext cx="1579200" cy="1579200"/>
            <a:chOff x="767005" y="878856"/>
            <a:chExt cx="1579200" cy="1579200"/>
          </a:xfrm>
        </p:grpSpPr>
        <p:sp>
          <p:nvSpPr>
            <p:cNvPr id="28" name="Google Shape;28;p2"/>
            <p:cNvSpPr/>
            <p:nvPr/>
          </p:nvSpPr>
          <p:spPr>
            <a:xfrm>
              <a:off x="767005" y="878856"/>
              <a:ext cx="1579200" cy="1579200"/>
            </a:xfrm>
            <a:prstGeom prst="arc">
              <a:avLst>
                <a:gd name="adj1" fmla="val 8987451"/>
                <a:gd name="adj2" fmla="val 1789958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08150" y="1016700"/>
              <a:ext cx="189600" cy="1896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10800000">
            <a:off x="6300365" y="2075637"/>
            <a:ext cx="1579200" cy="1579200"/>
            <a:chOff x="767005" y="878856"/>
            <a:chExt cx="1579200" cy="1579200"/>
          </a:xfrm>
        </p:grpSpPr>
        <p:sp>
          <p:nvSpPr>
            <p:cNvPr id="31" name="Google Shape;31;p2"/>
            <p:cNvSpPr/>
            <p:nvPr/>
          </p:nvSpPr>
          <p:spPr>
            <a:xfrm>
              <a:off x="767005" y="878856"/>
              <a:ext cx="1579200" cy="1579200"/>
            </a:xfrm>
            <a:prstGeom prst="arc">
              <a:avLst>
                <a:gd name="adj1" fmla="val 8987451"/>
                <a:gd name="adj2" fmla="val 1789958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08150" y="1016700"/>
              <a:ext cx="189600" cy="1896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 flipH="1">
            <a:off x="7086617" y="568974"/>
            <a:ext cx="1391971" cy="1328125"/>
            <a:chOff x="807201" y="3067243"/>
            <a:chExt cx="1307015" cy="1247065"/>
          </a:xfrm>
        </p:grpSpPr>
        <p:sp>
          <p:nvSpPr>
            <p:cNvPr id="34" name="Google Shape;34;p2"/>
            <p:cNvSpPr/>
            <p:nvPr/>
          </p:nvSpPr>
          <p:spPr>
            <a:xfrm rot="-1431304">
              <a:off x="947234" y="3236058"/>
              <a:ext cx="1026948" cy="909434"/>
            </a:xfrm>
            <a:custGeom>
              <a:avLst/>
              <a:gdLst/>
              <a:ahLst/>
              <a:cxnLst/>
              <a:rect l="l" t="t" r="r" b="b"/>
              <a:pathLst>
                <a:path w="49576" h="43903" extrusionOk="0">
                  <a:moveTo>
                    <a:pt x="36925" y="1"/>
                  </a:moveTo>
                  <a:cubicBezTo>
                    <a:pt x="34733" y="1"/>
                    <a:pt x="32618" y="673"/>
                    <a:pt x="30738" y="1961"/>
                  </a:cubicBezTo>
                  <a:cubicBezTo>
                    <a:pt x="28079" y="3738"/>
                    <a:pt x="25947" y="6581"/>
                    <a:pt x="24696" y="9965"/>
                  </a:cubicBezTo>
                  <a:cubicBezTo>
                    <a:pt x="24696" y="10136"/>
                    <a:pt x="24525" y="10136"/>
                    <a:pt x="24525" y="10136"/>
                  </a:cubicBezTo>
                  <a:cubicBezTo>
                    <a:pt x="24340" y="10136"/>
                    <a:pt x="24170" y="10136"/>
                    <a:pt x="24170" y="9965"/>
                  </a:cubicBezTo>
                  <a:cubicBezTo>
                    <a:pt x="22918" y="6581"/>
                    <a:pt x="20786" y="3738"/>
                    <a:pt x="18127" y="1961"/>
                  </a:cubicBezTo>
                  <a:cubicBezTo>
                    <a:pt x="16350" y="724"/>
                    <a:pt x="14033" y="13"/>
                    <a:pt x="11729" y="13"/>
                  </a:cubicBezTo>
                  <a:cubicBezTo>
                    <a:pt x="10663" y="13"/>
                    <a:pt x="9597" y="184"/>
                    <a:pt x="8530" y="539"/>
                  </a:cubicBezTo>
                  <a:cubicBezTo>
                    <a:pt x="5332" y="1435"/>
                    <a:pt x="2659" y="3567"/>
                    <a:pt x="1237" y="6581"/>
                  </a:cubicBezTo>
                  <a:cubicBezTo>
                    <a:pt x="0" y="9610"/>
                    <a:pt x="0" y="12979"/>
                    <a:pt x="1237" y="16889"/>
                  </a:cubicBezTo>
                  <a:cubicBezTo>
                    <a:pt x="1777" y="17955"/>
                    <a:pt x="2133" y="19022"/>
                    <a:pt x="2659" y="20273"/>
                  </a:cubicBezTo>
                  <a:cubicBezTo>
                    <a:pt x="4265" y="23287"/>
                    <a:pt x="6568" y="26486"/>
                    <a:pt x="9412" y="29870"/>
                  </a:cubicBezTo>
                  <a:cubicBezTo>
                    <a:pt x="13677" y="34490"/>
                    <a:pt x="19904" y="40348"/>
                    <a:pt x="24525" y="43902"/>
                  </a:cubicBezTo>
                  <a:cubicBezTo>
                    <a:pt x="28961" y="40348"/>
                    <a:pt x="35359" y="34490"/>
                    <a:pt x="39453" y="29870"/>
                  </a:cubicBezTo>
                  <a:cubicBezTo>
                    <a:pt x="49576" y="18311"/>
                    <a:pt x="49576" y="10847"/>
                    <a:pt x="47628" y="6581"/>
                  </a:cubicBezTo>
                  <a:cubicBezTo>
                    <a:pt x="46206" y="3567"/>
                    <a:pt x="43718" y="1435"/>
                    <a:pt x="40335" y="539"/>
                  </a:cubicBezTo>
                  <a:cubicBezTo>
                    <a:pt x="39193" y="178"/>
                    <a:pt x="38049" y="1"/>
                    <a:pt x="36925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1431148">
              <a:off x="1180861" y="3463287"/>
              <a:ext cx="583254" cy="516512"/>
            </a:xfrm>
            <a:custGeom>
              <a:avLst/>
              <a:gdLst/>
              <a:ahLst/>
              <a:cxnLst/>
              <a:rect l="l" t="t" r="r" b="b"/>
              <a:pathLst>
                <a:path w="49576" h="43903" extrusionOk="0">
                  <a:moveTo>
                    <a:pt x="36925" y="1"/>
                  </a:moveTo>
                  <a:cubicBezTo>
                    <a:pt x="34733" y="1"/>
                    <a:pt x="32618" y="673"/>
                    <a:pt x="30738" y="1961"/>
                  </a:cubicBezTo>
                  <a:cubicBezTo>
                    <a:pt x="28079" y="3738"/>
                    <a:pt x="25947" y="6581"/>
                    <a:pt x="24696" y="9965"/>
                  </a:cubicBezTo>
                  <a:cubicBezTo>
                    <a:pt x="24696" y="10136"/>
                    <a:pt x="24525" y="10136"/>
                    <a:pt x="24525" y="10136"/>
                  </a:cubicBezTo>
                  <a:cubicBezTo>
                    <a:pt x="24340" y="10136"/>
                    <a:pt x="24170" y="10136"/>
                    <a:pt x="24170" y="9965"/>
                  </a:cubicBezTo>
                  <a:cubicBezTo>
                    <a:pt x="22918" y="6581"/>
                    <a:pt x="20786" y="3738"/>
                    <a:pt x="18127" y="1961"/>
                  </a:cubicBezTo>
                  <a:cubicBezTo>
                    <a:pt x="16350" y="724"/>
                    <a:pt x="14033" y="13"/>
                    <a:pt x="11729" y="13"/>
                  </a:cubicBezTo>
                  <a:cubicBezTo>
                    <a:pt x="10663" y="13"/>
                    <a:pt x="9597" y="184"/>
                    <a:pt x="8530" y="539"/>
                  </a:cubicBezTo>
                  <a:cubicBezTo>
                    <a:pt x="5332" y="1435"/>
                    <a:pt x="2659" y="3567"/>
                    <a:pt x="1237" y="6581"/>
                  </a:cubicBezTo>
                  <a:cubicBezTo>
                    <a:pt x="0" y="9610"/>
                    <a:pt x="0" y="12979"/>
                    <a:pt x="1237" y="16889"/>
                  </a:cubicBezTo>
                  <a:cubicBezTo>
                    <a:pt x="1777" y="17955"/>
                    <a:pt x="2133" y="19022"/>
                    <a:pt x="2659" y="20273"/>
                  </a:cubicBezTo>
                  <a:cubicBezTo>
                    <a:pt x="4265" y="23287"/>
                    <a:pt x="6568" y="26486"/>
                    <a:pt x="9412" y="29870"/>
                  </a:cubicBezTo>
                  <a:cubicBezTo>
                    <a:pt x="13677" y="34490"/>
                    <a:pt x="19904" y="40348"/>
                    <a:pt x="24525" y="43902"/>
                  </a:cubicBezTo>
                  <a:cubicBezTo>
                    <a:pt x="28961" y="40348"/>
                    <a:pt x="35359" y="34490"/>
                    <a:pt x="39453" y="29870"/>
                  </a:cubicBezTo>
                  <a:cubicBezTo>
                    <a:pt x="49576" y="18311"/>
                    <a:pt x="49576" y="10847"/>
                    <a:pt x="47628" y="6581"/>
                  </a:cubicBezTo>
                  <a:cubicBezTo>
                    <a:pt x="46206" y="3567"/>
                    <a:pt x="43718" y="1435"/>
                    <a:pt x="40335" y="539"/>
                  </a:cubicBezTo>
                  <a:cubicBezTo>
                    <a:pt x="39193" y="178"/>
                    <a:pt x="38049" y="1"/>
                    <a:pt x="3692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8E7C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2041800" y="1044375"/>
            <a:ext cx="5060400" cy="2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2307600" y="3780850"/>
            <a:ext cx="4528800" cy="3285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4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23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120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85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62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4060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4375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42943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5803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961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2171"/>
            <a:ext cx="9144003" cy="51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720000" y="1896900"/>
            <a:ext cx="4588800" cy="13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929450"/>
            <a:ext cx="1632900" cy="7134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720000" y="3500650"/>
            <a:ext cx="4355400" cy="460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 flipH="1">
            <a:off x="7300177" y="3391471"/>
            <a:ext cx="3688926" cy="1850947"/>
            <a:chOff x="3396275" y="1859950"/>
            <a:chExt cx="1310500" cy="657600"/>
          </a:xfrm>
        </p:grpSpPr>
        <p:sp>
          <p:nvSpPr>
            <p:cNvPr id="44" name="Google Shape;44;p3"/>
            <p:cNvSpPr/>
            <p:nvPr/>
          </p:nvSpPr>
          <p:spPr>
            <a:xfrm>
              <a:off x="3573975" y="2037675"/>
              <a:ext cx="955075" cy="479875"/>
            </a:xfrm>
            <a:custGeom>
              <a:avLst/>
              <a:gdLst/>
              <a:ahLst/>
              <a:cxnLst/>
              <a:rect l="l" t="t" r="r" b="b"/>
              <a:pathLst>
                <a:path w="38203" h="19195" extrusionOk="0">
                  <a:moveTo>
                    <a:pt x="19009" y="1"/>
                  </a:moveTo>
                  <a:cubicBezTo>
                    <a:pt x="8531" y="1"/>
                    <a:pt x="1" y="8531"/>
                    <a:pt x="1" y="19194"/>
                  </a:cubicBezTo>
                  <a:lnTo>
                    <a:pt x="2304" y="19194"/>
                  </a:lnTo>
                  <a:cubicBezTo>
                    <a:pt x="2304" y="9953"/>
                    <a:pt x="9768" y="2304"/>
                    <a:pt x="19009" y="2304"/>
                  </a:cubicBezTo>
                  <a:cubicBezTo>
                    <a:pt x="28435" y="2304"/>
                    <a:pt x="35900" y="9953"/>
                    <a:pt x="35900" y="19194"/>
                  </a:cubicBezTo>
                  <a:lnTo>
                    <a:pt x="38203" y="19194"/>
                  </a:lnTo>
                  <a:cubicBezTo>
                    <a:pt x="38203" y="8531"/>
                    <a:pt x="29672" y="1"/>
                    <a:pt x="190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396275" y="1859950"/>
              <a:ext cx="1310500" cy="657600"/>
            </a:xfrm>
            <a:custGeom>
              <a:avLst/>
              <a:gdLst/>
              <a:ahLst/>
              <a:cxnLst/>
              <a:rect l="l" t="t" r="r" b="b"/>
              <a:pathLst>
                <a:path w="52420" h="26304" extrusionOk="0">
                  <a:moveTo>
                    <a:pt x="26117" y="1"/>
                  </a:moveTo>
                  <a:cubicBezTo>
                    <a:pt x="11729" y="1"/>
                    <a:pt x="0" y="11730"/>
                    <a:pt x="0" y="26303"/>
                  </a:cubicBezTo>
                  <a:lnTo>
                    <a:pt x="2303" y="26303"/>
                  </a:lnTo>
                  <a:cubicBezTo>
                    <a:pt x="2303" y="13152"/>
                    <a:pt x="12966" y="2489"/>
                    <a:pt x="26117" y="2489"/>
                  </a:cubicBezTo>
                  <a:cubicBezTo>
                    <a:pt x="39453" y="2489"/>
                    <a:pt x="50116" y="13152"/>
                    <a:pt x="50116" y="26303"/>
                  </a:cubicBezTo>
                  <a:lnTo>
                    <a:pt x="52419" y="26303"/>
                  </a:lnTo>
                  <a:cubicBezTo>
                    <a:pt x="52419" y="11730"/>
                    <a:pt x="40690" y="1"/>
                    <a:pt x="261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453850" y="1922150"/>
              <a:ext cx="1195350" cy="595400"/>
            </a:xfrm>
            <a:custGeom>
              <a:avLst/>
              <a:gdLst/>
              <a:ahLst/>
              <a:cxnLst/>
              <a:rect l="l" t="t" r="r" b="b"/>
              <a:pathLst>
                <a:path w="47814" h="23816" extrusionOk="0">
                  <a:moveTo>
                    <a:pt x="23814" y="1"/>
                  </a:moveTo>
                  <a:cubicBezTo>
                    <a:pt x="10663" y="1"/>
                    <a:pt x="0" y="10664"/>
                    <a:pt x="0" y="23815"/>
                  </a:cubicBezTo>
                  <a:lnTo>
                    <a:pt x="2488" y="23815"/>
                  </a:lnTo>
                  <a:cubicBezTo>
                    <a:pt x="2488" y="11901"/>
                    <a:pt x="12085" y="2304"/>
                    <a:pt x="23814" y="2304"/>
                  </a:cubicBezTo>
                  <a:cubicBezTo>
                    <a:pt x="35728" y="2304"/>
                    <a:pt x="45325" y="11901"/>
                    <a:pt x="45325" y="23815"/>
                  </a:cubicBezTo>
                  <a:lnTo>
                    <a:pt x="47813" y="23815"/>
                  </a:lnTo>
                  <a:cubicBezTo>
                    <a:pt x="47813" y="10664"/>
                    <a:pt x="37150" y="1"/>
                    <a:pt x="2381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3516050" y="1979750"/>
              <a:ext cx="1070950" cy="537800"/>
            </a:xfrm>
            <a:custGeom>
              <a:avLst/>
              <a:gdLst/>
              <a:ahLst/>
              <a:cxnLst/>
              <a:rect l="l" t="t" r="r" b="b"/>
              <a:pathLst>
                <a:path w="42838" h="21512" extrusionOk="0">
                  <a:moveTo>
                    <a:pt x="21326" y="0"/>
                  </a:moveTo>
                  <a:cubicBezTo>
                    <a:pt x="9597" y="0"/>
                    <a:pt x="0" y="9597"/>
                    <a:pt x="0" y="21511"/>
                  </a:cubicBezTo>
                  <a:lnTo>
                    <a:pt x="2318" y="21511"/>
                  </a:lnTo>
                  <a:cubicBezTo>
                    <a:pt x="2318" y="10848"/>
                    <a:pt x="10848" y="2318"/>
                    <a:pt x="21326" y="2318"/>
                  </a:cubicBezTo>
                  <a:cubicBezTo>
                    <a:pt x="31989" y="2318"/>
                    <a:pt x="40520" y="10848"/>
                    <a:pt x="40520" y="21511"/>
                  </a:cubicBezTo>
                  <a:lnTo>
                    <a:pt x="42837" y="21511"/>
                  </a:lnTo>
                  <a:cubicBezTo>
                    <a:pt x="42837" y="9597"/>
                    <a:pt x="33240" y="0"/>
                    <a:pt x="2132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631550" y="2095250"/>
              <a:ext cx="839925" cy="422300"/>
            </a:xfrm>
            <a:custGeom>
              <a:avLst/>
              <a:gdLst/>
              <a:ahLst/>
              <a:cxnLst/>
              <a:rect l="l" t="t" r="r" b="b"/>
              <a:pathLst>
                <a:path w="33597" h="16892" extrusionOk="0">
                  <a:moveTo>
                    <a:pt x="16706" y="1"/>
                  </a:moveTo>
                  <a:cubicBezTo>
                    <a:pt x="7465" y="1"/>
                    <a:pt x="1" y="7650"/>
                    <a:pt x="1" y="16891"/>
                  </a:cubicBezTo>
                  <a:lnTo>
                    <a:pt x="2489" y="16891"/>
                  </a:lnTo>
                  <a:cubicBezTo>
                    <a:pt x="2489" y="8887"/>
                    <a:pt x="8887" y="2489"/>
                    <a:pt x="16706" y="2489"/>
                  </a:cubicBezTo>
                  <a:cubicBezTo>
                    <a:pt x="24711" y="2489"/>
                    <a:pt x="31108" y="8887"/>
                    <a:pt x="31108" y="16891"/>
                  </a:cubicBezTo>
                  <a:lnTo>
                    <a:pt x="33597" y="16891"/>
                  </a:lnTo>
                  <a:cubicBezTo>
                    <a:pt x="33597" y="7650"/>
                    <a:pt x="26132" y="1"/>
                    <a:pt x="167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693750" y="2157450"/>
              <a:ext cx="715525" cy="360100"/>
            </a:xfrm>
            <a:custGeom>
              <a:avLst/>
              <a:gdLst/>
              <a:ahLst/>
              <a:cxnLst/>
              <a:rect l="l" t="t" r="r" b="b"/>
              <a:pathLst>
                <a:path w="28621" h="14404" extrusionOk="0">
                  <a:moveTo>
                    <a:pt x="14218" y="1"/>
                  </a:moveTo>
                  <a:cubicBezTo>
                    <a:pt x="6399" y="1"/>
                    <a:pt x="1" y="6399"/>
                    <a:pt x="1" y="14403"/>
                  </a:cubicBezTo>
                  <a:lnTo>
                    <a:pt x="2318" y="14403"/>
                  </a:lnTo>
                  <a:cubicBezTo>
                    <a:pt x="2318" y="7820"/>
                    <a:pt x="7650" y="2489"/>
                    <a:pt x="14218" y="2489"/>
                  </a:cubicBezTo>
                  <a:cubicBezTo>
                    <a:pt x="20972" y="2489"/>
                    <a:pt x="26303" y="7820"/>
                    <a:pt x="26303" y="14403"/>
                  </a:cubicBezTo>
                  <a:lnTo>
                    <a:pt x="28620" y="14403"/>
                  </a:lnTo>
                  <a:cubicBezTo>
                    <a:pt x="28620" y="6399"/>
                    <a:pt x="22223" y="1"/>
                    <a:pt x="142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751700" y="2219650"/>
              <a:ext cx="599650" cy="297900"/>
            </a:xfrm>
            <a:custGeom>
              <a:avLst/>
              <a:gdLst/>
              <a:ahLst/>
              <a:cxnLst/>
              <a:rect l="l" t="t" r="r" b="b"/>
              <a:pathLst>
                <a:path w="23986" h="11916" extrusionOk="0">
                  <a:moveTo>
                    <a:pt x="11900" y="1"/>
                  </a:moveTo>
                  <a:cubicBezTo>
                    <a:pt x="5332" y="1"/>
                    <a:pt x="0" y="5332"/>
                    <a:pt x="0" y="11915"/>
                  </a:cubicBezTo>
                  <a:lnTo>
                    <a:pt x="2488" y="11915"/>
                  </a:lnTo>
                  <a:cubicBezTo>
                    <a:pt x="2488" y="6584"/>
                    <a:pt x="6754" y="2318"/>
                    <a:pt x="11900" y="2318"/>
                  </a:cubicBezTo>
                  <a:cubicBezTo>
                    <a:pt x="17232" y="2318"/>
                    <a:pt x="21497" y="6584"/>
                    <a:pt x="21497" y="11915"/>
                  </a:cubicBezTo>
                  <a:lnTo>
                    <a:pt x="23985" y="11915"/>
                  </a:lnTo>
                  <a:cubicBezTo>
                    <a:pt x="23985" y="5332"/>
                    <a:pt x="18654" y="1"/>
                    <a:pt x="1190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3"/>
          <p:cNvGrpSpPr/>
          <p:nvPr/>
        </p:nvGrpSpPr>
        <p:grpSpPr>
          <a:xfrm rot="10800000">
            <a:off x="3213016" y="-130696"/>
            <a:ext cx="2717977" cy="1363797"/>
            <a:chOff x="3396275" y="1859950"/>
            <a:chExt cx="1310500" cy="657600"/>
          </a:xfrm>
        </p:grpSpPr>
        <p:sp>
          <p:nvSpPr>
            <p:cNvPr id="52" name="Google Shape;52;p3"/>
            <p:cNvSpPr/>
            <p:nvPr/>
          </p:nvSpPr>
          <p:spPr>
            <a:xfrm>
              <a:off x="3573975" y="2037675"/>
              <a:ext cx="955075" cy="479875"/>
            </a:xfrm>
            <a:custGeom>
              <a:avLst/>
              <a:gdLst/>
              <a:ahLst/>
              <a:cxnLst/>
              <a:rect l="l" t="t" r="r" b="b"/>
              <a:pathLst>
                <a:path w="38203" h="19195" extrusionOk="0">
                  <a:moveTo>
                    <a:pt x="19009" y="1"/>
                  </a:moveTo>
                  <a:cubicBezTo>
                    <a:pt x="8531" y="1"/>
                    <a:pt x="1" y="8531"/>
                    <a:pt x="1" y="19194"/>
                  </a:cubicBezTo>
                  <a:lnTo>
                    <a:pt x="2304" y="19194"/>
                  </a:lnTo>
                  <a:cubicBezTo>
                    <a:pt x="2304" y="9953"/>
                    <a:pt x="9768" y="2304"/>
                    <a:pt x="19009" y="2304"/>
                  </a:cubicBezTo>
                  <a:cubicBezTo>
                    <a:pt x="28435" y="2304"/>
                    <a:pt x="35900" y="9953"/>
                    <a:pt x="35900" y="19194"/>
                  </a:cubicBezTo>
                  <a:lnTo>
                    <a:pt x="38203" y="19194"/>
                  </a:lnTo>
                  <a:cubicBezTo>
                    <a:pt x="38203" y="8531"/>
                    <a:pt x="29672" y="1"/>
                    <a:pt x="190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396275" y="1859950"/>
              <a:ext cx="1310500" cy="657600"/>
            </a:xfrm>
            <a:custGeom>
              <a:avLst/>
              <a:gdLst/>
              <a:ahLst/>
              <a:cxnLst/>
              <a:rect l="l" t="t" r="r" b="b"/>
              <a:pathLst>
                <a:path w="52420" h="26304" extrusionOk="0">
                  <a:moveTo>
                    <a:pt x="26117" y="1"/>
                  </a:moveTo>
                  <a:cubicBezTo>
                    <a:pt x="11729" y="1"/>
                    <a:pt x="0" y="11730"/>
                    <a:pt x="0" y="26303"/>
                  </a:cubicBezTo>
                  <a:lnTo>
                    <a:pt x="2303" y="26303"/>
                  </a:lnTo>
                  <a:cubicBezTo>
                    <a:pt x="2303" y="13152"/>
                    <a:pt x="12966" y="2489"/>
                    <a:pt x="26117" y="2489"/>
                  </a:cubicBezTo>
                  <a:cubicBezTo>
                    <a:pt x="39453" y="2489"/>
                    <a:pt x="50116" y="13152"/>
                    <a:pt x="50116" y="26303"/>
                  </a:cubicBezTo>
                  <a:lnTo>
                    <a:pt x="52419" y="26303"/>
                  </a:lnTo>
                  <a:cubicBezTo>
                    <a:pt x="52419" y="11730"/>
                    <a:pt x="40690" y="1"/>
                    <a:pt x="261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3850" y="1922150"/>
              <a:ext cx="1195350" cy="595400"/>
            </a:xfrm>
            <a:custGeom>
              <a:avLst/>
              <a:gdLst/>
              <a:ahLst/>
              <a:cxnLst/>
              <a:rect l="l" t="t" r="r" b="b"/>
              <a:pathLst>
                <a:path w="47814" h="23816" extrusionOk="0">
                  <a:moveTo>
                    <a:pt x="23814" y="1"/>
                  </a:moveTo>
                  <a:cubicBezTo>
                    <a:pt x="10663" y="1"/>
                    <a:pt x="0" y="10664"/>
                    <a:pt x="0" y="23815"/>
                  </a:cubicBezTo>
                  <a:lnTo>
                    <a:pt x="2488" y="23815"/>
                  </a:lnTo>
                  <a:cubicBezTo>
                    <a:pt x="2488" y="11901"/>
                    <a:pt x="12085" y="2304"/>
                    <a:pt x="23814" y="2304"/>
                  </a:cubicBezTo>
                  <a:cubicBezTo>
                    <a:pt x="35728" y="2304"/>
                    <a:pt x="45325" y="11901"/>
                    <a:pt x="45325" y="23815"/>
                  </a:cubicBezTo>
                  <a:lnTo>
                    <a:pt x="47813" y="23815"/>
                  </a:lnTo>
                  <a:cubicBezTo>
                    <a:pt x="47813" y="10664"/>
                    <a:pt x="37150" y="1"/>
                    <a:pt x="2381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516050" y="1979750"/>
              <a:ext cx="1070950" cy="537800"/>
            </a:xfrm>
            <a:custGeom>
              <a:avLst/>
              <a:gdLst/>
              <a:ahLst/>
              <a:cxnLst/>
              <a:rect l="l" t="t" r="r" b="b"/>
              <a:pathLst>
                <a:path w="42838" h="21512" extrusionOk="0">
                  <a:moveTo>
                    <a:pt x="21326" y="0"/>
                  </a:moveTo>
                  <a:cubicBezTo>
                    <a:pt x="9597" y="0"/>
                    <a:pt x="0" y="9597"/>
                    <a:pt x="0" y="21511"/>
                  </a:cubicBezTo>
                  <a:lnTo>
                    <a:pt x="2318" y="21511"/>
                  </a:lnTo>
                  <a:cubicBezTo>
                    <a:pt x="2318" y="10848"/>
                    <a:pt x="10848" y="2318"/>
                    <a:pt x="21326" y="2318"/>
                  </a:cubicBezTo>
                  <a:cubicBezTo>
                    <a:pt x="31989" y="2318"/>
                    <a:pt x="40520" y="10848"/>
                    <a:pt x="40520" y="21511"/>
                  </a:cubicBezTo>
                  <a:lnTo>
                    <a:pt x="42837" y="21511"/>
                  </a:lnTo>
                  <a:cubicBezTo>
                    <a:pt x="42837" y="9597"/>
                    <a:pt x="33240" y="0"/>
                    <a:pt x="2132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631550" y="2095250"/>
              <a:ext cx="839925" cy="422300"/>
            </a:xfrm>
            <a:custGeom>
              <a:avLst/>
              <a:gdLst/>
              <a:ahLst/>
              <a:cxnLst/>
              <a:rect l="l" t="t" r="r" b="b"/>
              <a:pathLst>
                <a:path w="33597" h="16892" extrusionOk="0">
                  <a:moveTo>
                    <a:pt x="16706" y="1"/>
                  </a:moveTo>
                  <a:cubicBezTo>
                    <a:pt x="7465" y="1"/>
                    <a:pt x="1" y="7650"/>
                    <a:pt x="1" y="16891"/>
                  </a:cubicBezTo>
                  <a:lnTo>
                    <a:pt x="2489" y="16891"/>
                  </a:lnTo>
                  <a:cubicBezTo>
                    <a:pt x="2489" y="8887"/>
                    <a:pt x="8887" y="2489"/>
                    <a:pt x="16706" y="2489"/>
                  </a:cubicBezTo>
                  <a:cubicBezTo>
                    <a:pt x="24711" y="2489"/>
                    <a:pt x="31108" y="8887"/>
                    <a:pt x="31108" y="16891"/>
                  </a:cubicBezTo>
                  <a:lnTo>
                    <a:pt x="33597" y="16891"/>
                  </a:lnTo>
                  <a:cubicBezTo>
                    <a:pt x="33597" y="7650"/>
                    <a:pt x="26132" y="1"/>
                    <a:pt x="167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693750" y="2157450"/>
              <a:ext cx="715525" cy="360100"/>
            </a:xfrm>
            <a:custGeom>
              <a:avLst/>
              <a:gdLst/>
              <a:ahLst/>
              <a:cxnLst/>
              <a:rect l="l" t="t" r="r" b="b"/>
              <a:pathLst>
                <a:path w="28621" h="14404" extrusionOk="0">
                  <a:moveTo>
                    <a:pt x="14218" y="1"/>
                  </a:moveTo>
                  <a:cubicBezTo>
                    <a:pt x="6399" y="1"/>
                    <a:pt x="1" y="6399"/>
                    <a:pt x="1" y="14403"/>
                  </a:cubicBezTo>
                  <a:lnTo>
                    <a:pt x="2318" y="14403"/>
                  </a:lnTo>
                  <a:cubicBezTo>
                    <a:pt x="2318" y="7820"/>
                    <a:pt x="7650" y="2489"/>
                    <a:pt x="14218" y="2489"/>
                  </a:cubicBezTo>
                  <a:cubicBezTo>
                    <a:pt x="20972" y="2489"/>
                    <a:pt x="26303" y="7820"/>
                    <a:pt x="26303" y="14403"/>
                  </a:cubicBezTo>
                  <a:lnTo>
                    <a:pt x="28620" y="14403"/>
                  </a:lnTo>
                  <a:cubicBezTo>
                    <a:pt x="28620" y="6399"/>
                    <a:pt x="22223" y="1"/>
                    <a:pt x="142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751700" y="2219650"/>
              <a:ext cx="599650" cy="297900"/>
            </a:xfrm>
            <a:custGeom>
              <a:avLst/>
              <a:gdLst/>
              <a:ahLst/>
              <a:cxnLst/>
              <a:rect l="l" t="t" r="r" b="b"/>
              <a:pathLst>
                <a:path w="23986" h="11916" extrusionOk="0">
                  <a:moveTo>
                    <a:pt x="11900" y="1"/>
                  </a:moveTo>
                  <a:cubicBezTo>
                    <a:pt x="5332" y="1"/>
                    <a:pt x="0" y="5332"/>
                    <a:pt x="0" y="11915"/>
                  </a:cubicBezTo>
                  <a:lnTo>
                    <a:pt x="2488" y="11915"/>
                  </a:lnTo>
                  <a:cubicBezTo>
                    <a:pt x="2488" y="6584"/>
                    <a:pt x="6754" y="2318"/>
                    <a:pt x="11900" y="2318"/>
                  </a:cubicBezTo>
                  <a:cubicBezTo>
                    <a:pt x="17232" y="2318"/>
                    <a:pt x="21497" y="6584"/>
                    <a:pt x="21497" y="11915"/>
                  </a:cubicBezTo>
                  <a:lnTo>
                    <a:pt x="23985" y="11915"/>
                  </a:lnTo>
                  <a:cubicBezTo>
                    <a:pt x="23985" y="5332"/>
                    <a:pt x="18654" y="1"/>
                    <a:pt x="1190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3"/>
          <p:cNvGrpSpPr/>
          <p:nvPr/>
        </p:nvGrpSpPr>
        <p:grpSpPr>
          <a:xfrm>
            <a:off x="8607656" y="1049494"/>
            <a:ext cx="254564" cy="815711"/>
            <a:chOff x="8607656" y="1049494"/>
            <a:chExt cx="254564" cy="815711"/>
          </a:xfrm>
        </p:grpSpPr>
        <p:sp>
          <p:nvSpPr>
            <p:cNvPr id="60" name="Google Shape;60;p3"/>
            <p:cNvSpPr/>
            <p:nvPr/>
          </p:nvSpPr>
          <p:spPr>
            <a:xfrm rot="10800000">
              <a:off x="8607656" y="1593811"/>
              <a:ext cx="254564" cy="271394"/>
            </a:xfrm>
            <a:custGeom>
              <a:avLst/>
              <a:gdLst/>
              <a:ahLst/>
              <a:cxnLst/>
              <a:rect l="l" t="t" r="r" b="b"/>
              <a:pathLst>
                <a:path w="5162" h="5503" extrusionOk="0">
                  <a:moveTo>
                    <a:pt x="2488" y="0"/>
                  </a:moveTo>
                  <a:cubicBezTo>
                    <a:pt x="2133" y="1237"/>
                    <a:pt x="1252" y="2133"/>
                    <a:pt x="0" y="2659"/>
                  </a:cubicBezTo>
                  <a:cubicBezTo>
                    <a:pt x="1252" y="3199"/>
                    <a:pt x="2133" y="4266"/>
                    <a:pt x="2488" y="5502"/>
                  </a:cubicBezTo>
                  <a:cubicBezTo>
                    <a:pt x="3029" y="4266"/>
                    <a:pt x="3910" y="3199"/>
                    <a:pt x="5161" y="2659"/>
                  </a:cubicBezTo>
                  <a:cubicBezTo>
                    <a:pt x="3910" y="2133"/>
                    <a:pt x="3029" y="1237"/>
                    <a:pt x="2488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>
              <a:off x="8666612" y="1321644"/>
              <a:ext cx="136651" cy="145678"/>
            </a:xfrm>
            <a:custGeom>
              <a:avLst/>
              <a:gdLst/>
              <a:ahLst/>
              <a:cxnLst/>
              <a:rect l="l" t="t" r="r" b="b"/>
              <a:pathLst>
                <a:path w="5162" h="5503" extrusionOk="0">
                  <a:moveTo>
                    <a:pt x="2488" y="0"/>
                  </a:moveTo>
                  <a:cubicBezTo>
                    <a:pt x="2133" y="1237"/>
                    <a:pt x="1252" y="2133"/>
                    <a:pt x="0" y="2659"/>
                  </a:cubicBezTo>
                  <a:cubicBezTo>
                    <a:pt x="1252" y="3199"/>
                    <a:pt x="2133" y="4266"/>
                    <a:pt x="2488" y="5502"/>
                  </a:cubicBezTo>
                  <a:cubicBezTo>
                    <a:pt x="3029" y="4266"/>
                    <a:pt x="3910" y="3199"/>
                    <a:pt x="5161" y="2659"/>
                  </a:cubicBezTo>
                  <a:cubicBezTo>
                    <a:pt x="3910" y="2133"/>
                    <a:pt x="3029" y="1237"/>
                    <a:pt x="248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>
              <a:off x="8666612" y="1049494"/>
              <a:ext cx="136651" cy="145678"/>
            </a:xfrm>
            <a:custGeom>
              <a:avLst/>
              <a:gdLst/>
              <a:ahLst/>
              <a:cxnLst/>
              <a:rect l="l" t="t" r="r" b="b"/>
              <a:pathLst>
                <a:path w="5162" h="5503" extrusionOk="0">
                  <a:moveTo>
                    <a:pt x="2488" y="0"/>
                  </a:moveTo>
                  <a:cubicBezTo>
                    <a:pt x="2133" y="1237"/>
                    <a:pt x="1252" y="2133"/>
                    <a:pt x="0" y="2659"/>
                  </a:cubicBezTo>
                  <a:cubicBezTo>
                    <a:pt x="1252" y="3199"/>
                    <a:pt x="2133" y="4266"/>
                    <a:pt x="2488" y="5502"/>
                  </a:cubicBezTo>
                  <a:cubicBezTo>
                    <a:pt x="3029" y="4266"/>
                    <a:pt x="3910" y="3199"/>
                    <a:pt x="5161" y="2659"/>
                  </a:cubicBezTo>
                  <a:cubicBezTo>
                    <a:pt x="3910" y="2133"/>
                    <a:pt x="3029" y="1237"/>
                    <a:pt x="248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3"/>
          <p:cNvGrpSpPr/>
          <p:nvPr/>
        </p:nvGrpSpPr>
        <p:grpSpPr>
          <a:xfrm flipH="1">
            <a:off x="8586411" y="-593048"/>
            <a:ext cx="1154003" cy="1154003"/>
            <a:chOff x="-888300" y="-896475"/>
            <a:chExt cx="1769400" cy="1769400"/>
          </a:xfrm>
        </p:grpSpPr>
        <p:sp>
          <p:nvSpPr>
            <p:cNvPr id="64" name="Google Shape;64;p3"/>
            <p:cNvSpPr/>
            <p:nvPr/>
          </p:nvSpPr>
          <p:spPr>
            <a:xfrm>
              <a:off x="-888300" y="-896475"/>
              <a:ext cx="1769400" cy="1769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21107" y="505926"/>
              <a:ext cx="221700" cy="2217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6243921" y="4909070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www.1ppt.com/hangye/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www.1ppt.com/sucai/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www.1ppt.com/tubiao/     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www.1ppt.com/powerpoint/     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www.1ppt.com/ziti/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www.1ppt.com/xiazai/jihua/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www.1ppt.com/xiazai/jianli/ 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www.1ppt.com/xiazai/huibao/   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703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D8371D-B522-6DB0-7E6B-F45093F8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B5C9E9-672D-8EC2-249E-4F90DF76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9AFB3E-A928-65D7-FF2A-15BC22E4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D202-601B-4ABA-94C2-FD279CD8D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665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35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2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86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3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3956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9512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96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9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2171"/>
            <a:ext cx="9144003" cy="51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 txBox="1">
            <a:spLocks noGrp="1"/>
          </p:cNvSpPr>
          <p:nvPr>
            <p:ph type="title"/>
          </p:nvPr>
        </p:nvSpPr>
        <p:spPr>
          <a:xfrm>
            <a:off x="4114200" y="1240200"/>
            <a:ext cx="431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2" name="Google Shape;192;p9"/>
          <p:cNvSpPr txBox="1">
            <a:spLocks noGrp="1"/>
          </p:cNvSpPr>
          <p:nvPr>
            <p:ph type="subTitle" idx="1"/>
          </p:nvPr>
        </p:nvSpPr>
        <p:spPr>
          <a:xfrm>
            <a:off x="4284550" y="2221525"/>
            <a:ext cx="41463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3" name="Google Shape;193;p9"/>
          <p:cNvGrpSpPr/>
          <p:nvPr/>
        </p:nvGrpSpPr>
        <p:grpSpPr>
          <a:xfrm flipH="1">
            <a:off x="-1852386" y="3391471"/>
            <a:ext cx="3688926" cy="1850947"/>
            <a:chOff x="3396275" y="1859950"/>
            <a:chExt cx="1310500" cy="657600"/>
          </a:xfrm>
        </p:grpSpPr>
        <p:sp>
          <p:nvSpPr>
            <p:cNvPr id="194" name="Google Shape;194;p9"/>
            <p:cNvSpPr/>
            <p:nvPr/>
          </p:nvSpPr>
          <p:spPr>
            <a:xfrm>
              <a:off x="3573975" y="2037675"/>
              <a:ext cx="955075" cy="479875"/>
            </a:xfrm>
            <a:custGeom>
              <a:avLst/>
              <a:gdLst/>
              <a:ahLst/>
              <a:cxnLst/>
              <a:rect l="l" t="t" r="r" b="b"/>
              <a:pathLst>
                <a:path w="38203" h="19195" extrusionOk="0">
                  <a:moveTo>
                    <a:pt x="19009" y="1"/>
                  </a:moveTo>
                  <a:cubicBezTo>
                    <a:pt x="8531" y="1"/>
                    <a:pt x="1" y="8531"/>
                    <a:pt x="1" y="19194"/>
                  </a:cubicBezTo>
                  <a:lnTo>
                    <a:pt x="2304" y="19194"/>
                  </a:lnTo>
                  <a:cubicBezTo>
                    <a:pt x="2304" y="9953"/>
                    <a:pt x="9768" y="2304"/>
                    <a:pt x="19009" y="2304"/>
                  </a:cubicBezTo>
                  <a:cubicBezTo>
                    <a:pt x="28435" y="2304"/>
                    <a:pt x="35900" y="9953"/>
                    <a:pt x="35900" y="19194"/>
                  </a:cubicBezTo>
                  <a:lnTo>
                    <a:pt x="38203" y="19194"/>
                  </a:lnTo>
                  <a:cubicBezTo>
                    <a:pt x="38203" y="8531"/>
                    <a:pt x="29672" y="1"/>
                    <a:pt x="190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3396275" y="1859950"/>
              <a:ext cx="1310500" cy="657600"/>
            </a:xfrm>
            <a:custGeom>
              <a:avLst/>
              <a:gdLst/>
              <a:ahLst/>
              <a:cxnLst/>
              <a:rect l="l" t="t" r="r" b="b"/>
              <a:pathLst>
                <a:path w="52420" h="26304" extrusionOk="0">
                  <a:moveTo>
                    <a:pt x="26117" y="1"/>
                  </a:moveTo>
                  <a:cubicBezTo>
                    <a:pt x="11729" y="1"/>
                    <a:pt x="0" y="11730"/>
                    <a:pt x="0" y="26303"/>
                  </a:cubicBezTo>
                  <a:lnTo>
                    <a:pt x="2303" y="26303"/>
                  </a:lnTo>
                  <a:cubicBezTo>
                    <a:pt x="2303" y="13152"/>
                    <a:pt x="12966" y="2489"/>
                    <a:pt x="26117" y="2489"/>
                  </a:cubicBezTo>
                  <a:cubicBezTo>
                    <a:pt x="39453" y="2489"/>
                    <a:pt x="50116" y="13152"/>
                    <a:pt x="50116" y="26303"/>
                  </a:cubicBezTo>
                  <a:lnTo>
                    <a:pt x="52419" y="26303"/>
                  </a:lnTo>
                  <a:cubicBezTo>
                    <a:pt x="52419" y="11730"/>
                    <a:pt x="40690" y="1"/>
                    <a:pt x="261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3453850" y="1922150"/>
              <a:ext cx="1195350" cy="595400"/>
            </a:xfrm>
            <a:custGeom>
              <a:avLst/>
              <a:gdLst/>
              <a:ahLst/>
              <a:cxnLst/>
              <a:rect l="l" t="t" r="r" b="b"/>
              <a:pathLst>
                <a:path w="47814" h="23816" extrusionOk="0">
                  <a:moveTo>
                    <a:pt x="23814" y="1"/>
                  </a:moveTo>
                  <a:cubicBezTo>
                    <a:pt x="10663" y="1"/>
                    <a:pt x="0" y="10664"/>
                    <a:pt x="0" y="23815"/>
                  </a:cubicBezTo>
                  <a:lnTo>
                    <a:pt x="2488" y="23815"/>
                  </a:lnTo>
                  <a:cubicBezTo>
                    <a:pt x="2488" y="11901"/>
                    <a:pt x="12085" y="2304"/>
                    <a:pt x="23814" y="2304"/>
                  </a:cubicBezTo>
                  <a:cubicBezTo>
                    <a:pt x="35728" y="2304"/>
                    <a:pt x="45325" y="11901"/>
                    <a:pt x="45325" y="23815"/>
                  </a:cubicBezTo>
                  <a:lnTo>
                    <a:pt x="47813" y="23815"/>
                  </a:lnTo>
                  <a:cubicBezTo>
                    <a:pt x="47813" y="10664"/>
                    <a:pt x="37150" y="1"/>
                    <a:pt x="2381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3516050" y="1979750"/>
              <a:ext cx="1070950" cy="537800"/>
            </a:xfrm>
            <a:custGeom>
              <a:avLst/>
              <a:gdLst/>
              <a:ahLst/>
              <a:cxnLst/>
              <a:rect l="l" t="t" r="r" b="b"/>
              <a:pathLst>
                <a:path w="42838" h="21512" extrusionOk="0">
                  <a:moveTo>
                    <a:pt x="21326" y="0"/>
                  </a:moveTo>
                  <a:cubicBezTo>
                    <a:pt x="9597" y="0"/>
                    <a:pt x="0" y="9597"/>
                    <a:pt x="0" y="21511"/>
                  </a:cubicBezTo>
                  <a:lnTo>
                    <a:pt x="2318" y="21511"/>
                  </a:lnTo>
                  <a:cubicBezTo>
                    <a:pt x="2318" y="10848"/>
                    <a:pt x="10848" y="2318"/>
                    <a:pt x="21326" y="2318"/>
                  </a:cubicBezTo>
                  <a:cubicBezTo>
                    <a:pt x="31989" y="2318"/>
                    <a:pt x="40520" y="10848"/>
                    <a:pt x="40520" y="21511"/>
                  </a:cubicBezTo>
                  <a:lnTo>
                    <a:pt x="42837" y="21511"/>
                  </a:lnTo>
                  <a:cubicBezTo>
                    <a:pt x="42837" y="9597"/>
                    <a:pt x="33240" y="0"/>
                    <a:pt x="2132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3631550" y="2095250"/>
              <a:ext cx="839925" cy="422300"/>
            </a:xfrm>
            <a:custGeom>
              <a:avLst/>
              <a:gdLst/>
              <a:ahLst/>
              <a:cxnLst/>
              <a:rect l="l" t="t" r="r" b="b"/>
              <a:pathLst>
                <a:path w="33597" h="16892" extrusionOk="0">
                  <a:moveTo>
                    <a:pt x="16706" y="1"/>
                  </a:moveTo>
                  <a:cubicBezTo>
                    <a:pt x="7465" y="1"/>
                    <a:pt x="1" y="7650"/>
                    <a:pt x="1" y="16891"/>
                  </a:cubicBezTo>
                  <a:lnTo>
                    <a:pt x="2489" y="16891"/>
                  </a:lnTo>
                  <a:cubicBezTo>
                    <a:pt x="2489" y="8887"/>
                    <a:pt x="8887" y="2489"/>
                    <a:pt x="16706" y="2489"/>
                  </a:cubicBezTo>
                  <a:cubicBezTo>
                    <a:pt x="24711" y="2489"/>
                    <a:pt x="31108" y="8887"/>
                    <a:pt x="31108" y="16891"/>
                  </a:cubicBezTo>
                  <a:lnTo>
                    <a:pt x="33597" y="16891"/>
                  </a:lnTo>
                  <a:cubicBezTo>
                    <a:pt x="33597" y="7650"/>
                    <a:pt x="26132" y="1"/>
                    <a:pt x="167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3693750" y="2157450"/>
              <a:ext cx="715525" cy="360100"/>
            </a:xfrm>
            <a:custGeom>
              <a:avLst/>
              <a:gdLst/>
              <a:ahLst/>
              <a:cxnLst/>
              <a:rect l="l" t="t" r="r" b="b"/>
              <a:pathLst>
                <a:path w="28621" h="14404" extrusionOk="0">
                  <a:moveTo>
                    <a:pt x="14218" y="1"/>
                  </a:moveTo>
                  <a:cubicBezTo>
                    <a:pt x="6399" y="1"/>
                    <a:pt x="1" y="6399"/>
                    <a:pt x="1" y="14403"/>
                  </a:cubicBezTo>
                  <a:lnTo>
                    <a:pt x="2318" y="14403"/>
                  </a:lnTo>
                  <a:cubicBezTo>
                    <a:pt x="2318" y="7820"/>
                    <a:pt x="7650" y="2489"/>
                    <a:pt x="14218" y="2489"/>
                  </a:cubicBezTo>
                  <a:cubicBezTo>
                    <a:pt x="20972" y="2489"/>
                    <a:pt x="26303" y="7820"/>
                    <a:pt x="26303" y="14403"/>
                  </a:cubicBezTo>
                  <a:lnTo>
                    <a:pt x="28620" y="14403"/>
                  </a:lnTo>
                  <a:cubicBezTo>
                    <a:pt x="28620" y="6399"/>
                    <a:pt x="22223" y="1"/>
                    <a:pt x="142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751700" y="2219650"/>
              <a:ext cx="599650" cy="297900"/>
            </a:xfrm>
            <a:custGeom>
              <a:avLst/>
              <a:gdLst/>
              <a:ahLst/>
              <a:cxnLst/>
              <a:rect l="l" t="t" r="r" b="b"/>
              <a:pathLst>
                <a:path w="23986" h="11916" extrusionOk="0">
                  <a:moveTo>
                    <a:pt x="11900" y="1"/>
                  </a:moveTo>
                  <a:cubicBezTo>
                    <a:pt x="5332" y="1"/>
                    <a:pt x="0" y="5332"/>
                    <a:pt x="0" y="11915"/>
                  </a:cubicBezTo>
                  <a:lnTo>
                    <a:pt x="2488" y="11915"/>
                  </a:lnTo>
                  <a:cubicBezTo>
                    <a:pt x="2488" y="6584"/>
                    <a:pt x="6754" y="2318"/>
                    <a:pt x="11900" y="2318"/>
                  </a:cubicBezTo>
                  <a:cubicBezTo>
                    <a:pt x="17232" y="2318"/>
                    <a:pt x="21497" y="6584"/>
                    <a:pt x="21497" y="11915"/>
                  </a:cubicBezTo>
                  <a:lnTo>
                    <a:pt x="23985" y="11915"/>
                  </a:lnTo>
                  <a:cubicBezTo>
                    <a:pt x="23985" y="5332"/>
                    <a:pt x="18654" y="1"/>
                    <a:pt x="1190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9"/>
          <p:cNvGrpSpPr/>
          <p:nvPr/>
        </p:nvGrpSpPr>
        <p:grpSpPr>
          <a:xfrm>
            <a:off x="4237285" y="-848688"/>
            <a:ext cx="679305" cy="1197900"/>
            <a:chOff x="1333010" y="2696784"/>
            <a:chExt cx="238897" cy="421277"/>
          </a:xfrm>
        </p:grpSpPr>
        <p:sp>
          <p:nvSpPr>
            <p:cNvPr id="202" name="Google Shape;202;p9"/>
            <p:cNvSpPr/>
            <p:nvPr/>
          </p:nvSpPr>
          <p:spPr>
            <a:xfrm>
              <a:off x="1408163" y="2696784"/>
              <a:ext cx="88361" cy="94198"/>
            </a:xfrm>
            <a:custGeom>
              <a:avLst/>
              <a:gdLst/>
              <a:ahLst/>
              <a:cxnLst/>
              <a:rect l="l" t="t" r="r" b="b"/>
              <a:pathLst>
                <a:path w="5162" h="5503" extrusionOk="0">
                  <a:moveTo>
                    <a:pt x="2488" y="0"/>
                  </a:moveTo>
                  <a:cubicBezTo>
                    <a:pt x="2133" y="1237"/>
                    <a:pt x="1252" y="2133"/>
                    <a:pt x="0" y="2659"/>
                  </a:cubicBezTo>
                  <a:cubicBezTo>
                    <a:pt x="1252" y="3199"/>
                    <a:pt x="2133" y="4266"/>
                    <a:pt x="2488" y="5502"/>
                  </a:cubicBezTo>
                  <a:cubicBezTo>
                    <a:pt x="3029" y="4266"/>
                    <a:pt x="3910" y="3199"/>
                    <a:pt x="5161" y="2659"/>
                  </a:cubicBezTo>
                  <a:cubicBezTo>
                    <a:pt x="3910" y="2133"/>
                    <a:pt x="3029" y="1237"/>
                    <a:pt x="2488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1333010" y="2863410"/>
              <a:ext cx="238897" cy="254651"/>
            </a:xfrm>
            <a:custGeom>
              <a:avLst/>
              <a:gdLst/>
              <a:ahLst/>
              <a:cxnLst/>
              <a:rect l="l" t="t" r="r" b="b"/>
              <a:pathLst>
                <a:path w="5162" h="5503" extrusionOk="0">
                  <a:moveTo>
                    <a:pt x="2488" y="0"/>
                  </a:moveTo>
                  <a:cubicBezTo>
                    <a:pt x="2133" y="1237"/>
                    <a:pt x="1252" y="2133"/>
                    <a:pt x="0" y="2659"/>
                  </a:cubicBezTo>
                  <a:cubicBezTo>
                    <a:pt x="1252" y="3199"/>
                    <a:pt x="2133" y="4266"/>
                    <a:pt x="2488" y="5502"/>
                  </a:cubicBezTo>
                  <a:cubicBezTo>
                    <a:pt x="3029" y="4266"/>
                    <a:pt x="3910" y="3199"/>
                    <a:pt x="5161" y="2659"/>
                  </a:cubicBezTo>
                  <a:cubicBezTo>
                    <a:pt x="3910" y="2133"/>
                    <a:pt x="3029" y="1237"/>
                    <a:pt x="248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9"/>
          <p:cNvSpPr/>
          <p:nvPr/>
        </p:nvSpPr>
        <p:spPr>
          <a:xfrm>
            <a:off x="4432437" y="536520"/>
            <a:ext cx="288646" cy="307686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9"/>
          <p:cNvGrpSpPr/>
          <p:nvPr/>
        </p:nvGrpSpPr>
        <p:grpSpPr>
          <a:xfrm>
            <a:off x="-559539" y="-593048"/>
            <a:ext cx="1154003" cy="1154003"/>
            <a:chOff x="-888300" y="-896475"/>
            <a:chExt cx="1769400" cy="1769400"/>
          </a:xfrm>
        </p:grpSpPr>
        <p:grpSp>
          <p:nvGrpSpPr>
            <p:cNvPr id="206" name="Google Shape;206;p9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207" name="Google Shape;207;p9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9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9" name="Google Shape;209;p9"/>
            <p:cNvSpPr/>
            <p:nvPr/>
          </p:nvSpPr>
          <p:spPr>
            <a:xfrm flipH="1">
              <a:off x="524030" y="549290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9"/>
          <p:cNvGrpSpPr/>
          <p:nvPr/>
        </p:nvGrpSpPr>
        <p:grpSpPr>
          <a:xfrm flipH="1">
            <a:off x="8559061" y="-593048"/>
            <a:ext cx="1154003" cy="1154003"/>
            <a:chOff x="-888300" y="-896475"/>
            <a:chExt cx="1769400" cy="1769400"/>
          </a:xfrm>
        </p:grpSpPr>
        <p:grpSp>
          <p:nvGrpSpPr>
            <p:cNvPr id="211" name="Google Shape;211;p9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212" name="Google Shape;212;p9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9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" name="Google Shape;214;p9"/>
            <p:cNvSpPr/>
            <p:nvPr/>
          </p:nvSpPr>
          <p:spPr>
            <a:xfrm flipH="1">
              <a:off x="524030" y="549290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9"/>
          <p:cNvGrpSpPr/>
          <p:nvPr/>
        </p:nvGrpSpPr>
        <p:grpSpPr>
          <a:xfrm>
            <a:off x="8574870" y="4604013"/>
            <a:ext cx="1154100" cy="1154100"/>
            <a:chOff x="8574870" y="4604013"/>
            <a:chExt cx="1154100" cy="1154100"/>
          </a:xfrm>
        </p:grpSpPr>
        <p:sp>
          <p:nvSpPr>
            <p:cNvPr id="216" name="Google Shape;216;p9"/>
            <p:cNvSpPr/>
            <p:nvPr/>
          </p:nvSpPr>
          <p:spPr>
            <a:xfrm rot="10800000">
              <a:off x="8574870" y="4604013"/>
              <a:ext cx="1154100" cy="11541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8682300" y="4697998"/>
              <a:ext cx="144600" cy="1446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9"/>
          <p:cNvSpPr/>
          <p:nvPr/>
        </p:nvSpPr>
        <p:spPr>
          <a:xfrm>
            <a:off x="8594314" y="675569"/>
            <a:ext cx="254564" cy="271394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>
            <a:off x="8653271" y="1073452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53271" y="1345602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236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9043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6243921" y="4909069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www.1ppt.com/hangye/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www.1ppt.com/sucai/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www.1ppt.com/tubiao/ 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www.1ppt.com/powerpoint/ 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www.1ppt.com/ziti/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www.1ppt.com/xiazai/jihua/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www.1ppt.com/xiazai/jianli/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www.1ppt.com/xiazai/huibao/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997099" y="651475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719999" y="1657400"/>
            <a:ext cx="7704000" cy="2011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8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2663603" y="3502824"/>
            <a:ext cx="4114525" cy="456967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489278" y="4039784"/>
            <a:ext cx="1336727" cy="630937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7255776" y="4013065"/>
            <a:ext cx="1368724" cy="684373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0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997099" y="674727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720001" y="1749271"/>
            <a:ext cx="7704001" cy="1371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3840429" y="545872"/>
            <a:ext cx="1463147" cy="1463157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2514675" y="2920677"/>
            <a:ext cx="4114655" cy="45721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13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386092" y="778473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281382" y="2571796"/>
            <a:ext cx="2926344" cy="456967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4936232" y="2546371"/>
            <a:ext cx="2926344" cy="456967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281450" y="3028962"/>
            <a:ext cx="29262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4936325" y="3028962"/>
            <a:ext cx="29262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057454" y="446678"/>
            <a:ext cx="5029093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90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997099" y="674727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365617" y="1657255"/>
            <a:ext cx="8412684" cy="18290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3903587" y="3913389"/>
            <a:ext cx="1336727" cy="69012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997099" y="674727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718159" y="1513542"/>
            <a:ext cx="7707582" cy="1897487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057458" y="3174959"/>
            <a:ext cx="5029068" cy="73151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7314774" y="3972559"/>
            <a:ext cx="1336727" cy="630937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639253" y="560816"/>
            <a:ext cx="1097285" cy="548651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7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997099" y="674727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604463"/>
            <a:ext cx="8229600" cy="1691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057474" y="2934023"/>
            <a:ext cx="5029068" cy="71351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7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13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593" name="Google Shape;593;p1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1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1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1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1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1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7" name="Google Shape;637;p13"/>
          <p:cNvSpPr/>
          <p:nvPr/>
        </p:nvSpPr>
        <p:spPr>
          <a:xfrm rot="-29936" flipH="1">
            <a:off x="386092" y="778473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8" name="Google Shape;638;p13"/>
          <p:cNvSpPr txBox="1">
            <a:spLocks noGrp="1"/>
          </p:cNvSpPr>
          <p:nvPr>
            <p:ph type="subTitle" idx="1"/>
          </p:nvPr>
        </p:nvSpPr>
        <p:spPr>
          <a:xfrm rot="-66132">
            <a:off x="2102952" y="1481219"/>
            <a:ext cx="2011872" cy="1382608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9" name="Google Shape;639;p13"/>
          <p:cNvSpPr txBox="1">
            <a:spLocks noGrp="1"/>
          </p:cNvSpPr>
          <p:nvPr>
            <p:ph type="subTitle" idx="2"/>
          </p:nvPr>
        </p:nvSpPr>
        <p:spPr>
          <a:xfrm rot="-66132">
            <a:off x="5029165" y="3035820"/>
            <a:ext cx="2011872" cy="1382608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subTitle" idx="3"/>
          </p:nvPr>
        </p:nvSpPr>
        <p:spPr>
          <a:xfrm>
            <a:off x="4126638" y="1666872"/>
            <a:ext cx="29262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4"/>
          </p:nvPr>
        </p:nvSpPr>
        <p:spPr>
          <a:xfrm>
            <a:off x="2091150" y="3221473"/>
            <a:ext cx="29262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/>
          </p:nvPr>
        </p:nvSpPr>
        <p:spPr>
          <a:xfrm rot="-30146">
            <a:off x="2057454" y="446678"/>
            <a:ext cx="5029093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7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692;p15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693" name="Google Shape;693;p1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1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1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1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1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1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1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1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1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1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1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1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1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1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1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1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1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1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1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1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1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37" name="Google Shape;737;p15"/>
          <p:cNvSpPr/>
          <p:nvPr/>
        </p:nvSpPr>
        <p:spPr>
          <a:xfrm rot="-30003" flipH="1">
            <a:off x="997099" y="674727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8" name="Google Shape;738;p15"/>
          <p:cNvSpPr txBox="1">
            <a:spLocks noGrp="1"/>
          </p:cNvSpPr>
          <p:nvPr>
            <p:ph type="title"/>
          </p:nvPr>
        </p:nvSpPr>
        <p:spPr>
          <a:xfrm rot="-2406">
            <a:off x="1801762" y="1940758"/>
            <a:ext cx="6858002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9" name="Google Shape;739;p15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490428" y="1657314"/>
            <a:ext cx="1463147" cy="182887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0" name="Google Shape;740;p15"/>
          <p:cNvSpPr txBox="1">
            <a:spLocks noGrp="1"/>
          </p:cNvSpPr>
          <p:nvPr>
            <p:ph type="subTitle" idx="1"/>
          </p:nvPr>
        </p:nvSpPr>
        <p:spPr>
          <a:xfrm rot="-29710">
            <a:off x="1858947" y="2777725"/>
            <a:ext cx="4755778" cy="45721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1" name="Google Shape;741;p15"/>
          <p:cNvGrpSpPr/>
          <p:nvPr/>
        </p:nvGrpSpPr>
        <p:grpSpPr>
          <a:xfrm flipH="1">
            <a:off x="7413337" y="3853064"/>
            <a:ext cx="1336727" cy="690120"/>
            <a:chOff x="157977" y="4282239"/>
            <a:chExt cx="1336727" cy="690120"/>
          </a:xfrm>
        </p:grpSpPr>
        <p:sp>
          <p:nvSpPr>
            <p:cNvPr id="742" name="Google Shape;742;p15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16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751" name="Google Shape;751;p1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1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1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1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1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5" name="Google Shape;795;p16"/>
          <p:cNvSpPr/>
          <p:nvPr/>
        </p:nvSpPr>
        <p:spPr>
          <a:xfrm rot="-30003" flipH="1">
            <a:off x="997099" y="674727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6" name="Google Shape;796;p16"/>
          <p:cNvSpPr txBox="1">
            <a:spLocks noGrp="1"/>
          </p:cNvSpPr>
          <p:nvPr>
            <p:ph type="title"/>
          </p:nvPr>
        </p:nvSpPr>
        <p:spPr>
          <a:xfrm rot="-2406">
            <a:off x="479113" y="1940758"/>
            <a:ext cx="6858002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7" name="Google Shape;797;p16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7188553" y="1657314"/>
            <a:ext cx="1463147" cy="182887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98" name="Google Shape;798;p16"/>
          <p:cNvSpPr txBox="1">
            <a:spLocks noGrp="1"/>
          </p:cNvSpPr>
          <p:nvPr>
            <p:ph type="subTitle" idx="1"/>
          </p:nvPr>
        </p:nvSpPr>
        <p:spPr>
          <a:xfrm rot="-29710">
            <a:off x="2527554" y="2777725"/>
            <a:ext cx="4755778" cy="45721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9" name="Google Shape;799;p16"/>
          <p:cNvGrpSpPr/>
          <p:nvPr/>
        </p:nvGrpSpPr>
        <p:grpSpPr>
          <a:xfrm>
            <a:off x="402101" y="3895509"/>
            <a:ext cx="1336727" cy="690120"/>
            <a:chOff x="157977" y="4282239"/>
            <a:chExt cx="1336727" cy="690120"/>
          </a:xfrm>
        </p:grpSpPr>
        <p:sp>
          <p:nvSpPr>
            <p:cNvPr id="800" name="Google Shape;800;p16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4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17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808" name="Google Shape;808;p1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1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1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1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1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1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1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1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1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1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1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1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1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1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1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2" name="Google Shape;852;p17"/>
          <p:cNvSpPr/>
          <p:nvPr/>
        </p:nvSpPr>
        <p:spPr>
          <a:xfrm rot="-29936" flipH="1">
            <a:off x="386092" y="778473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3" name="Google Shape;853;p17"/>
          <p:cNvSpPr txBox="1">
            <a:spLocks noGrp="1"/>
          </p:cNvSpPr>
          <p:nvPr>
            <p:ph type="title"/>
          </p:nvPr>
        </p:nvSpPr>
        <p:spPr>
          <a:xfrm>
            <a:off x="720000" y="1993671"/>
            <a:ext cx="233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4" name="Google Shape;854;p17"/>
          <p:cNvSpPr txBox="1">
            <a:spLocks noGrp="1"/>
          </p:cNvSpPr>
          <p:nvPr>
            <p:ph type="title" idx="2" hasCustomPrompt="1"/>
          </p:nvPr>
        </p:nvSpPr>
        <p:spPr>
          <a:xfrm rot="-121265">
            <a:off x="1522634" y="1222936"/>
            <a:ext cx="731555" cy="731555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5" name="Google Shape;855;p17"/>
          <p:cNvSpPr txBox="1">
            <a:spLocks noGrp="1"/>
          </p:cNvSpPr>
          <p:nvPr>
            <p:ph type="subTitle" idx="1"/>
          </p:nvPr>
        </p:nvSpPr>
        <p:spPr>
          <a:xfrm>
            <a:off x="720000" y="2359371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17"/>
          <p:cNvSpPr txBox="1">
            <a:spLocks noGrp="1"/>
          </p:cNvSpPr>
          <p:nvPr>
            <p:ph type="title" idx="3"/>
          </p:nvPr>
        </p:nvSpPr>
        <p:spPr>
          <a:xfrm>
            <a:off x="3403800" y="1993671"/>
            <a:ext cx="233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7" name="Google Shape;857;p17"/>
          <p:cNvSpPr txBox="1">
            <a:spLocks noGrp="1"/>
          </p:cNvSpPr>
          <p:nvPr>
            <p:ph type="title" idx="4" hasCustomPrompt="1"/>
          </p:nvPr>
        </p:nvSpPr>
        <p:spPr>
          <a:xfrm rot="-119856">
            <a:off x="4206289" y="1223089"/>
            <a:ext cx="731545" cy="731545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8" name="Google Shape;858;p17"/>
          <p:cNvSpPr txBox="1">
            <a:spLocks noGrp="1"/>
          </p:cNvSpPr>
          <p:nvPr>
            <p:ph type="subTitle" idx="5"/>
          </p:nvPr>
        </p:nvSpPr>
        <p:spPr>
          <a:xfrm>
            <a:off x="3403800" y="2359371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17"/>
          <p:cNvSpPr txBox="1">
            <a:spLocks noGrp="1"/>
          </p:cNvSpPr>
          <p:nvPr>
            <p:ph type="title" idx="6"/>
          </p:nvPr>
        </p:nvSpPr>
        <p:spPr>
          <a:xfrm>
            <a:off x="6087600" y="1993671"/>
            <a:ext cx="233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0" name="Google Shape;860;p17"/>
          <p:cNvSpPr txBox="1">
            <a:spLocks noGrp="1"/>
          </p:cNvSpPr>
          <p:nvPr>
            <p:ph type="title" idx="7" hasCustomPrompt="1"/>
          </p:nvPr>
        </p:nvSpPr>
        <p:spPr>
          <a:xfrm rot="-119856">
            <a:off x="6890089" y="1223089"/>
            <a:ext cx="731545" cy="731545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1" name="Google Shape;861;p17"/>
          <p:cNvSpPr txBox="1">
            <a:spLocks noGrp="1"/>
          </p:cNvSpPr>
          <p:nvPr>
            <p:ph type="subTitle" idx="8"/>
          </p:nvPr>
        </p:nvSpPr>
        <p:spPr>
          <a:xfrm>
            <a:off x="6087600" y="2359371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7"/>
          <p:cNvSpPr txBox="1">
            <a:spLocks noGrp="1"/>
          </p:cNvSpPr>
          <p:nvPr>
            <p:ph type="title" idx="9"/>
          </p:nvPr>
        </p:nvSpPr>
        <p:spPr>
          <a:xfrm>
            <a:off x="720000" y="3780596"/>
            <a:ext cx="233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3" name="Google Shape;863;p17"/>
          <p:cNvSpPr txBox="1">
            <a:spLocks noGrp="1"/>
          </p:cNvSpPr>
          <p:nvPr>
            <p:ph type="title" idx="13" hasCustomPrompt="1"/>
          </p:nvPr>
        </p:nvSpPr>
        <p:spPr>
          <a:xfrm rot="-119856">
            <a:off x="1522489" y="3010014"/>
            <a:ext cx="731545" cy="731545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4" name="Google Shape;864;p17"/>
          <p:cNvSpPr txBox="1">
            <a:spLocks noGrp="1"/>
          </p:cNvSpPr>
          <p:nvPr>
            <p:ph type="subTitle" idx="14"/>
          </p:nvPr>
        </p:nvSpPr>
        <p:spPr>
          <a:xfrm>
            <a:off x="720000" y="4146296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17"/>
          <p:cNvSpPr txBox="1">
            <a:spLocks noGrp="1"/>
          </p:cNvSpPr>
          <p:nvPr>
            <p:ph type="title" idx="15"/>
          </p:nvPr>
        </p:nvSpPr>
        <p:spPr>
          <a:xfrm>
            <a:off x="3403800" y="3780596"/>
            <a:ext cx="233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6" name="Google Shape;866;p17"/>
          <p:cNvSpPr txBox="1">
            <a:spLocks noGrp="1"/>
          </p:cNvSpPr>
          <p:nvPr>
            <p:ph type="title" idx="16" hasCustomPrompt="1"/>
          </p:nvPr>
        </p:nvSpPr>
        <p:spPr>
          <a:xfrm rot="-119856">
            <a:off x="4206289" y="3010014"/>
            <a:ext cx="731545" cy="731545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7" name="Google Shape;867;p17"/>
          <p:cNvSpPr txBox="1">
            <a:spLocks noGrp="1"/>
          </p:cNvSpPr>
          <p:nvPr>
            <p:ph type="subTitle" idx="17"/>
          </p:nvPr>
        </p:nvSpPr>
        <p:spPr>
          <a:xfrm>
            <a:off x="3403800" y="4146296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7"/>
          <p:cNvSpPr txBox="1">
            <a:spLocks noGrp="1"/>
          </p:cNvSpPr>
          <p:nvPr>
            <p:ph type="title" idx="18"/>
          </p:nvPr>
        </p:nvSpPr>
        <p:spPr>
          <a:xfrm>
            <a:off x="6087600" y="3780596"/>
            <a:ext cx="233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9" name="Google Shape;869;p17"/>
          <p:cNvSpPr txBox="1">
            <a:spLocks noGrp="1"/>
          </p:cNvSpPr>
          <p:nvPr>
            <p:ph type="title" idx="19" hasCustomPrompt="1"/>
          </p:nvPr>
        </p:nvSpPr>
        <p:spPr>
          <a:xfrm rot="-119856">
            <a:off x="6890089" y="3010014"/>
            <a:ext cx="731545" cy="731545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0" name="Google Shape;870;p17"/>
          <p:cNvSpPr txBox="1">
            <a:spLocks noGrp="1"/>
          </p:cNvSpPr>
          <p:nvPr>
            <p:ph type="subTitle" idx="20"/>
          </p:nvPr>
        </p:nvSpPr>
        <p:spPr>
          <a:xfrm>
            <a:off x="6087600" y="4146296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17"/>
          <p:cNvSpPr txBox="1">
            <a:spLocks noGrp="1"/>
          </p:cNvSpPr>
          <p:nvPr>
            <p:ph type="title" idx="21"/>
          </p:nvPr>
        </p:nvSpPr>
        <p:spPr>
          <a:xfrm rot="-30015">
            <a:off x="2218309" y="446488"/>
            <a:ext cx="4707479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2" name="Google Shape;872;p17"/>
          <p:cNvGrpSpPr/>
          <p:nvPr/>
        </p:nvGrpSpPr>
        <p:grpSpPr>
          <a:xfrm rot="10800000" flipH="1">
            <a:off x="505633" y="368901"/>
            <a:ext cx="1336727" cy="554737"/>
            <a:chOff x="157977" y="4295708"/>
            <a:chExt cx="1336727" cy="554737"/>
          </a:xfrm>
        </p:grpSpPr>
        <p:sp>
          <p:nvSpPr>
            <p:cNvPr id="873" name="Google Shape;873;p17"/>
            <p:cNvSpPr/>
            <p:nvPr/>
          </p:nvSpPr>
          <p:spPr>
            <a:xfrm rot="10800000" flipH="1"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 rot="10800000" flipH="1">
              <a:off x="1320834" y="4487026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488008" y="43003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504410" y="42957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8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18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882" name="Google Shape;882;p1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6" name="Google Shape;926;p18"/>
          <p:cNvSpPr/>
          <p:nvPr/>
        </p:nvSpPr>
        <p:spPr>
          <a:xfrm rot="-30003" flipH="1">
            <a:off x="997099" y="674727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7" name="Google Shape;927;p18"/>
          <p:cNvSpPr txBox="1">
            <a:spLocks noGrp="1"/>
          </p:cNvSpPr>
          <p:nvPr>
            <p:ph type="title"/>
          </p:nvPr>
        </p:nvSpPr>
        <p:spPr>
          <a:xfrm rot="-59885">
            <a:off x="2290057" y="3379514"/>
            <a:ext cx="4563992" cy="53168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28" name="Google Shape;928;p18"/>
          <p:cNvSpPr txBox="1">
            <a:spLocks noGrp="1"/>
          </p:cNvSpPr>
          <p:nvPr>
            <p:ph type="subTitle" idx="1"/>
          </p:nvPr>
        </p:nvSpPr>
        <p:spPr>
          <a:xfrm>
            <a:off x="457200" y="1435387"/>
            <a:ext cx="8229600" cy="21945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0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20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980" name="Google Shape;980;p20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0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0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20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0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0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0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0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0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0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0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20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20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0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20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0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0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0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20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20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20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20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20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20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20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20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20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0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0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0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0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0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20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20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20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20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20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20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20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0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20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20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20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20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24" name="Google Shape;1024;p20"/>
          <p:cNvSpPr/>
          <p:nvPr/>
        </p:nvSpPr>
        <p:spPr>
          <a:xfrm rot="-29936" flipH="1">
            <a:off x="386092" y="778473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5" name="Google Shape;1025;p20"/>
          <p:cNvSpPr txBox="1">
            <a:spLocks noGrp="1"/>
          </p:cNvSpPr>
          <p:nvPr>
            <p:ph type="subTitle" idx="1"/>
          </p:nvPr>
        </p:nvSpPr>
        <p:spPr>
          <a:xfrm>
            <a:off x="2011650" y="4237800"/>
            <a:ext cx="5120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0"/>
          <p:cNvSpPr txBox="1">
            <a:spLocks noGrp="1"/>
          </p:cNvSpPr>
          <p:nvPr>
            <p:ph type="title"/>
          </p:nvPr>
        </p:nvSpPr>
        <p:spPr>
          <a:xfrm rot="-30077">
            <a:off x="1965951" y="446744"/>
            <a:ext cx="5212099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5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21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029" name="Google Shape;1029;p2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2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2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2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2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2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2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2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2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2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2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2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2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2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2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2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2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2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2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2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2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2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2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2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2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2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73" name="Google Shape;1073;p21"/>
          <p:cNvSpPr/>
          <p:nvPr/>
        </p:nvSpPr>
        <p:spPr>
          <a:xfrm rot="-29936" flipH="1">
            <a:off x="386092" y="778473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4" name="Google Shape;1074;p21"/>
          <p:cNvSpPr txBox="1">
            <a:spLocks noGrp="1"/>
          </p:cNvSpPr>
          <p:nvPr>
            <p:ph type="subTitle" idx="1"/>
          </p:nvPr>
        </p:nvSpPr>
        <p:spPr>
          <a:xfrm>
            <a:off x="720000" y="1998275"/>
            <a:ext cx="26325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21"/>
          <p:cNvSpPr txBox="1">
            <a:spLocks noGrp="1"/>
          </p:cNvSpPr>
          <p:nvPr>
            <p:ph type="title"/>
          </p:nvPr>
        </p:nvSpPr>
        <p:spPr>
          <a:xfrm rot="-30035">
            <a:off x="707330" y="463361"/>
            <a:ext cx="3845847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18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22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078" name="Google Shape;1078;p2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2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2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2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2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2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2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2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2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2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2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2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2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2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2" name="Google Shape;1122;p22"/>
          <p:cNvSpPr/>
          <p:nvPr/>
        </p:nvSpPr>
        <p:spPr>
          <a:xfrm rot="-29936" flipH="1">
            <a:off x="386092" y="778473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3" name="Google Shape;1123;p22"/>
          <p:cNvSpPr txBox="1">
            <a:spLocks noGrp="1"/>
          </p:cNvSpPr>
          <p:nvPr>
            <p:ph type="subTitle" idx="1"/>
          </p:nvPr>
        </p:nvSpPr>
        <p:spPr>
          <a:xfrm>
            <a:off x="5957575" y="2000175"/>
            <a:ext cx="24663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22"/>
          <p:cNvSpPr txBox="1">
            <a:spLocks noGrp="1"/>
          </p:cNvSpPr>
          <p:nvPr>
            <p:ph type="title"/>
          </p:nvPr>
        </p:nvSpPr>
        <p:spPr>
          <a:xfrm rot="-30065">
            <a:off x="4569131" y="429530"/>
            <a:ext cx="3841947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64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" name="Google Shape;1126;p23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127" name="Google Shape;1127;p2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2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2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2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2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2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2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2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2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2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2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2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7" name="Google Shape;1167;p2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8" name="Google Shape;1168;p2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9" name="Google Shape;1169;p2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2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71" name="Google Shape;1171;p23"/>
          <p:cNvSpPr/>
          <p:nvPr/>
        </p:nvSpPr>
        <p:spPr>
          <a:xfrm rot="-29936" flipH="1">
            <a:off x="386092" y="778473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2" name="Google Shape;1172;p23"/>
          <p:cNvSpPr txBox="1">
            <a:spLocks noGrp="1"/>
          </p:cNvSpPr>
          <p:nvPr>
            <p:ph type="subTitle" idx="1"/>
          </p:nvPr>
        </p:nvSpPr>
        <p:spPr>
          <a:xfrm>
            <a:off x="6252700" y="1654825"/>
            <a:ext cx="2171400" cy="233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3" name="Google Shape;1173;p23"/>
          <p:cNvSpPr txBox="1">
            <a:spLocks noGrp="1"/>
          </p:cNvSpPr>
          <p:nvPr>
            <p:ph type="title"/>
          </p:nvPr>
        </p:nvSpPr>
        <p:spPr>
          <a:xfrm rot="-30010">
            <a:off x="722314" y="426688"/>
            <a:ext cx="4501972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2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24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176" name="Google Shape;1176;p2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2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2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2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p2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2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0" name="Google Shape;1220;p24"/>
          <p:cNvSpPr/>
          <p:nvPr/>
        </p:nvSpPr>
        <p:spPr>
          <a:xfrm rot="-29936" flipH="1">
            <a:off x="386092" y="778473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1" name="Google Shape;1221;p24"/>
          <p:cNvSpPr txBox="1">
            <a:spLocks noGrp="1"/>
          </p:cNvSpPr>
          <p:nvPr>
            <p:ph type="title"/>
          </p:nvPr>
        </p:nvSpPr>
        <p:spPr>
          <a:xfrm rot="-60034">
            <a:off x="719940" y="3314863"/>
            <a:ext cx="2336456" cy="647795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2" name="Google Shape;1222;p24"/>
          <p:cNvSpPr txBox="1">
            <a:spLocks noGrp="1"/>
          </p:cNvSpPr>
          <p:nvPr>
            <p:ph type="subTitle" idx="1"/>
          </p:nvPr>
        </p:nvSpPr>
        <p:spPr>
          <a:xfrm>
            <a:off x="720000" y="3962851"/>
            <a:ext cx="2336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24"/>
          <p:cNvSpPr txBox="1">
            <a:spLocks noGrp="1"/>
          </p:cNvSpPr>
          <p:nvPr>
            <p:ph type="title" idx="2"/>
          </p:nvPr>
        </p:nvSpPr>
        <p:spPr>
          <a:xfrm rot="-60034">
            <a:off x="3403656" y="3314950"/>
            <a:ext cx="2336456" cy="647795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4" name="Google Shape;1224;p24"/>
          <p:cNvSpPr txBox="1">
            <a:spLocks noGrp="1"/>
          </p:cNvSpPr>
          <p:nvPr>
            <p:ph type="subTitle" idx="3"/>
          </p:nvPr>
        </p:nvSpPr>
        <p:spPr>
          <a:xfrm>
            <a:off x="3403800" y="3962851"/>
            <a:ext cx="2336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24"/>
          <p:cNvSpPr txBox="1">
            <a:spLocks noGrp="1"/>
          </p:cNvSpPr>
          <p:nvPr>
            <p:ph type="title" idx="4"/>
          </p:nvPr>
        </p:nvSpPr>
        <p:spPr>
          <a:xfrm rot="-60034">
            <a:off x="6087646" y="3314838"/>
            <a:ext cx="2336456" cy="6481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6" name="Google Shape;1226;p24"/>
          <p:cNvSpPr txBox="1">
            <a:spLocks noGrp="1"/>
          </p:cNvSpPr>
          <p:nvPr>
            <p:ph type="subTitle" idx="5"/>
          </p:nvPr>
        </p:nvSpPr>
        <p:spPr>
          <a:xfrm>
            <a:off x="6087600" y="3962851"/>
            <a:ext cx="2336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7" name="Google Shape;1227;p24"/>
          <p:cNvSpPr txBox="1">
            <a:spLocks noGrp="1"/>
          </p:cNvSpPr>
          <p:nvPr>
            <p:ph type="title" idx="6"/>
          </p:nvPr>
        </p:nvSpPr>
        <p:spPr>
          <a:xfrm rot="-30121">
            <a:off x="720010" y="446417"/>
            <a:ext cx="7703996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68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" name="Google Shape;1229;p25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230" name="Google Shape;1230;p2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2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2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2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2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2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6" name="Google Shape;1236;p2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7" name="Google Shape;1237;p2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2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2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2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2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2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2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2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2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2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2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2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2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2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2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2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2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2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2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74" name="Google Shape;1274;p25"/>
          <p:cNvSpPr/>
          <p:nvPr/>
        </p:nvSpPr>
        <p:spPr>
          <a:xfrm rot="-29936" flipH="1">
            <a:off x="386092" y="778473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5" name="Google Shape;1275;p25"/>
          <p:cNvSpPr txBox="1">
            <a:spLocks noGrp="1"/>
          </p:cNvSpPr>
          <p:nvPr>
            <p:ph type="title"/>
          </p:nvPr>
        </p:nvSpPr>
        <p:spPr>
          <a:xfrm rot="-60034">
            <a:off x="1666465" y="1659327"/>
            <a:ext cx="2336456" cy="647795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76" name="Google Shape;1276;p25"/>
          <p:cNvSpPr txBox="1">
            <a:spLocks noGrp="1"/>
          </p:cNvSpPr>
          <p:nvPr>
            <p:ph type="subTitle" idx="1"/>
          </p:nvPr>
        </p:nvSpPr>
        <p:spPr>
          <a:xfrm>
            <a:off x="4008300" y="1663123"/>
            <a:ext cx="3474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7" name="Google Shape;1277;p25"/>
          <p:cNvSpPr txBox="1">
            <a:spLocks noGrp="1"/>
          </p:cNvSpPr>
          <p:nvPr>
            <p:ph type="title" idx="2"/>
          </p:nvPr>
        </p:nvSpPr>
        <p:spPr>
          <a:xfrm rot="-60034">
            <a:off x="5141073" y="2552369"/>
            <a:ext cx="2336456" cy="647795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78" name="Google Shape;1278;p25"/>
          <p:cNvSpPr txBox="1">
            <a:spLocks noGrp="1"/>
          </p:cNvSpPr>
          <p:nvPr>
            <p:ph type="subTitle" idx="3"/>
          </p:nvPr>
        </p:nvSpPr>
        <p:spPr>
          <a:xfrm>
            <a:off x="1661093" y="2556165"/>
            <a:ext cx="3474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9" name="Google Shape;1279;p25"/>
          <p:cNvSpPr txBox="1">
            <a:spLocks noGrp="1"/>
          </p:cNvSpPr>
          <p:nvPr>
            <p:ph type="title" idx="4"/>
          </p:nvPr>
        </p:nvSpPr>
        <p:spPr>
          <a:xfrm rot="-60034">
            <a:off x="1666471" y="3445407"/>
            <a:ext cx="2336456" cy="6481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80" name="Google Shape;1280;p25"/>
          <p:cNvSpPr txBox="1">
            <a:spLocks noGrp="1"/>
          </p:cNvSpPr>
          <p:nvPr>
            <p:ph type="subTitle" idx="5"/>
          </p:nvPr>
        </p:nvSpPr>
        <p:spPr>
          <a:xfrm>
            <a:off x="4008454" y="3449356"/>
            <a:ext cx="3474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1" name="Google Shape;1281;p25"/>
          <p:cNvSpPr txBox="1">
            <a:spLocks noGrp="1"/>
          </p:cNvSpPr>
          <p:nvPr>
            <p:ph type="title" idx="6"/>
          </p:nvPr>
        </p:nvSpPr>
        <p:spPr>
          <a:xfrm rot="-30121">
            <a:off x="720010" y="446417"/>
            <a:ext cx="7703996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6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21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2171"/>
            <a:ext cx="9144003" cy="51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1"/>
          <p:cNvSpPr/>
          <p:nvPr/>
        </p:nvSpPr>
        <p:spPr>
          <a:xfrm>
            <a:off x="-63625" y="2477575"/>
            <a:ext cx="9207600" cy="26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1"/>
          <p:cNvSpPr/>
          <p:nvPr/>
        </p:nvSpPr>
        <p:spPr>
          <a:xfrm>
            <a:off x="8597732" y="1395890"/>
            <a:ext cx="195524" cy="208426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1"/>
          <p:cNvSpPr/>
          <p:nvPr/>
        </p:nvSpPr>
        <p:spPr>
          <a:xfrm>
            <a:off x="306307" y="1395890"/>
            <a:ext cx="195524" cy="208426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21"/>
          <p:cNvSpPr txBox="1">
            <a:spLocks noGrp="1"/>
          </p:cNvSpPr>
          <p:nvPr>
            <p:ph type="title" idx="2"/>
          </p:nvPr>
        </p:nvSpPr>
        <p:spPr>
          <a:xfrm>
            <a:off x="808513" y="3213127"/>
            <a:ext cx="2334000" cy="3681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8" name="Google Shape;468;p21"/>
          <p:cNvSpPr txBox="1">
            <a:spLocks noGrp="1"/>
          </p:cNvSpPr>
          <p:nvPr>
            <p:ph type="subTitle" idx="1"/>
          </p:nvPr>
        </p:nvSpPr>
        <p:spPr>
          <a:xfrm>
            <a:off x="808513" y="3699327"/>
            <a:ext cx="2334000" cy="903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1"/>
          <p:cNvSpPr txBox="1">
            <a:spLocks noGrp="1"/>
          </p:cNvSpPr>
          <p:nvPr>
            <p:ph type="title" idx="3"/>
          </p:nvPr>
        </p:nvSpPr>
        <p:spPr>
          <a:xfrm>
            <a:off x="3412288" y="1395900"/>
            <a:ext cx="2334000" cy="3681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0" name="Google Shape;470;p21"/>
          <p:cNvSpPr txBox="1">
            <a:spLocks noGrp="1"/>
          </p:cNvSpPr>
          <p:nvPr>
            <p:ph type="subTitle" idx="4"/>
          </p:nvPr>
        </p:nvSpPr>
        <p:spPr>
          <a:xfrm>
            <a:off x="3412288" y="1882566"/>
            <a:ext cx="2334000" cy="903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1"/>
          <p:cNvSpPr txBox="1">
            <a:spLocks noGrp="1"/>
          </p:cNvSpPr>
          <p:nvPr>
            <p:ph type="title" idx="5"/>
          </p:nvPr>
        </p:nvSpPr>
        <p:spPr>
          <a:xfrm>
            <a:off x="6060513" y="3213127"/>
            <a:ext cx="2334000" cy="3681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2" name="Google Shape;472;p21"/>
          <p:cNvSpPr txBox="1">
            <a:spLocks noGrp="1"/>
          </p:cNvSpPr>
          <p:nvPr>
            <p:ph type="subTitle" idx="6"/>
          </p:nvPr>
        </p:nvSpPr>
        <p:spPr>
          <a:xfrm>
            <a:off x="6060513" y="3699327"/>
            <a:ext cx="2334000" cy="903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73" name="Google Shape;473;p21"/>
          <p:cNvGrpSpPr/>
          <p:nvPr/>
        </p:nvGrpSpPr>
        <p:grpSpPr>
          <a:xfrm>
            <a:off x="-559539" y="-593048"/>
            <a:ext cx="1154003" cy="1154003"/>
            <a:chOff x="-888300" y="-896475"/>
            <a:chExt cx="1769400" cy="1769400"/>
          </a:xfrm>
        </p:grpSpPr>
        <p:grpSp>
          <p:nvGrpSpPr>
            <p:cNvPr id="474" name="Google Shape;474;p21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475" name="Google Shape;475;p21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1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7" name="Google Shape;477;p21"/>
            <p:cNvSpPr/>
            <p:nvPr/>
          </p:nvSpPr>
          <p:spPr>
            <a:xfrm flipH="1">
              <a:off x="524030" y="549290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21"/>
          <p:cNvGrpSpPr/>
          <p:nvPr/>
        </p:nvGrpSpPr>
        <p:grpSpPr>
          <a:xfrm flipH="1">
            <a:off x="8559061" y="-593048"/>
            <a:ext cx="1154003" cy="1154003"/>
            <a:chOff x="-888300" y="-896475"/>
            <a:chExt cx="1769400" cy="1769400"/>
          </a:xfrm>
        </p:grpSpPr>
        <p:grpSp>
          <p:nvGrpSpPr>
            <p:cNvPr id="479" name="Google Shape;479;p21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480" name="Google Shape;480;p21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1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2" name="Google Shape;482;p21"/>
            <p:cNvSpPr/>
            <p:nvPr/>
          </p:nvSpPr>
          <p:spPr>
            <a:xfrm flipH="1">
              <a:off x="524030" y="549290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26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284" name="Google Shape;1284;p2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2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2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2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2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2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2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2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2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2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2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2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2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2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2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2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2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8" name="Google Shape;1318;p2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2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2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2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2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28" name="Google Shape;1328;p26"/>
          <p:cNvSpPr/>
          <p:nvPr/>
        </p:nvSpPr>
        <p:spPr>
          <a:xfrm rot="-29936" flipH="1">
            <a:off x="386092" y="778473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9" name="Google Shape;1329;p26"/>
          <p:cNvSpPr txBox="1">
            <a:spLocks noGrp="1"/>
          </p:cNvSpPr>
          <p:nvPr>
            <p:ph type="title"/>
          </p:nvPr>
        </p:nvSpPr>
        <p:spPr>
          <a:xfrm rot="-60151">
            <a:off x="809458" y="2573306"/>
            <a:ext cx="1646052" cy="462076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0" name="Google Shape;1330;p26"/>
          <p:cNvSpPr txBox="1">
            <a:spLocks noGrp="1"/>
          </p:cNvSpPr>
          <p:nvPr>
            <p:ph type="subTitle" idx="1"/>
          </p:nvPr>
        </p:nvSpPr>
        <p:spPr>
          <a:xfrm>
            <a:off x="718084" y="3105150"/>
            <a:ext cx="1828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26"/>
          <p:cNvSpPr txBox="1">
            <a:spLocks noGrp="1"/>
          </p:cNvSpPr>
          <p:nvPr>
            <p:ph type="title" idx="2"/>
          </p:nvPr>
        </p:nvSpPr>
        <p:spPr>
          <a:xfrm rot="-60151">
            <a:off x="4726241" y="2573307"/>
            <a:ext cx="1646052" cy="45727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2" name="Google Shape;1332;p26"/>
          <p:cNvSpPr txBox="1">
            <a:spLocks noGrp="1"/>
          </p:cNvSpPr>
          <p:nvPr>
            <p:ph type="subTitle" idx="3"/>
          </p:nvPr>
        </p:nvSpPr>
        <p:spPr>
          <a:xfrm>
            <a:off x="4634867" y="3105150"/>
            <a:ext cx="1828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26"/>
          <p:cNvSpPr txBox="1">
            <a:spLocks noGrp="1"/>
          </p:cNvSpPr>
          <p:nvPr>
            <p:ph type="title" idx="4"/>
          </p:nvPr>
        </p:nvSpPr>
        <p:spPr>
          <a:xfrm rot="-60151">
            <a:off x="2767849" y="2573307"/>
            <a:ext cx="1646052" cy="45727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4" name="Google Shape;1334;p26"/>
          <p:cNvSpPr txBox="1">
            <a:spLocks noGrp="1"/>
          </p:cNvSpPr>
          <p:nvPr>
            <p:ph type="subTitle" idx="5"/>
          </p:nvPr>
        </p:nvSpPr>
        <p:spPr>
          <a:xfrm>
            <a:off x="2676475" y="3105150"/>
            <a:ext cx="1828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26"/>
          <p:cNvSpPr txBox="1">
            <a:spLocks noGrp="1"/>
          </p:cNvSpPr>
          <p:nvPr>
            <p:ph type="title" idx="6"/>
          </p:nvPr>
        </p:nvSpPr>
        <p:spPr>
          <a:xfrm rot="-60151">
            <a:off x="6686554" y="2574803"/>
            <a:ext cx="1646052" cy="45728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6" name="Google Shape;1336;p26"/>
          <p:cNvSpPr txBox="1">
            <a:spLocks noGrp="1"/>
          </p:cNvSpPr>
          <p:nvPr>
            <p:ph type="subTitle" idx="7"/>
          </p:nvPr>
        </p:nvSpPr>
        <p:spPr>
          <a:xfrm>
            <a:off x="6595180" y="3105150"/>
            <a:ext cx="1828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" name="Google Shape;1337;p26"/>
          <p:cNvSpPr txBox="1">
            <a:spLocks noGrp="1"/>
          </p:cNvSpPr>
          <p:nvPr>
            <p:ph type="title" idx="8"/>
          </p:nvPr>
        </p:nvSpPr>
        <p:spPr>
          <a:xfrm rot="-30121">
            <a:off x="720010" y="446417"/>
            <a:ext cx="7703996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6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Google Shape;1339;p27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340" name="Google Shape;1340;p2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2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2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2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2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2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8" name="Google Shape;1368;p2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9" name="Google Shape;1369;p2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0" name="Google Shape;1370;p2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1" name="Google Shape;1371;p2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" name="Google Shape;1372;p2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" name="Google Shape;1373;p2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4" name="Google Shape;1374;p2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5" name="Google Shape;1375;p2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6" name="Google Shape;1376;p2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7" name="Google Shape;1377;p2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2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9" name="Google Shape;1379;p2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2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2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2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2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84" name="Google Shape;1384;p27"/>
          <p:cNvSpPr/>
          <p:nvPr/>
        </p:nvSpPr>
        <p:spPr>
          <a:xfrm rot="-29936" flipH="1">
            <a:off x="386092" y="778473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5" name="Google Shape;1385;p27"/>
          <p:cNvSpPr txBox="1">
            <a:spLocks noGrp="1"/>
          </p:cNvSpPr>
          <p:nvPr>
            <p:ph type="title"/>
          </p:nvPr>
        </p:nvSpPr>
        <p:spPr>
          <a:xfrm rot="-33422">
            <a:off x="1152036" y="1951721"/>
            <a:ext cx="2962340" cy="462197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6" name="Google Shape;1386;p27"/>
          <p:cNvSpPr txBox="1">
            <a:spLocks noGrp="1"/>
          </p:cNvSpPr>
          <p:nvPr>
            <p:ph type="subTitle" idx="1"/>
          </p:nvPr>
        </p:nvSpPr>
        <p:spPr>
          <a:xfrm>
            <a:off x="988228" y="2483625"/>
            <a:ext cx="32919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7" name="Google Shape;1387;p27"/>
          <p:cNvSpPr txBox="1">
            <a:spLocks noGrp="1"/>
          </p:cNvSpPr>
          <p:nvPr>
            <p:ph type="title" idx="2"/>
          </p:nvPr>
        </p:nvSpPr>
        <p:spPr>
          <a:xfrm rot="-33429">
            <a:off x="5002114" y="1951728"/>
            <a:ext cx="2961740" cy="45738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8" name="Google Shape;1388;p27"/>
          <p:cNvSpPr txBox="1">
            <a:spLocks noGrp="1"/>
          </p:cNvSpPr>
          <p:nvPr>
            <p:ph type="subTitle" idx="3"/>
          </p:nvPr>
        </p:nvSpPr>
        <p:spPr>
          <a:xfrm>
            <a:off x="4838355" y="2483625"/>
            <a:ext cx="32919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27"/>
          <p:cNvSpPr txBox="1">
            <a:spLocks noGrp="1"/>
          </p:cNvSpPr>
          <p:nvPr>
            <p:ph type="title" idx="4"/>
          </p:nvPr>
        </p:nvSpPr>
        <p:spPr>
          <a:xfrm rot="-33422">
            <a:off x="1152141" y="3487824"/>
            <a:ext cx="2962340" cy="45739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0" name="Google Shape;1390;p27"/>
          <p:cNvSpPr txBox="1">
            <a:spLocks noGrp="1"/>
          </p:cNvSpPr>
          <p:nvPr>
            <p:ph type="subTitle" idx="5"/>
          </p:nvPr>
        </p:nvSpPr>
        <p:spPr>
          <a:xfrm>
            <a:off x="988213" y="4019725"/>
            <a:ext cx="32919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27"/>
          <p:cNvSpPr txBox="1">
            <a:spLocks noGrp="1"/>
          </p:cNvSpPr>
          <p:nvPr>
            <p:ph type="title" idx="6"/>
          </p:nvPr>
        </p:nvSpPr>
        <p:spPr>
          <a:xfrm rot="-33429">
            <a:off x="5001898" y="3489320"/>
            <a:ext cx="2961740" cy="45739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2" name="Google Shape;1392;p27"/>
          <p:cNvSpPr txBox="1">
            <a:spLocks noGrp="1"/>
          </p:cNvSpPr>
          <p:nvPr>
            <p:ph type="subTitle" idx="7"/>
          </p:nvPr>
        </p:nvSpPr>
        <p:spPr>
          <a:xfrm>
            <a:off x="4838378" y="4019725"/>
            <a:ext cx="32919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27"/>
          <p:cNvSpPr txBox="1">
            <a:spLocks noGrp="1"/>
          </p:cNvSpPr>
          <p:nvPr>
            <p:ph type="title" idx="8"/>
          </p:nvPr>
        </p:nvSpPr>
        <p:spPr>
          <a:xfrm rot="-30121">
            <a:off x="707260" y="446417"/>
            <a:ext cx="7703996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34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28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396" name="Google Shape;1396;p2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2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2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2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2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2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2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2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2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2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2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2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2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2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4" name="Google Shape;1424;p2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5" name="Google Shape;1425;p2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6" name="Google Shape;1426;p2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7" name="Google Shape;1427;p2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8" name="Google Shape;1428;p2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9" name="Google Shape;1429;p2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2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2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2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2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2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2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2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2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2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2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40" name="Google Shape;1440;p28"/>
          <p:cNvSpPr/>
          <p:nvPr/>
        </p:nvSpPr>
        <p:spPr>
          <a:xfrm rot="-29936" flipH="1">
            <a:off x="386092" y="778473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41" name="Google Shape;1441;p28"/>
          <p:cNvSpPr txBox="1">
            <a:spLocks noGrp="1"/>
          </p:cNvSpPr>
          <p:nvPr>
            <p:ph type="title"/>
          </p:nvPr>
        </p:nvSpPr>
        <p:spPr>
          <a:xfrm rot="-60004">
            <a:off x="720060" y="2024722"/>
            <a:ext cx="2286048" cy="457272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2" name="Google Shape;1442;p28"/>
          <p:cNvSpPr txBox="1">
            <a:spLocks noGrp="1"/>
          </p:cNvSpPr>
          <p:nvPr>
            <p:ph type="subTitle" idx="1"/>
          </p:nvPr>
        </p:nvSpPr>
        <p:spPr>
          <a:xfrm>
            <a:off x="720000" y="2498835"/>
            <a:ext cx="2286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28"/>
          <p:cNvSpPr txBox="1">
            <a:spLocks noGrp="1"/>
          </p:cNvSpPr>
          <p:nvPr>
            <p:ph type="title" idx="2"/>
          </p:nvPr>
        </p:nvSpPr>
        <p:spPr>
          <a:xfrm rot="-60004">
            <a:off x="3429060" y="2024722"/>
            <a:ext cx="2286048" cy="45727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4" name="Google Shape;1444;p28"/>
          <p:cNvSpPr txBox="1">
            <a:spLocks noGrp="1"/>
          </p:cNvSpPr>
          <p:nvPr>
            <p:ph type="subTitle" idx="3"/>
          </p:nvPr>
        </p:nvSpPr>
        <p:spPr>
          <a:xfrm>
            <a:off x="3429000" y="2498835"/>
            <a:ext cx="2286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5" name="Google Shape;1445;p28"/>
          <p:cNvSpPr txBox="1">
            <a:spLocks noGrp="1"/>
          </p:cNvSpPr>
          <p:nvPr>
            <p:ph type="title" idx="4"/>
          </p:nvPr>
        </p:nvSpPr>
        <p:spPr>
          <a:xfrm rot="-60004">
            <a:off x="720060" y="3682774"/>
            <a:ext cx="2286048" cy="45727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6" name="Google Shape;1446;p28"/>
          <p:cNvSpPr txBox="1">
            <a:spLocks noGrp="1"/>
          </p:cNvSpPr>
          <p:nvPr>
            <p:ph type="subTitle" idx="5"/>
          </p:nvPr>
        </p:nvSpPr>
        <p:spPr>
          <a:xfrm>
            <a:off x="720000" y="4156900"/>
            <a:ext cx="2286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28"/>
          <p:cNvSpPr txBox="1">
            <a:spLocks noGrp="1"/>
          </p:cNvSpPr>
          <p:nvPr>
            <p:ph type="title" idx="6"/>
          </p:nvPr>
        </p:nvSpPr>
        <p:spPr>
          <a:xfrm rot="-60004">
            <a:off x="3429060" y="3682774"/>
            <a:ext cx="2286048" cy="457272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8" name="Google Shape;1448;p28"/>
          <p:cNvSpPr txBox="1">
            <a:spLocks noGrp="1"/>
          </p:cNvSpPr>
          <p:nvPr>
            <p:ph type="subTitle" idx="7"/>
          </p:nvPr>
        </p:nvSpPr>
        <p:spPr>
          <a:xfrm>
            <a:off x="3428998" y="4156900"/>
            <a:ext cx="2286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8"/>
          <p:cNvSpPr txBox="1">
            <a:spLocks noGrp="1"/>
          </p:cNvSpPr>
          <p:nvPr>
            <p:ph type="title" idx="8"/>
          </p:nvPr>
        </p:nvSpPr>
        <p:spPr>
          <a:xfrm rot="-60004">
            <a:off x="6138056" y="2024722"/>
            <a:ext cx="2286048" cy="457272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0" name="Google Shape;1450;p28"/>
          <p:cNvSpPr txBox="1">
            <a:spLocks noGrp="1"/>
          </p:cNvSpPr>
          <p:nvPr>
            <p:ph type="subTitle" idx="9"/>
          </p:nvPr>
        </p:nvSpPr>
        <p:spPr>
          <a:xfrm>
            <a:off x="6137995" y="2498835"/>
            <a:ext cx="2286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8"/>
          <p:cNvSpPr txBox="1">
            <a:spLocks noGrp="1"/>
          </p:cNvSpPr>
          <p:nvPr>
            <p:ph type="title" idx="13"/>
          </p:nvPr>
        </p:nvSpPr>
        <p:spPr>
          <a:xfrm rot="-60004">
            <a:off x="6138056" y="3682774"/>
            <a:ext cx="2286048" cy="457272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2" name="Google Shape;1452;p28"/>
          <p:cNvSpPr txBox="1">
            <a:spLocks noGrp="1"/>
          </p:cNvSpPr>
          <p:nvPr>
            <p:ph type="subTitle" idx="14"/>
          </p:nvPr>
        </p:nvSpPr>
        <p:spPr>
          <a:xfrm>
            <a:off x="6137995" y="4156900"/>
            <a:ext cx="2286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28"/>
          <p:cNvSpPr txBox="1">
            <a:spLocks noGrp="1"/>
          </p:cNvSpPr>
          <p:nvPr>
            <p:ph type="title" idx="15"/>
          </p:nvPr>
        </p:nvSpPr>
        <p:spPr>
          <a:xfrm rot="-30141">
            <a:off x="1920198" y="446536"/>
            <a:ext cx="5303604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4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29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456" name="Google Shape;1456;p2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2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2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2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2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2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2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2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2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2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2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2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2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2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4" name="Google Shape;1494;p2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2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2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2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2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2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00" name="Google Shape;1500;p29"/>
          <p:cNvSpPr/>
          <p:nvPr/>
        </p:nvSpPr>
        <p:spPr>
          <a:xfrm rot="-29936" flipH="1">
            <a:off x="386081" y="321264"/>
            <a:ext cx="8371817" cy="4526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01" name="Google Shape;1501;p29"/>
          <p:cNvSpPr txBox="1">
            <a:spLocks noGrp="1"/>
          </p:cNvSpPr>
          <p:nvPr>
            <p:ph type="title" hasCustomPrompt="1"/>
          </p:nvPr>
        </p:nvSpPr>
        <p:spPr>
          <a:xfrm>
            <a:off x="2194580" y="540000"/>
            <a:ext cx="4755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02" name="Google Shape;1502;p29"/>
          <p:cNvSpPr txBox="1">
            <a:spLocks noGrp="1"/>
          </p:cNvSpPr>
          <p:nvPr>
            <p:ph type="subTitle" idx="1"/>
          </p:nvPr>
        </p:nvSpPr>
        <p:spPr>
          <a:xfrm rot="-60081">
            <a:off x="2194516" y="1368532"/>
            <a:ext cx="4755126" cy="27424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3" name="Google Shape;1503;p29"/>
          <p:cNvSpPr txBox="1">
            <a:spLocks noGrp="1"/>
          </p:cNvSpPr>
          <p:nvPr>
            <p:ph type="title" idx="2" hasCustomPrompt="1"/>
          </p:nvPr>
        </p:nvSpPr>
        <p:spPr>
          <a:xfrm>
            <a:off x="2194580" y="2020488"/>
            <a:ext cx="4755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04" name="Google Shape;1504;p29"/>
          <p:cNvSpPr txBox="1">
            <a:spLocks noGrp="1"/>
          </p:cNvSpPr>
          <p:nvPr>
            <p:ph type="subTitle" idx="3"/>
          </p:nvPr>
        </p:nvSpPr>
        <p:spPr>
          <a:xfrm rot="60081">
            <a:off x="2194516" y="2848786"/>
            <a:ext cx="4755126" cy="274242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5" name="Google Shape;1505;p29"/>
          <p:cNvSpPr txBox="1">
            <a:spLocks noGrp="1"/>
          </p:cNvSpPr>
          <p:nvPr>
            <p:ph type="title" idx="4" hasCustomPrompt="1"/>
          </p:nvPr>
        </p:nvSpPr>
        <p:spPr>
          <a:xfrm>
            <a:off x="2194580" y="3500988"/>
            <a:ext cx="4755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06" name="Google Shape;1506;p29"/>
          <p:cNvSpPr txBox="1">
            <a:spLocks noGrp="1"/>
          </p:cNvSpPr>
          <p:nvPr>
            <p:ph type="subTitle" idx="5"/>
          </p:nvPr>
        </p:nvSpPr>
        <p:spPr>
          <a:xfrm rot="-60081">
            <a:off x="2194516" y="4329069"/>
            <a:ext cx="4755126" cy="274242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5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30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509" name="Google Shape;1509;p30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0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30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30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30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30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30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30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30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30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30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2" name="Google Shape;1522;p30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30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30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30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30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30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30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30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30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30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30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30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30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30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30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30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30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30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30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30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30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30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30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30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0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0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0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0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0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0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0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3" name="Google Shape;1553;p30"/>
          <p:cNvSpPr/>
          <p:nvPr/>
        </p:nvSpPr>
        <p:spPr>
          <a:xfrm rot="-30003" flipH="1">
            <a:off x="997099" y="674727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4" name="Google Shape;1554;p30"/>
          <p:cNvSpPr txBox="1">
            <a:spLocks noGrp="1"/>
          </p:cNvSpPr>
          <p:nvPr>
            <p:ph type="title" hasCustomPrompt="1"/>
          </p:nvPr>
        </p:nvSpPr>
        <p:spPr>
          <a:xfrm>
            <a:off x="948600" y="1797332"/>
            <a:ext cx="2194500" cy="1280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55" name="Google Shape;1555;p30"/>
          <p:cNvSpPr txBox="1">
            <a:spLocks noGrp="1"/>
          </p:cNvSpPr>
          <p:nvPr>
            <p:ph type="subTitle" idx="1"/>
          </p:nvPr>
        </p:nvSpPr>
        <p:spPr>
          <a:xfrm rot="-59781">
            <a:off x="1131524" y="2925091"/>
            <a:ext cx="1828777" cy="1005756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6" name="Google Shape;1556;p30"/>
          <p:cNvSpPr txBox="1">
            <a:spLocks noGrp="1"/>
          </p:cNvSpPr>
          <p:nvPr>
            <p:ph type="title" idx="2" hasCustomPrompt="1"/>
          </p:nvPr>
        </p:nvSpPr>
        <p:spPr>
          <a:xfrm>
            <a:off x="3474750" y="1797313"/>
            <a:ext cx="2194500" cy="1280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57" name="Google Shape;1557;p30"/>
          <p:cNvSpPr txBox="1">
            <a:spLocks noGrp="1"/>
          </p:cNvSpPr>
          <p:nvPr>
            <p:ph type="subTitle" idx="3"/>
          </p:nvPr>
        </p:nvSpPr>
        <p:spPr>
          <a:xfrm rot="-59771">
            <a:off x="3657616" y="2925127"/>
            <a:ext cx="1829076" cy="1006056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8" name="Google Shape;1558;p30"/>
          <p:cNvSpPr txBox="1">
            <a:spLocks noGrp="1"/>
          </p:cNvSpPr>
          <p:nvPr>
            <p:ph type="title" idx="4" hasCustomPrompt="1"/>
          </p:nvPr>
        </p:nvSpPr>
        <p:spPr>
          <a:xfrm>
            <a:off x="6000900" y="1797313"/>
            <a:ext cx="2194500" cy="12801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59" name="Google Shape;1559;p30"/>
          <p:cNvSpPr txBox="1">
            <a:spLocks noGrp="1"/>
          </p:cNvSpPr>
          <p:nvPr>
            <p:ph type="subTitle" idx="5"/>
          </p:nvPr>
        </p:nvSpPr>
        <p:spPr>
          <a:xfrm rot="-59771">
            <a:off x="6183766" y="2925127"/>
            <a:ext cx="1829076" cy="1006056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1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Google Shape;1561;p31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562" name="Google Shape;1562;p3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3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3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3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6" name="Google Shape;1566;p3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7" name="Google Shape;1567;p3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8" name="Google Shape;1568;p3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9" name="Google Shape;1569;p3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0" name="Google Shape;1570;p3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1" name="Google Shape;1571;p3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2" name="Google Shape;1572;p3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3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3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3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3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3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3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9" name="Google Shape;1579;p3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0" name="Google Shape;1580;p3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1" name="Google Shape;1581;p3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2" name="Google Shape;1582;p3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3" name="Google Shape;1583;p3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4" name="Google Shape;1584;p3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5" name="Google Shape;1585;p3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9" name="Google Shape;1599;p3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0" name="Google Shape;1600;p3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1" name="Google Shape;1601;p3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2" name="Google Shape;1602;p3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3" name="Google Shape;1603;p3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4" name="Google Shape;1604;p3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5" name="Google Shape;1605;p3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06" name="Google Shape;1606;p31"/>
          <p:cNvSpPr/>
          <p:nvPr/>
        </p:nvSpPr>
        <p:spPr>
          <a:xfrm rot="-29936" flipH="1">
            <a:off x="386081" y="321264"/>
            <a:ext cx="8371817" cy="4526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7" name="Google Shape;1607;p31"/>
          <p:cNvSpPr txBox="1">
            <a:spLocks noGrp="1"/>
          </p:cNvSpPr>
          <p:nvPr>
            <p:ph type="ctrTitle"/>
          </p:nvPr>
        </p:nvSpPr>
        <p:spPr>
          <a:xfrm>
            <a:off x="2376688" y="540000"/>
            <a:ext cx="4389000" cy="1645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08" name="Google Shape;1608;p31"/>
          <p:cNvSpPr txBox="1">
            <a:spLocks noGrp="1"/>
          </p:cNvSpPr>
          <p:nvPr>
            <p:ph type="subTitle" idx="1"/>
          </p:nvPr>
        </p:nvSpPr>
        <p:spPr>
          <a:xfrm rot="-59779">
            <a:off x="1445515" y="2077066"/>
            <a:ext cx="6400868" cy="73151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09" name="Google Shape;1609;p31"/>
          <p:cNvSpPr txBox="1"/>
          <p:nvPr/>
        </p:nvSpPr>
        <p:spPr>
          <a:xfrm>
            <a:off x="2211200" y="3779850"/>
            <a:ext cx="4721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10" name="Google Shape;1610;p31"/>
          <p:cNvGrpSpPr/>
          <p:nvPr/>
        </p:nvGrpSpPr>
        <p:grpSpPr>
          <a:xfrm flipH="1">
            <a:off x="7580849" y="4295709"/>
            <a:ext cx="1336727" cy="630937"/>
            <a:chOff x="157977" y="4219508"/>
            <a:chExt cx="1336727" cy="630937"/>
          </a:xfrm>
        </p:grpSpPr>
        <p:sp>
          <p:nvSpPr>
            <p:cNvPr id="1611" name="Google Shape;1611;p31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18" name="Google Shape;1618;p31"/>
          <p:cNvGrpSpPr/>
          <p:nvPr/>
        </p:nvGrpSpPr>
        <p:grpSpPr>
          <a:xfrm rot="-500985" flipH="1">
            <a:off x="192003" y="265679"/>
            <a:ext cx="1097285" cy="548651"/>
            <a:chOff x="6697867" y="-312822"/>
            <a:chExt cx="786877" cy="390023"/>
          </a:xfrm>
        </p:grpSpPr>
        <p:sp>
          <p:nvSpPr>
            <p:cNvPr id="1619" name="Google Shape;1619;p31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2" name="Google Shape;1622;p31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3" name="Google Shape;1623;p31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07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32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628" name="Google Shape;1628;p3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3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3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3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3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3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3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3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3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3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3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3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0" name="Google Shape;1640;p3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1" name="Google Shape;1641;p3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3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3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3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3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3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3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3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3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3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1" name="Google Shape;1651;p3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2" name="Google Shape;1652;p3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3" name="Google Shape;1653;p3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4" name="Google Shape;1654;p3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5" name="Google Shape;1655;p3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6" name="Google Shape;1656;p3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7" name="Google Shape;1657;p3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8" name="Google Shape;1658;p3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9" name="Google Shape;1659;p3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0" name="Google Shape;1660;p3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1" name="Google Shape;1661;p3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2" name="Google Shape;1662;p3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3" name="Google Shape;1663;p3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4" name="Google Shape;1664;p3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3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6" name="Google Shape;1666;p3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7" name="Google Shape;1667;p3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8" name="Google Shape;1668;p3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9" name="Google Shape;1669;p3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0" name="Google Shape;1670;p3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1" name="Google Shape;1671;p3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100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B1CF2E77-4E87-4338-A6B2-93E833A84A3C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10/21/2025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96E19DA-92E0-4635-8627-DEB5FDE3EBA8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99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23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2171"/>
            <a:ext cx="9144003" cy="51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3"/>
          <p:cNvSpPr txBox="1">
            <a:spLocks noGrp="1"/>
          </p:cNvSpPr>
          <p:nvPr>
            <p:ph type="title" idx="2"/>
          </p:nvPr>
        </p:nvSpPr>
        <p:spPr>
          <a:xfrm>
            <a:off x="4541800" y="3186125"/>
            <a:ext cx="2334000" cy="368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7" name="Google Shape;517;p23"/>
          <p:cNvSpPr txBox="1">
            <a:spLocks noGrp="1"/>
          </p:cNvSpPr>
          <p:nvPr>
            <p:ph type="subTitle" idx="1"/>
          </p:nvPr>
        </p:nvSpPr>
        <p:spPr>
          <a:xfrm>
            <a:off x="4541800" y="3684725"/>
            <a:ext cx="2334000" cy="710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3"/>
          <p:cNvSpPr txBox="1">
            <a:spLocks noGrp="1"/>
          </p:cNvSpPr>
          <p:nvPr>
            <p:ph type="title" idx="3"/>
          </p:nvPr>
        </p:nvSpPr>
        <p:spPr>
          <a:xfrm>
            <a:off x="6088863" y="1531288"/>
            <a:ext cx="2334000" cy="3681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9" name="Google Shape;519;p23"/>
          <p:cNvSpPr txBox="1">
            <a:spLocks noGrp="1"/>
          </p:cNvSpPr>
          <p:nvPr>
            <p:ph type="subTitle" idx="4"/>
          </p:nvPr>
        </p:nvSpPr>
        <p:spPr>
          <a:xfrm>
            <a:off x="6088863" y="2029963"/>
            <a:ext cx="2334000" cy="710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3"/>
          <p:cNvSpPr txBox="1">
            <a:spLocks noGrp="1"/>
          </p:cNvSpPr>
          <p:nvPr>
            <p:ph type="title" idx="5"/>
          </p:nvPr>
        </p:nvSpPr>
        <p:spPr>
          <a:xfrm>
            <a:off x="720000" y="3186125"/>
            <a:ext cx="2334000" cy="3681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1" name="Google Shape;521;p23"/>
          <p:cNvSpPr txBox="1">
            <a:spLocks noGrp="1"/>
          </p:cNvSpPr>
          <p:nvPr>
            <p:ph type="subTitle" idx="6"/>
          </p:nvPr>
        </p:nvSpPr>
        <p:spPr>
          <a:xfrm>
            <a:off x="720000" y="3684725"/>
            <a:ext cx="2334000" cy="710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3"/>
          <p:cNvSpPr txBox="1">
            <a:spLocks noGrp="1"/>
          </p:cNvSpPr>
          <p:nvPr>
            <p:ph type="title" idx="7"/>
          </p:nvPr>
        </p:nvSpPr>
        <p:spPr>
          <a:xfrm>
            <a:off x="2267063" y="1531288"/>
            <a:ext cx="2334000" cy="3681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3" name="Google Shape;523;p23"/>
          <p:cNvSpPr txBox="1">
            <a:spLocks noGrp="1"/>
          </p:cNvSpPr>
          <p:nvPr>
            <p:ph type="subTitle" idx="8"/>
          </p:nvPr>
        </p:nvSpPr>
        <p:spPr>
          <a:xfrm>
            <a:off x="2267063" y="2029963"/>
            <a:ext cx="2334000" cy="710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4" name="Google Shape;524;p23"/>
          <p:cNvGrpSpPr/>
          <p:nvPr/>
        </p:nvGrpSpPr>
        <p:grpSpPr>
          <a:xfrm>
            <a:off x="-559539" y="-593048"/>
            <a:ext cx="1154003" cy="1154003"/>
            <a:chOff x="-888300" y="-896475"/>
            <a:chExt cx="1769400" cy="1769400"/>
          </a:xfrm>
        </p:grpSpPr>
        <p:grpSp>
          <p:nvGrpSpPr>
            <p:cNvPr id="525" name="Google Shape;525;p23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526" name="Google Shape;526;p23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8" name="Google Shape;528;p23"/>
            <p:cNvSpPr/>
            <p:nvPr/>
          </p:nvSpPr>
          <p:spPr>
            <a:xfrm flipH="1">
              <a:off x="524030" y="549290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23"/>
          <p:cNvGrpSpPr/>
          <p:nvPr/>
        </p:nvGrpSpPr>
        <p:grpSpPr>
          <a:xfrm>
            <a:off x="8574870" y="4604013"/>
            <a:ext cx="1154100" cy="1154100"/>
            <a:chOff x="8574870" y="4604013"/>
            <a:chExt cx="1154100" cy="1154100"/>
          </a:xfrm>
        </p:grpSpPr>
        <p:sp>
          <p:nvSpPr>
            <p:cNvPr id="530" name="Google Shape;530;p23"/>
            <p:cNvSpPr/>
            <p:nvPr/>
          </p:nvSpPr>
          <p:spPr>
            <a:xfrm rot="10800000">
              <a:off x="8574870" y="4604013"/>
              <a:ext cx="1154100" cy="11541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8682300" y="4697998"/>
              <a:ext cx="144600" cy="1446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27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2171"/>
            <a:ext cx="9144003" cy="51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22" name="Google Shape;622;p27"/>
          <p:cNvGrpSpPr/>
          <p:nvPr/>
        </p:nvGrpSpPr>
        <p:grpSpPr>
          <a:xfrm rot="10800000">
            <a:off x="8277700" y="4329000"/>
            <a:ext cx="1769400" cy="1769400"/>
            <a:chOff x="-888300" y="-896475"/>
            <a:chExt cx="1769400" cy="1769400"/>
          </a:xfrm>
        </p:grpSpPr>
        <p:grpSp>
          <p:nvGrpSpPr>
            <p:cNvPr id="623" name="Google Shape;623;p27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624" name="Google Shape;624;p27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" name="Google Shape;626;p27"/>
            <p:cNvSpPr/>
            <p:nvPr/>
          </p:nvSpPr>
          <p:spPr>
            <a:xfrm rot="10800000" flipH="1">
              <a:off x="524030" y="533382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27"/>
          <p:cNvGrpSpPr/>
          <p:nvPr/>
        </p:nvGrpSpPr>
        <p:grpSpPr>
          <a:xfrm rot="10800000" flipH="1">
            <a:off x="-888300" y="4329000"/>
            <a:ext cx="1769400" cy="1769400"/>
            <a:chOff x="-888300" y="-896475"/>
            <a:chExt cx="1769400" cy="1769400"/>
          </a:xfrm>
        </p:grpSpPr>
        <p:grpSp>
          <p:nvGrpSpPr>
            <p:cNvPr id="628" name="Google Shape;628;p27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629" name="Google Shape;629;p27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7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1" name="Google Shape;631;p27"/>
            <p:cNvSpPr/>
            <p:nvPr/>
          </p:nvSpPr>
          <p:spPr>
            <a:xfrm rot="10800000" flipH="1">
              <a:off x="524030" y="522777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35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2171"/>
            <a:ext cx="9144003" cy="5139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0" name="Google Shape;760;p35"/>
          <p:cNvGrpSpPr/>
          <p:nvPr/>
        </p:nvGrpSpPr>
        <p:grpSpPr>
          <a:xfrm>
            <a:off x="-559539" y="-593048"/>
            <a:ext cx="1154003" cy="1154003"/>
            <a:chOff x="-888300" y="-896475"/>
            <a:chExt cx="1769400" cy="1769400"/>
          </a:xfrm>
        </p:grpSpPr>
        <p:grpSp>
          <p:nvGrpSpPr>
            <p:cNvPr id="761" name="Google Shape;761;p35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762" name="Google Shape;762;p35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4" name="Google Shape;764;p35"/>
            <p:cNvSpPr/>
            <p:nvPr/>
          </p:nvSpPr>
          <p:spPr>
            <a:xfrm flipH="1">
              <a:off x="524030" y="549290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35"/>
          <p:cNvGrpSpPr/>
          <p:nvPr/>
        </p:nvGrpSpPr>
        <p:grpSpPr>
          <a:xfrm flipH="1">
            <a:off x="-584980" y="4604013"/>
            <a:ext cx="1154100" cy="1154100"/>
            <a:chOff x="8574870" y="4604013"/>
            <a:chExt cx="1154100" cy="1154100"/>
          </a:xfrm>
        </p:grpSpPr>
        <p:sp>
          <p:nvSpPr>
            <p:cNvPr id="766" name="Google Shape;766;p35"/>
            <p:cNvSpPr/>
            <p:nvPr/>
          </p:nvSpPr>
          <p:spPr>
            <a:xfrm rot="10800000">
              <a:off x="8574870" y="4604013"/>
              <a:ext cx="1154100" cy="11541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8682300" y="4697998"/>
              <a:ext cx="144600" cy="1446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35"/>
          <p:cNvSpPr/>
          <p:nvPr/>
        </p:nvSpPr>
        <p:spPr>
          <a:xfrm rot="10800000">
            <a:off x="304845" y="4104036"/>
            <a:ext cx="254564" cy="271394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5"/>
          <p:cNvSpPr/>
          <p:nvPr/>
        </p:nvSpPr>
        <p:spPr>
          <a:xfrm rot="10800000">
            <a:off x="363801" y="3831869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5"/>
          <p:cNvSpPr/>
          <p:nvPr/>
        </p:nvSpPr>
        <p:spPr>
          <a:xfrm rot="10800000">
            <a:off x="363801" y="3559719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1" name="Google Shape;771;p35"/>
          <p:cNvGrpSpPr/>
          <p:nvPr/>
        </p:nvGrpSpPr>
        <p:grpSpPr>
          <a:xfrm flipH="1">
            <a:off x="7300177" y="3391471"/>
            <a:ext cx="3688926" cy="1850947"/>
            <a:chOff x="3396275" y="1859950"/>
            <a:chExt cx="1310500" cy="657600"/>
          </a:xfrm>
        </p:grpSpPr>
        <p:sp>
          <p:nvSpPr>
            <p:cNvPr id="772" name="Google Shape;772;p35"/>
            <p:cNvSpPr/>
            <p:nvPr/>
          </p:nvSpPr>
          <p:spPr>
            <a:xfrm>
              <a:off x="3573975" y="2037675"/>
              <a:ext cx="955075" cy="479875"/>
            </a:xfrm>
            <a:custGeom>
              <a:avLst/>
              <a:gdLst/>
              <a:ahLst/>
              <a:cxnLst/>
              <a:rect l="l" t="t" r="r" b="b"/>
              <a:pathLst>
                <a:path w="38203" h="19195" extrusionOk="0">
                  <a:moveTo>
                    <a:pt x="19009" y="1"/>
                  </a:moveTo>
                  <a:cubicBezTo>
                    <a:pt x="8531" y="1"/>
                    <a:pt x="1" y="8531"/>
                    <a:pt x="1" y="19194"/>
                  </a:cubicBezTo>
                  <a:lnTo>
                    <a:pt x="2304" y="19194"/>
                  </a:lnTo>
                  <a:cubicBezTo>
                    <a:pt x="2304" y="9953"/>
                    <a:pt x="9768" y="2304"/>
                    <a:pt x="19009" y="2304"/>
                  </a:cubicBezTo>
                  <a:cubicBezTo>
                    <a:pt x="28435" y="2304"/>
                    <a:pt x="35900" y="9953"/>
                    <a:pt x="35900" y="19194"/>
                  </a:cubicBezTo>
                  <a:lnTo>
                    <a:pt x="38203" y="19194"/>
                  </a:lnTo>
                  <a:cubicBezTo>
                    <a:pt x="38203" y="8531"/>
                    <a:pt x="29672" y="1"/>
                    <a:pt x="190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3396275" y="1859950"/>
              <a:ext cx="1310500" cy="657600"/>
            </a:xfrm>
            <a:custGeom>
              <a:avLst/>
              <a:gdLst/>
              <a:ahLst/>
              <a:cxnLst/>
              <a:rect l="l" t="t" r="r" b="b"/>
              <a:pathLst>
                <a:path w="52420" h="26304" extrusionOk="0">
                  <a:moveTo>
                    <a:pt x="26117" y="1"/>
                  </a:moveTo>
                  <a:cubicBezTo>
                    <a:pt x="11729" y="1"/>
                    <a:pt x="0" y="11730"/>
                    <a:pt x="0" y="26303"/>
                  </a:cubicBezTo>
                  <a:lnTo>
                    <a:pt x="2303" y="26303"/>
                  </a:lnTo>
                  <a:cubicBezTo>
                    <a:pt x="2303" y="13152"/>
                    <a:pt x="12966" y="2489"/>
                    <a:pt x="26117" y="2489"/>
                  </a:cubicBezTo>
                  <a:cubicBezTo>
                    <a:pt x="39453" y="2489"/>
                    <a:pt x="50116" y="13152"/>
                    <a:pt x="50116" y="26303"/>
                  </a:cubicBezTo>
                  <a:lnTo>
                    <a:pt x="52419" y="26303"/>
                  </a:lnTo>
                  <a:cubicBezTo>
                    <a:pt x="52419" y="11730"/>
                    <a:pt x="40690" y="1"/>
                    <a:pt x="261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3453850" y="1922150"/>
              <a:ext cx="1195350" cy="595400"/>
            </a:xfrm>
            <a:custGeom>
              <a:avLst/>
              <a:gdLst/>
              <a:ahLst/>
              <a:cxnLst/>
              <a:rect l="l" t="t" r="r" b="b"/>
              <a:pathLst>
                <a:path w="47814" h="23816" extrusionOk="0">
                  <a:moveTo>
                    <a:pt x="23814" y="1"/>
                  </a:moveTo>
                  <a:cubicBezTo>
                    <a:pt x="10663" y="1"/>
                    <a:pt x="0" y="10664"/>
                    <a:pt x="0" y="23815"/>
                  </a:cubicBezTo>
                  <a:lnTo>
                    <a:pt x="2488" y="23815"/>
                  </a:lnTo>
                  <a:cubicBezTo>
                    <a:pt x="2488" y="11901"/>
                    <a:pt x="12085" y="2304"/>
                    <a:pt x="23814" y="2304"/>
                  </a:cubicBezTo>
                  <a:cubicBezTo>
                    <a:pt x="35728" y="2304"/>
                    <a:pt x="45325" y="11901"/>
                    <a:pt x="45325" y="23815"/>
                  </a:cubicBezTo>
                  <a:lnTo>
                    <a:pt x="47813" y="23815"/>
                  </a:lnTo>
                  <a:cubicBezTo>
                    <a:pt x="47813" y="10664"/>
                    <a:pt x="37150" y="1"/>
                    <a:pt x="2381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3516050" y="1979750"/>
              <a:ext cx="1070950" cy="537800"/>
            </a:xfrm>
            <a:custGeom>
              <a:avLst/>
              <a:gdLst/>
              <a:ahLst/>
              <a:cxnLst/>
              <a:rect l="l" t="t" r="r" b="b"/>
              <a:pathLst>
                <a:path w="42838" h="21512" extrusionOk="0">
                  <a:moveTo>
                    <a:pt x="21326" y="0"/>
                  </a:moveTo>
                  <a:cubicBezTo>
                    <a:pt x="9597" y="0"/>
                    <a:pt x="0" y="9597"/>
                    <a:pt x="0" y="21511"/>
                  </a:cubicBezTo>
                  <a:lnTo>
                    <a:pt x="2318" y="21511"/>
                  </a:lnTo>
                  <a:cubicBezTo>
                    <a:pt x="2318" y="10848"/>
                    <a:pt x="10848" y="2318"/>
                    <a:pt x="21326" y="2318"/>
                  </a:cubicBezTo>
                  <a:cubicBezTo>
                    <a:pt x="31989" y="2318"/>
                    <a:pt x="40520" y="10848"/>
                    <a:pt x="40520" y="21511"/>
                  </a:cubicBezTo>
                  <a:lnTo>
                    <a:pt x="42837" y="21511"/>
                  </a:lnTo>
                  <a:cubicBezTo>
                    <a:pt x="42837" y="9597"/>
                    <a:pt x="33240" y="0"/>
                    <a:pt x="2132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3631550" y="2095250"/>
              <a:ext cx="839925" cy="422300"/>
            </a:xfrm>
            <a:custGeom>
              <a:avLst/>
              <a:gdLst/>
              <a:ahLst/>
              <a:cxnLst/>
              <a:rect l="l" t="t" r="r" b="b"/>
              <a:pathLst>
                <a:path w="33597" h="16892" extrusionOk="0">
                  <a:moveTo>
                    <a:pt x="16706" y="1"/>
                  </a:moveTo>
                  <a:cubicBezTo>
                    <a:pt x="7465" y="1"/>
                    <a:pt x="1" y="7650"/>
                    <a:pt x="1" y="16891"/>
                  </a:cubicBezTo>
                  <a:lnTo>
                    <a:pt x="2489" y="16891"/>
                  </a:lnTo>
                  <a:cubicBezTo>
                    <a:pt x="2489" y="8887"/>
                    <a:pt x="8887" y="2489"/>
                    <a:pt x="16706" y="2489"/>
                  </a:cubicBezTo>
                  <a:cubicBezTo>
                    <a:pt x="24711" y="2489"/>
                    <a:pt x="31108" y="8887"/>
                    <a:pt x="31108" y="16891"/>
                  </a:cubicBezTo>
                  <a:lnTo>
                    <a:pt x="33597" y="16891"/>
                  </a:lnTo>
                  <a:cubicBezTo>
                    <a:pt x="33597" y="7650"/>
                    <a:pt x="26132" y="1"/>
                    <a:pt x="167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3693750" y="2157450"/>
              <a:ext cx="715525" cy="360100"/>
            </a:xfrm>
            <a:custGeom>
              <a:avLst/>
              <a:gdLst/>
              <a:ahLst/>
              <a:cxnLst/>
              <a:rect l="l" t="t" r="r" b="b"/>
              <a:pathLst>
                <a:path w="28621" h="14404" extrusionOk="0">
                  <a:moveTo>
                    <a:pt x="14218" y="1"/>
                  </a:moveTo>
                  <a:cubicBezTo>
                    <a:pt x="6399" y="1"/>
                    <a:pt x="1" y="6399"/>
                    <a:pt x="1" y="14403"/>
                  </a:cubicBezTo>
                  <a:lnTo>
                    <a:pt x="2318" y="14403"/>
                  </a:lnTo>
                  <a:cubicBezTo>
                    <a:pt x="2318" y="7820"/>
                    <a:pt x="7650" y="2489"/>
                    <a:pt x="14218" y="2489"/>
                  </a:cubicBezTo>
                  <a:cubicBezTo>
                    <a:pt x="20972" y="2489"/>
                    <a:pt x="26303" y="7820"/>
                    <a:pt x="26303" y="14403"/>
                  </a:cubicBezTo>
                  <a:lnTo>
                    <a:pt x="28620" y="14403"/>
                  </a:lnTo>
                  <a:cubicBezTo>
                    <a:pt x="28620" y="6399"/>
                    <a:pt x="22223" y="1"/>
                    <a:pt x="142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3751700" y="2219650"/>
              <a:ext cx="599650" cy="297900"/>
            </a:xfrm>
            <a:custGeom>
              <a:avLst/>
              <a:gdLst/>
              <a:ahLst/>
              <a:cxnLst/>
              <a:rect l="l" t="t" r="r" b="b"/>
              <a:pathLst>
                <a:path w="23986" h="11916" extrusionOk="0">
                  <a:moveTo>
                    <a:pt x="11900" y="1"/>
                  </a:moveTo>
                  <a:cubicBezTo>
                    <a:pt x="5332" y="1"/>
                    <a:pt x="0" y="5332"/>
                    <a:pt x="0" y="11915"/>
                  </a:cubicBezTo>
                  <a:lnTo>
                    <a:pt x="2488" y="11915"/>
                  </a:lnTo>
                  <a:cubicBezTo>
                    <a:pt x="2488" y="6584"/>
                    <a:pt x="6754" y="2318"/>
                    <a:pt x="11900" y="2318"/>
                  </a:cubicBezTo>
                  <a:cubicBezTo>
                    <a:pt x="17232" y="2318"/>
                    <a:pt x="21497" y="6584"/>
                    <a:pt x="21497" y="11915"/>
                  </a:cubicBezTo>
                  <a:lnTo>
                    <a:pt x="23985" y="11915"/>
                  </a:lnTo>
                  <a:cubicBezTo>
                    <a:pt x="23985" y="5332"/>
                    <a:pt x="18654" y="1"/>
                    <a:pt x="1190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5"/>
          <p:cNvGrpSpPr/>
          <p:nvPr/>
        </p:nvGrpSpPr>
        <p:grpSpPr>
          <a:xfrm flipH="1">
            <a:off x="8559061" y="-593048"/>
            <a:ext cx="1154003" cy="1154003"/>
            <a:chOff x="-888300" y="-896475"/>
            <a:chExt cx="1769400" cy="1769400"/>
          </a:xfrm>
        </p:grpSpPr>
        <p:grpSp>
          <p:nvGrpSpPr>
            <p:cNvPr id="780" name="Google Shape;780;p35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781" name="Google Shape;781;p35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3" name="Google Shape;783;p35"/>
            <p:cNvSpPr/>
            <p:nvPr/>
          </p:nvSpPr>
          <p:spPr>
            <a:xfrm flipH="1">
              <a:off x="524030" y="549290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" name="Google Shape;785;p36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2171"/>
            <a:ext cx="9144003" cy="5139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6" name="Google Shape;786;p36"/>
          <p:cNvGrpSpPr/>
          <p:nvPr/>
        </p:nvGrpSpPr>
        <p:grpSpPr>
          <a:xfrm rot="10800000" flipH="1">
            <a:off x="-1861753" y="-153988"/>
            <a:ext cx="3688926" cy="1850947"/>
            <a:chOff x="3396275" y="1859950"/>
            <a:chExt cx="1310500" cy="657600"/>
          </a:xfrm>
        </p:grpSpPr>
        <p:sp>
          <p:nvSpPr>
            <p:cNvPr id="787" name="Google Shape;787;p36"/>
            <p:cNvSpPr/>
            <p:nvPr/>
          </p:nvSpPr>
          <p:spPr>
            <a:xfrm>
              <a:off x="3573975" y="2037675"/>
              <a:ext cx="955075" cy="479875"/>
            </a:xfrm>
            <a:custGeom>
              <a:avLst/>
              <a:gdLst/>
              <a:ahLst/>
              <a:cxnLst/>
              <a:rect l="l" t="t" r="r" b="b"/>
              <a:pathLst>
                <a:path w="38203" h="19195" extrusionOk="0">
                  <a:moveTo>
                    <a:pt x="19009" y="1"/>
                  </a:moveTo>
                  <a:cubicBezTo>
                    <a:pt x="8531" y="1"/>
                    <a:pt x="1" y="8531"/>
                    <a:pt x="1" y="19194"/>
                  </a:cubicBezTo>
                  <a:lnTo>
                    <a:pt x="2304" y="19194"/>
                  </a:lnTo>
                  <a:cubicBezTo>
                    <a:pt x="2304" y="9953"/>
                    <a:pt x="9768" y="2304"/>
                    <a:pt x="19009" y="2304"/>
                  </a:cubicBezTo>
                  <a:cubicBezTo>
                    <a:pt x="28435" y="2304"/>
                    <a:pt x="35900" y="9953"/>
                    <a:pt x="35900" y="19194"/>
                  </a:cubicBezTo>
                  <a:lnTo>
                    <a:pt x="38203" y="19194"/>
                  </a:lnTo>
                  <a:cubicBezTo>
                    <a:pt x="38203" y="8531"/>
                    <a:pt x="29672" y="1"/>
                    <a:pt x="190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3396275" y="1859950"/>
              <a:ext cx="1310500" cy="657600"/>
            </a:xfrm>
            <a:custGeom>
              <a:avLst/>
              <a:gdLst/>
              <a:ahLst/>
              <a:cxnLst/>
              <a:rect l="l" t="t" r="r" b="b"/>
              <a:pathLst>
                <a:path w="52420" h="26304" extrusionOk="0">
                  <a:moveTo>
                    <a:pt x="26117" y="1"/>
                  </a:moveTo>
                  <a:cubicBezTo>
                    <a:pt x="11729" y="1"/>
                    <a:pt x="0" y="11730"/>
                    <a:pt x="0" y="26303"/>
                  </a:cubicBezTo>
                  <a:lnTo>
                    <a:pt x="2303" y="26303"/>
                  </a:lnTo>
                  <a:cubicBezTo>
                    <a:pt x="2303" y="13152"/>
                    <a:pt x="12966" y="2489"/>
                    <a:pt x="26117" y="2489"/>
                  </a:cubicBezTo>
                  <a:cubicBezTo>
                    <a:pt x="39453" y="2489"/>
                    <a:pt x="50116" y="13152"/>
                    <a:pt x="50116" y="26303"/>
                  </a:cubicBezTo>
                  <a:lnTo>
                    <a:pt x="52419" y="26303"/>
                  </a:lnTo>
                  <a:cubicBezTo>
                    <a:pt x="52419" y="11730"/>
                    <a:pt x="40690" y="1"/>
                    <a:pt x="261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3453850" y="1922150"/>
              <a:ext cx="1195350" cy="595400"/>
            </a:xfrm>
            <a:custGeom>
              <a:avLst/>
              <a:gdLst/>
              <a:ahLst/>
              <a:cxnLst/>
              <a:rect l="l" t="t" r="r" b="b"/>
              <a:pathLst>
                <a:path w="47814" h="23816" extrusionOk="0">
                  <a:moveTo>
                    <a:pt x="23814" y="1"/>
                  </a:moveTo>
                  <a:cubicBezTo>
                    <a:pt x="10663" y="1"/>
                    <a:pt x="0" y="10664"/>
                    <a:pt x="0" y="23815"/>
                  </a:cubicBezTo>
                  <a:lnTo>
                    <a:pt x="2488" y="23815"/>
                  </a:lnTo>
                  <a:cubicBezTo>
                    <a:pt x="2488" y="11901"/>
                    <a:pt x="12085" y="2304"/>
                    <a:pt x="23814" y="2304"/>
                  </a:cubicBezTo>
                  <a:cubicBezTo>
                    <a:pt x="35728" y="2304"/>
                    <a:pt x="45325" y="11901"/>
                    <a:pt x="45325" y="23815"/>
                  </a:cubicBezTo>
                  <a:lnTo>
                    <a:pt x="47813" y="23815"/>
                  </a:lnTo>
                  <a:cubicBezTo>
                    <a:pt x="47813" y="10664"/>
                    <a:pt x="37150" y="1"/>
                    <a:pt x="2381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3516050" y="1979750"/>
              <a:ext cx="1070950" cy="537800"/>
            </a:xfrm>
            <a:custGeom>
              <a:avLst/>
              <a:gdLst/>
              <a:ahLst/>
              <a:cxnLst/>
              <a:rect l="l" t="t" r="r" b="b"/>
              <a:pathLst>
                <a:path w="42838" h="21512" extrusionOk="0">
                  <a:moveTo>
                    <a:pt x="21326" y="0"/>
                  </a:moveTo>
                  <a:cubicBezTo>
                    <a:pt x="9597" y="0"/>
                    <a:pt x="0" y="9597"/>
                    <a:pt x="0" y="21511"/>
                  </a:cubicBezTo>
                  <a:lnTo>
                    <a:pt x="2318" y="21511"/>
                  </a:lnTo>
                  <a:cubicBezTo>
                    <a:pt x="2318" y="10848"/>
                    <a:pt x="10848" y="2318"/>
                    <a:pt x="21326" y="2318"/>
                  </a:cubicBezTo>
                  <a:cubicBezTo>
                    <a:pt x="31989" y="2318"/>
                    <a:pt x="40520" y="10848"/>
                    <a:pt x="40520" y="21511"/>
                  </a:cubicBezTo>
                  <a:lnTo>
                    <a:pt x="42837" y="21511"/>
                  </a:lnTo>
                  <a:cubicBezTo>
                    <a:pt x="42837" y="9597"/>
                    <a:pt x="33240" y="0"/>
                    <a:pt x="2132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3631550" y="2095250"/>
              <a:ext cx="839925" cy="422300"/>
            </a:xfrm>
            <a:custGeom>
              <a:avLst/>
              <a:gdLst/>
              <a:ahLst/>
              <a:cxnLst/>
              <a:rect l="l" t="t" r="r" b="b"/>
              <a:pathLst>
                <a:path w="33597" h="16892" extrusionOk="0">
                  <a:moveTo>
                    <a:pt x="16706" y="1"/>
                  </a:moveTo>
                  <a:cubicBezTo>
                    <a:pt x="7465" y="1"/>
                    <a:pt x="1" y="7650"/>
                    <a:pt x="1" y="16891"/>
                  </a:cubicBezTo>
                  <a:lnTo>
                    <a:pt x="2489" y="16891"/>
                  </a:lnTo>
                  <a:cubicBezTo>
                    <a:pt x="2489" y="8887"/>
                    <a:pt x="8887" y="2489"/>
                    <a:pt x="16706" y="2489"/>
                  </a:cubicBezTo>
                  <a:cubicBezTo>
                    <a:pt x="24711" y="2489"/>
                    <a:pt x="31108" y="8887"/>
                    <a:pt x="31108" y="16891"/>
                  </a:cubicBezTo>
                  <a:lnTo>
                    <a:pt x="33597" y="16891"/>
                  </a:lnTo>
                  <a:cubicBezTo>
                    <a:pt x="33597" y="7650"/>
                    <a:pt x="26132" y="1"/>
                    <a:pt x="167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3693750" y="2157450"/>
              <a:ext cx="715525" cy="360100"/>
            </a:xfrm>
            <a:custGeom>
              <a:avLst/>
              <a:gdLst/>
              <a:ahLst/>
              <a:cxnLst/>
              <a:rect l="l" t="t" r="r" b="b"/>
              <a:pathLst>
                <a:path w="28621" h="14404" extrusionOk="0">
                  <a:moveTo>
                    <a:pt x="14218" y="1"/>
                  </a:moveTo>
                  <a:cubicBezTo>
                    <a:pt x="6399" y="1"/>
                    <a:pt x="1" y="6399"/>
                    <a:pt x="1" y="14403"/>
                  </a:cubicBezTo>
                  <a:lnTo>
                    <a:pt x="2318" y="14403"/>
                  </a:lnTo>
                  <a:cubicBezTo>
                    <a:pt x="2318" y="7820"/>
                    <a:pt x="7650" y="2489"/>
                    <a:pt x="14218" y="2489"/>
                  </a:cubicBezTo>
                  <a:cubicBezTo>
                    <a:pt x="20972" y="2489"/>
                    <a:pt x="26303" y="7820"/>
                    <a:pt x="26303" y="14403"/>
                  </a:cubicBezTo>
                  <a:lnTo>
                    <a:pt x="28620" y="14403"/>
                  </a:lnTo>
                  <a:cubicBezTo>
                    <a:pt x="28620" y="6399"/>
                    <a:pt x="22223" y="1"/>
                    <a:pt x="142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3751700" y="2219650"/>
              <a:ext cx="599650" cy="297900"/>
            </a:xfrm>
            <a:custGeom>
              <a:avLst/>
              <a:gdLst/>
              <a:ahLst/>
              <a:cxnLst/>
              <a:rect l="l" t="t" r="r" b="b"/>
              <a:pathLst>
                <a:path w="23986" h="11916" extrusionOk="0">
                  <a:moveTo>
                    <a:pt x="11900" y="1"/>
                  </a:moveTo>
                  <a:cubicBezTo>
                    <a:pt x="5332" y="1"/>
                    <a:pt x="0" y="5332"/>
                    <a:pt x="0" y="11915"/>
                  </a:cubicBezTo>
                  <a:lnTo>
                    <a:pt x="2488" y="11915"/>
                  </a:lnTo>
                  <a:cubicBezTo>
                    <a:pt x="2488" y="6584"/>
                    <a:pt x="6754" y="2318"/>
                    <a:pt x="11900" y="2318"/>
                  </a:cubicBezTo>
                  <a:cubicBezTo>
                    <a:pt x="17232" y="2318"/>
                    <a:pt x="21497" y="6584"/>
                    <a:pt x="21497" y="11915"/>
                  </a:cubicBezTo>
                  <a:lnTo>
                    <a:pt x="23985" y="11915"/>
                  </a:lnTo>
                  <a:cubicBezTo>
                    <a:pt x="23985" y="5332"/>
                    <a:pt x="18654" y="1"/>
                    <a:pt x="1190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36"/>
          <p:cNvGrpSpPr/>
          <p:nvPr/>
        </p:nvGrpSpPr>
        <p:grpSpPr>
          <a:xfrm flipH="1">
            <a:off x="-1861753" y="3454662"/>
            <a:ext cx="3688926" cy="1850947"/>
            <a:chOff x="3396275" y="1859950"/>
            <a:chExt cx="1310500" cy="657600"/>
          </a:xfrm>
        </p:grpSpPr>
        <p:sp>
          <p:nvSpPr>
            <p:cNvPr id="795" name="Google Shape;795;p36"/>
            <p:cNvSpPr/>
            <p:nvPr/>
          </p:nvSpPr>
          <p:spPr>
            <a:xfrm>
              <a:off x="3573975" y="2037675"/>
              <a:ext cx="955075" cy="479875"/>
            </a:xfrm>
            <a:custGeom>
              <a:avLst/>
              <a:gdLst/>
              <a:ahLst/>
              <a:cxnLst/>
              <a:rect l="l" t="t" r="r" b="b"/>
              <a:pathLst>
                <a:path w="38203" h="19195" extrusionOk="0">
                  <a:moveTo>
                    <a:pt x="19009" y="1"/>
                  </a:moveTo>
                  <a:cubicBezTo>
                    <a:pt x="8531" y="1"/>
                    <a:pt x="1" y="8531"/>
                    <a:pt x="1" y="19194"/>
                  </a:cubicBezTo>
                  <a:lnTo>
                    <a:pt x="2304" y="19194"/>
                  </a:lnTo>
                  <a:cubicBezTo>
                    <a:pt x="2304" y="9953"/>
                    <a:pt x="9768" y="2304"/>
                    <a:pt x="19009" y="2304"/>
                  </a:cubicBezTo>
                  <a:cubicBezTo>
                    <a:pt x="28435" y="2304"/>
                    <a:pt x="35900" y="9953"/>
                    <a:pt x="35900" y="19194"/>
                  </a:cubicBezTo>
                  <a:lnTo>
                    <a:pt x="38203" y="19194"/>
                  </a:lnTo>
                  <a:cubicBezTo>
                    <a:pt x="38203" y="8531"/>
                    <a:pt x="29672" y="1"/>
                    <a:pt x="190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3396275" y="1859950"/>
              <a:ext cx="1310500" cy="657600"/>
            </a:xfrm>
            <a:custGeom>
              <a:avLst/>
              <a:gdLst/>
              <a:ahLst/>
              <a:cxnLst/>
              <a:rect l="l" t="t" r="r" b="b"/>
              <a:pathLst>
                <a:path w="52420" h="26304" extrusionOk="0">
                  <a:moveTo>
                    <a:pt x="26117" y="1"/>
                  </a:moveTo>
                  <a:cubicBezTo>
                    <a:pt x="11729" y="1"/>
                    <a:pt x="0" y="11730"/>
                    <a:pt x="0" y="26303"/>
                  </a:cubicBezTo>
                  <a:lnTo>
                    <a:pt x="2303" y="26303"/>
                  </a:lnTo>
                  <a:cubicBezTo>
                    <a:pt x="2303" y="13152"/>
                    <a:pt x="12966" y="2489"/>
                    <a:pt x="26117" y="2489"/>
                  </a:cubicBezTo>
                  <a:cubicBezTo>
                    <a:pt x="39453" y="2489"/>
                    <a:pt x="50116" y="13152"/>
                    <a:pt x="50116" y="26303"/>
                  </a:cubicBezTo>
                  <a:lnTo>
                    <a:pt x="52419" y="26303"/>
                  </a:lnTo>
                  <a:cubicBezTo>
                    <a:pt x="52419" y="11730"/>
                    <a:pt x="40690" y="1"/>
                    <a:pt x="261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3453850" y="1922150"/>
              <a:ext cx="1195350" cy="595400"/>
            </a:xfrm>
            <a:custGeom>
              <a:avLst/>
              <a:gdLst/>
              <a:ahLst/>
              <a:cxnLst/>
              <a:rect l="l" t="t" r="r" b="b"/>
              <a:pathLst>
                <a:path w="47814" h="23816" extrusionOk="0">
                  <a:moveTo>
                    <a:pt x="23814" y="1"/>
                  </a:moveTo>
                  <a:cubicBezTo>
                    <a:pt x="10663" y="1"/>
                    <a:pt x="0" y="10664"/>
                    <a:pt x="0" y="23815"/>
                  </a:cubicBezTo>
                  <a:lnTo>
                    <a:pt x="2488" y="23815"/>
                  </a:lnTo>
                  <a:cubicBezTo>
                    <a:pt x="2488" y="11901"/>
                    <a:pt x="12085" y="2304"/>
                    <a:pt x="23814" y="2304"/>
                  </a:cubicBezTo>
                  <a:cubicBezTo>
                    <a:pt x="35728" y="2304"/>
                    <a:pt x="45325" y="11901"/>
                    <a:pt x="45325" y="23815"/>
                  </a:cubicBezTo>
                  <a:lnTo>
                    <a:pt x="47813" y="23815"/>
                  </a:lnTo>
                  <a:cubicBezTo>
                    <a:pt x="47813" y="10664"/>
                    <a:pt x="37150" y="1"/>
                    <a:pt x="2381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3516050" y="1979750"/>
              <a:ext cx="1070950" cy="537800"/>
            </a:xfrm>
            <a:custGeom>
              <a:avLst/>
              <a:gdLst/>
              <a:ahLst/>
              <a:cxnLst/>
              <a:rect l="l" t="t" r="r" b="b"/>
              <a:pathLst>
                <a:path w="42838" h="21512" extrusionOk="0">
                  <a:moveTo>
                    <a:pt x="21326" y="0"/>
                  </a:moveTo>
                  <a:cubicBezTo>
                    <a:pt x="9597" y="0"/>
                    <a:pt x="0" y="9597"/>
                    <a:pt x="0" y="21511"/>
                  </a:cubicBezTo>
                  <a:lnTo>
                    <a:pt x="2318" y="21511"/>
                  </a:lnTo>
                  <a:cubicBezTo>
                    <a:pt x="2318" y="10848"/>
                    <a:pt x="10848" y="2318"/>
                    <a:pt x="21326" y="2318"/>
                  </a:cubicBezTo>
                  <a:cubicBezTo>
                    <a:pt x="31989" y="2318"/>
                    <a:pt x="40520" y="10848"/>
                    <a:pt x="40520" y="21511"/>
                  </a:cubicBezTo>
                  <a:lnTo>
                    <a:pt x="42837" y="21511"/>
                  </a:lnTo>
                  <a:cubicBezTo>
                    <a:pt x="42837" y="9597"/>
                    <a:pt x="33240" y="0"/>
                    <a:pt x="2132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3631550" y="2095250"/>
              <a:ext cx="839925" cy="422300"/>
            </a:xfrm>
            <a:custGeom>
              <a:avLst/>
              <a:gdLst/>
              <a:ahLst/>
              <a:cxnLst/>
              <a:rect l="l" t="t" r="r" b="b"/>
              <a:pathLst>
                <a:path w="33597" h="16892" extrusionOk="0">
                  <a:moveTo>
                    <a:pt x="16706" y="1"/>
                  </a:moveTo>
                  <a:cubicBezTo>
                    <a:pt x="7465" y="1"/>
                    <a:pt x="1" y="7650"/>
                    <a:pt x="1" y="16891"/>
                  </a:cubicBezTo>
                  <a:lnTo>
                    <a:pt x="2489" y="16891"/>
                  </a:lnTo>
                  <a:cubicBezTo>
                    <a:pt x="2489" y="8887"/>
                    <a:pt x="8887" y="2489"/>
                    <a:pt x="16706" y="2489"/>
                  </a:cubicBezTo>
                  <a:cubicBezTo>
                    <a:pt x="24711" y="2489"/>
                    <a:pt x="31108" y="8887"/>
                    <a:pt x="31108" y="16891"/>
                  </a:cubicBezTo>
                  <a:lnTo>
                    <a:pt x="33597" y="16891"/>
                  </a:lnTo>
                  <a:cubicBezTo>
                    <a:pt x="33597" y="7650"/>
                    <a:pt x="26132" y="1"/>
                    <a:pt x="167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3693750" y="2157450"/>
              <a:ext cx="715525" cy="360100"/>
            </a:xfrm>
            <a:custGeom>
              <a:avLst/>
              <a:gdLst/>
              <a:ahLst/>
              <a:cxnLst/>
              <a:rect l="l" t="t" r="r" b="b"/>
              <a:pathLst>
                <a:path w="28621" h="14404" extrusionOk="0">
                  <a:moveTo>
                    <a:pt x="14218" y="1"/>
                  </a:moveTo>
                  <a:cubicBezTo>
                    <a:pt x="6399" y="1"/>
                    <a:pt x="1" y="6399"/>
                    <a:pt x="1" y="14403"/>
                  </a:cubicBezTo>
                  <a:lnTo>
                    <a:pt x="2318" y="14403"/>
                  </a:lnTo>
                  <a:cubicBezTo>
                    <a:pt x="2318" y="7820"/>
                    <a:pt x="7650" y="2489"/>
                    <a:pt x="14218" y="2489"/>
                  </a:cubicBezTo>
                  <a:cubicBezTo>
                    <a:pt x="20972" y="2489"/>
                    <a:pt x="26303" y="7820"/>
                    <a:pt x="26303" y="14403"/>
                  </a:cubicBezTo>
                  <a:lnTo>
                    <a:pt x="28620" y="14403"/>
                  </a:lnTo>
                  <a:cubicBezTo>
                    <a:pt x="28620" y="6399"/>
                    <a:pt x="22223" y="1"/>
                    <a:pt x="142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3751700" y="2219650"/>
              <a:ext cx="599650" cy="297900"/>
            </a:xfrm>
            <a:custGeom>
              <a:avLst/>
              <a:gdLst/>
              <a:ahLst/>
              <a:cxnLst/>
              <a:rect l="l" t="t" r="r" b="b"/>
              <a:pathLst>
                <a:path w="23986" h="11916" extrusionOk="0">
                  <a:moveTo>
                    <a:pt x="11900" y="1"/>
                  </a:moveTo>
                  <a:cubicBezTo>
                    <a:pt x="5332" y="1"/>
                    <a:pt x="0" y="5332"/>
                    <a:pt x="0" y="11915"/>
                  </a:cubicBezTo>
                  <a:lnTo>
                    <a:pt x="2488" y="11915"/>
                  </a:lnTo>
                  <a:cubicBezTo>
                    <a:pt x="2488" y="6584"/>
                    <a:pt x="6754" y="2318"/>
                    <a:pt x="11900" y="2318"/>
                  </a:cubicBezTo>
                  <a:cubicBezTo>
                    <a:pt x="17232" y="2318"/>
                    <a:pt x="21497" y="6584"/>
                    <a:pt x="21497" y="11915"/>
                  </a:cubicBezTo>
                  <a:lnTo>
                    <a:pt x="23985" y="11915"/>
                  </a:lnTo>
                  <a:cubicBezTo>
                    <a:pt x="23985" y="5332"/>
                    <a:pt x="18654" y="1"/>
                    <a:pt x="1190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36"/>
          <p:cNvGrpSpPr/>
          <p:nvPr/>
        </p:nvGrpSpPr>
        <p:grpSpPr>
          <a:xfrm rot="10800000" flipH="1">
            <a:off x="7343522" y="-153988"/>
            <a:ext cx="3688926" cy="1850947"/>
            <a:chOff x="3396275" y="1859950"/>
            <a:chExt cx="1310500" cy="657600"/>
          </a:xfrm>
        </p:grpSpPr>
        <p:sp>
          <p:nvSpPr>
            <p:cNvPr id="803" name="Google Shape;803;p36"/>
            <p:cNvSpPr/>
            <p:nvPr/>
          </p:nvSpPr>
          <p:spPr>
            <a:xfrm>
              <a:off x="3573975" y="2037675"/>
              <a:ext cx="955075" cy="479875"/>
            </a:xfrm>
            <a:custGeom>
              <a:avLst/>
              <a:gdLst/>
              <a:ahLst/>
              <a:cxnLst/>
              <a:rect l="l" t="t" r="r" b="b"/>
              <a:pathLst>
                <a:path w="38203" h="19195" extrusionOk="0">
                  <a:moveTo>
                    <a:pt x="19009" y="1"/>
                  </a:moveTo>
                  <a:cubicBezTo>
                    <a:pt x="8531" y="1"/>
                    <a:pt x="1" y="8531"/>
                    <a:pt x="1" y="19194"/>
                  </a:cubicBezTo>
                  <a:lnTo>
                    <a:pt x="2304" y="19194"/>
                  </a:lnTo>
                  <a:cubicBezTo>
                    <a:pt x="2304" y="9953"/>
                    <a:pt x="9768" y="2304"/>
                    <a:pt x="19009" y="2304"/>
                  </a:cubicBezTo>
                  <a:cubicBezTo>
                    <a:pt x="28435" y="2304"/>
                    <a:pt x="35900" y="9953"/>
                    <a:pt x="35900" y="19194"/>
                  </a:cubicBezTo>
                  <a:lnTo>
                    <a:pt x="38203" y="19194"/>
                  </a:lnTo>
                  <a:cubicBezTo>
                    <a:pt x="38203" y="8531"/>
                    <a:pt x="29672" y="1"/>
                    <a:pt x="190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3396275" y="1859950"/>
              <a:ext cx="1310500" cy="657600"/>
            </a:xfrm>
            <a:custGeom>
              <a:avLst/>
              <a:gdLst/>
              <a:ahLst/>
              <a:cxnLst/>
              <a:rect l="l" t="t" r="r" b="b"/>
              <a:pathLst>
                <a:path w="52420" h="26304" extrusionOk="0">
                  <a:moveTo>
                    <a:pt x="26117" y="1"/>
                  </a:moveTo>
                  <a:cubicBezTo>
                    <a:pt x="11729" y="1"/>
                    <a:pt x="0" y="11730"/>
                    <a:pt x="0" y="26303"/>
                  </a:cubicBezTo>
                  <a:lnTo>
                    <a:pt x="2303" y="26303"/>
                  </a:lnTo>
                  <a:cubicBezTo>
                    <a:pt x="2303" y="13152"/>
                    <a:pt x="12966" y="2489"/>
                    <a:pt x="26117" y="2489"/>
                  </a:cubicBezTo>
                  <a:cubicBezTo>
                    <a:pt x="39453" y="2489"/>
                    <a:pt x="50116" y="13152"/>
                    <a:pt x="50116" y="26303"/>
                  </a:cubicBezTo>
                  <a:lnTo>
                    <a:pt x="52419" y="26303"/>
                  </a:lnTo>
                  <a:cubicBezTo>
                    <a:pt x="52419" y="11730"/>
                    <a:pt x="40690" y="1"/>
                    <a:pt x="261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3453850" y="1922150"/>
              <a:ext cx="1195350" cy="595400"/>
            </a:xfrm>
            <a:custGeom>
              <a:avLst/>
              <a:gdLst/>
              <a:ahLst/>
              <a:cxnLst/>
              <a:rect l="l" t="t" r="r" b="b"/>
              <a:pathLst>
                <a:path w="47814" h="23816" extrusionOk="0">
                  <a:moveTo>
                    <a:pt x="23814" y="1"/>
                  </a:moveTo>
                  <a:cubicBezTo>
                    <a:pt x="10663" y="1"/>
                    <a:pt x="0" y="10664"/>
                    <a:pt x="0" y="23815"/>
                  </a:cubicBezTo>
                  <a:lnTo>
                    <a:pt x="2488" y="23815"/>
                  </a:lnTo>
                  <a:cubicBezTo>
                    <a:pt x="2488" y="11901"/>
                    <a:pt x="12085" y="2304"/>
                    <a:pt x="23814" y="2304"/>
                  </a:cubicBezTo>
                  <a:cubicBezTo>
                    <a:pt x="35728" y="2304"/>
                    <a:pt x="45325" y="11901"/>
                    <a:pt x="45325" y="23815"/>
                  </a:cubicBezTo>
                  <a:lnTo>
                    <a:pt x="47813" y="23815"/>
                  </a:lnTo>
                  <a:cubicBezTo>
                    <a:pt x="47813" y="10664"/>
                    <a:pt x="37150" y="1"/>
                    <a:pt x="2381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3516050" y="1979750"/>
              <a:ext cx="1070950" cy="537800"/>
            </a:xfrm>
            <a:custGeom>
              <a:avLst/>
              <a:gdLst/>
              <a:ahLst/>
              <a:cxnLst/>
              <a:rect l="l" t="t" r="r" b="b"/>
              <a:pathLst>
                <a:path w="42838" h="21512" extrusionOk="0">
                  <a:moveTo>
                    <a:pt x="21326" y="0"/>
                  </a:moveTo>
                  <a:cubicBezTo>
                    <a:pt x="9597" y="0"/>
                    <a:pt x="0" y="9597"/>
                    <a:pt x="0" y="21511"/>
                  </a:cubicBezTo>
                  <a:lnTo>
                    <a:pt x="2318" y="21511"/>
                  </a:lnTo>
                  <a:cubicBezTo>
                    <a:pt x="2318" y="10848"/>
                    <a:pt x="10848" y="2318"/>
                    <a:pt x="21326" y="2318"/>
                  </a:cubicBezTo>
                  <a:cubicBezTo>
                    <a:pt x="31989" y="2318"/>
                    <a:pt x="40520" y="10848"/>
                    <a:pt x="40520" y="21511"/>
                  </a:cubicBezTo>
                  <a:lnTo>
                    <a:pt x="42837" y="21511"/>
                  </a:lnTo>
                  <a:cubicBezTo>
                    <a:pt x="42837" y="9597"/>
                    <a:pt x="33240" y="0"/>
                    <a:pt x="2132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3631550" y="2095250"/>
              <a:ext cx="839925" cy="422300"/>
            </a:xfrm>
            <a:custGeom>
              <a:avLst/>
              <a:gdLst/>
              <a:ahLst/>
              <a:cxnLst/>
              <a:rect l="l" t="t" r="r" b="b"/>
              <a:pathLst>
                <a:path w="33597" h="16892" extrusionOk="0">
                  <a:moveTo>
                    <a:pt x="16706" y="1"/>
                  </a:moveTo>
                  <a:cubicBezTo>
                    <a:pt x="7465" y="1"/>
                    <a:pt x="1" y="7650"/>
                    <a:pt x="1" y="16891"/>
                  </a:cubicBezTo>
                  <a:lnTo>
                    <a:pt x="2489" y="16891"/>
                  </a:lnTo>
                  <a:cubicBezTo>
                    <a:pt x="2489" y="8887"/>
                    <a:pt x="8887" y="2489"/>
                    <a:pt x="16706" y="2489"/>
                  </a:cubicBezTo>
                  <a:cubicBezTo>
                    <a:pt x="24711" y="2489"/>
                    <a:pt x="31108" y="8887"/>
                    <a:pt x="31108" y="16891"/>
                  </a:cubicBezTo>
                  <a:lnTo>
                    <a:pt x="33597" y="16891"/>
                  </a:lnTo>
                  <a:cubicBezTo>
                    <a:pt x="33597" y="7650"/>
                    <a:pt x="26132" y="1"/>
                    <a:pt x="167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6"/>
            <p:cNvSpPr/>
            <p:nvPr/>
          </p:nvSpPr>
          <p:spPr>
            <a:xfrm>
              <a:off x="3693750" y="2157450"/>
              <a:ext cx="715525" cy="360100"/>
            </a:xfrm>
            <a:custGeom>
              <a:avLst/>
              <a:gdLst/>
              <a:ahLst/>
              <a:cxnLst/>
              <a:rect l="l" t="t" r="r" b="b"/>
              <a:pathLst>
                <a:path w="28621" h="14404" extrusionOk="0">
                  <a:moveTo>
                    <a:pt x="14218" y="1"/>
                  </a:moveTo>
                  <a:cubicBezTo>
                    <a:pt x="6399" y="1"/>
                    <a:pt x="1" y="6399"/>
                    <a:pt x="1" y="14403"/>
                  </a:cubicBezTo>
                  <a:lnTo>
                    <a:pt x="2318" y="14403"/>
                  </a:lnTo>
                  <a:cubicBezTo>
                    <a:pt x="2318" y="7820"/>
                    <a:pt x="7650" y="2489"/>
                    <a:pt x="14218" y="2489"/>
                  </a:cubicBezTo>
                  <a:cubicBezTo>
                    <a:pt x="20972" y="2489"/>
                    <a:pt x="26303" y="7820"/>
                    <a:pt x="26303" y="14403"/>
                  </a:cubicBezTo>
                  <a:lnTo>
                    <a:pt x="28620" y="14403"/>
                  </a:lnTo>
                  <a:cubicBezTo>
                    <a:pt x="28620" y="6399"/>
                    <a:pt x="22223" y="1"/>
                    <a:pt x="142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3751700" y="2219650"/>
              <a:ext cx="599650" cy="297900"/>
            </a:xfrm>
            <a:custGeom>
              <a:avLst/>
              <a:gdLst/>
              <a:ahLst/>
              <a:cxnLst/>
              <a:rect l="l" t="t" r="r" b="b"/>
              <a:pathLst>
                <a:path w="23986" h="11916" extrusionOk="0">
                  <a:moveTo>
                    <a:pt x="11900" y="1"/>
                  </a:moveTo>
                  <a:cubicBezTo>
                    <a:pt x="5332" y="1"/>
                    <a:pt x="0" y="5332"/>
                    <a:pt x="0" y="11915"/>
                  </a:cubicBezTo>
                  <a:lnTo>
                    <a:pt x="2488" y="11915"/>
                  </a:lnTo>
                  <a:cubicBezTo>
                    <a:pt x="2488" y="6584"/>
                    <a:pt x="6754" y="2318"/>
                    <a:pt x="11900" y="2318"/>
                  </a:cubicBezTo>
                  <a:cubicBezTo>
                    <a:pt x="17232" y="2318"/>
                    <a:pt x="21497" y="6584"/>
                    <a:pt x="21497" y="11915"/>
                  </a:cubicBezTo>
                  <a:lnTo>
                    <a:pt x="23985" y="11915"/>
                  </a:lnTo>
                  <a:cubicBezTo>
                    <a:pt x="23985" y="5332"/>
                    <a:pt x="18654" y="1"/>
                    <a:pt x="1190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36"/>
          <p:cNvGrpSpPr/>
          <p:nvPr/>
        </p:nvGrpSpPr>
        <p:grpSpPr>
          <a:xfrm flipH="1">
            <a:off x="7343522" y="3454662"/>
            <a:ext cx="3688926" cy="1850947"/>
            <a:chOff x="3396275" y="1859950"/>
            <a:chExt cx="1310500" cy="657600"/>
          </a:xfrm>
        </p:grpSpPr>
        <p:sp>
          <p:nvSpPr>
            <p:cNvPr id="811" name="Google Shape;811;p36"/>
            <p:cNvSpPr/>
            <p:nvPr/>
          </p:nvSpPr>
          <p:spPr>
            <a:xfrm>
              <a:off x="3573975" y="2037675"/>
              <a:ext cx="955075" cy="479875"/>
            </a:xfrm>
            <a:custGeom>
              <a:avLst/>
              <a:gdLst/>
              <a:ahLst/>
              <a:cxnLst/>
              <a:rect l="l" t="t" r="r" b="b"/>
              <a:pathLst>
                <a:path w="38203" h="19195" extrusionOk="0">
                  <a:moveTo>
                    <a:pt x="19009" y="1"/>
                  </a:moveTo>
                  <a:cubicBezTo>
                    <a:pt x="8531" y="1"/>
                    <a:pt x="1" y="8531"/>
                    <a:pt x="1" y="19194"/>
                  </a:cubicBezTo>
                  <a:lnTo>
                    <a:pt x="2304" y="19194"/>
                  </a:lnTo>
                  <a:cubicBezTo>
                    <a:pt x="2304" y="9953"/>
                    <a:pt x="9768" y="2304"/>
                    <a:pt x="19009" y="2304"/>
                  </a:cubicBezTo>
                  <a:cubicBezTo>
                    <a:pt x="28435" y="2304"/>
                    <a:pt x="35900" y="9953"/>
                    <a:pt x="35900" y="19194"/>
                  </a:cubicBezTo>
                  <a:lnTo>
                    <a:pt x="38203" y="19194"/>
                  </a:lnTo>
                  <a:cubicBezTo>
                    <a:pt x="38203" y="8531"/>
                    <a:pt x="29672" y="1"/>
                    <a:pt x="190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3396275" y="1859950"/>
              <a:ext cx="1310500" cy="657600"/>
            </a:xfrm>
            <a:custGeom>
              <a:avLst/>
              <a:gdLst/>
              <a:ahLst/>
              <a:cxnLst/>
              <a:rect l="l" t="t" r="r" b="b"/>
              <a:pathLst>
                <a:path w="52420" h="26304" extrusionOk="0">
                  <a:moveTo>
                    <a:pt x="26117" y="1"/>
                  </a:moveTo>
                  <a:cubicBezTo>
                    <a:pt x="11729" y="1"/>
                    <a:pt x="0" y="11730"/>
                    <a:pt x="0" y="26303"/>
                  </a:cubicBezTo>
                  <a:lnTo>
                    <a:pt x="2303" y="26303"/>
                  </a:lnTo>
                  <a:cubicBezTo>
                    <a:pt x="2303" y="13152"/>
                    <a:pt x="12966" y="2489"/>
                    <a:pt x="26117" y="2489"/>
                  </a:cubicBezTo>
                  <a:cubicBezTo>
                    <a:pt x="39453" y="2489"/>
                    <a:pt x="50116" y="13152"/>
                    <a:pt x="50116" y="26303"/>
                  </a:cubicBezTo>
                  <a:lnTo>
                    <a:pt x="52419" y="26303"/>
                  </a:lnTo>
                  <a:cubicBezTo>
                    <a:pt x="52419" y="11730"/>
                    <a:pt x="40690" y="1"/>
                    <a:pt x="261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3453850" y="1922150"/>
              <a:ext cx="1195350" cy="595400"/>
            </a:xfrm>
            <a:custGeom>
              <a:avLst/>
              <a:gdLst/>
              <a:ahLst/>
              <a:cxnLst/>
              <a:rect l="l" t="t" r="r" b="b"/>
              <a:pathLst>
                <a:path w="47814" h="23816" extrusionOk="0">
                  <a:moveTo>
                    <a:pt x="23814" y="1"/>
                  </a:moveTo>
                  <a:cubicBezTo>
                    <a:pt x="10663" y="1"/>
                    <a:pt x="0" y="10664"/>
                    <a:pt x="0" y="23815"/>
                  </a:cubicBezTo>
                  <a:lnTo>
                    <a:pt x="2488" y="23815"/>
                  </a:lnTo>
                  <a:cubicBezTo>
                    <a:pt x="2488" y="11901"/>
                    <a:pt x="12085" y="2304"/>
                    <a:pt x="23814" y="2304"/>
                  </a:cubicBezTo>
                  <a:cubicBezTo>
                    <a:pt x="35728" y="2304"/>
                    <a:pt x="45325" y="11901"/>
                    <a:pt x="45325" y="23815"/>
                  </a:cubicBezTo>
                  <a:lnTo>
                    <a:pt x="47813" y="23815"/>
                  </a:lnTo>
                  <a:cubicBezTo>
                    <a:pt x="47813" y="10664"/>
                    <a:pt x="37150" y="1"/>
                    <a:pt x="2381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3516050" y="1979750"/>
              <a:ext cx="1070950" cy="537800"/>
            </a:xfrm>
            <a:custGeom>
              <a:avLst/>
              <a:gdLst/>
              <a:ahLst/>
              <a:cxnLst/>
              <a:rect l="l" t="t" r="r" b="b"/>
              <a:pathLst>
                <a:path w="42838" h="21512" extrusionOk="0">
                  <a:moveTo>
                    <a:pt x="21326" y="0"/>
                  </a:moveTo>
                  <a:cubicBezTo>
                    <a:pt x="9597" y="0"/>
                    <a:pt x="0" y="9597"/>
                    <a:pt x="0" y="21511"/>
                  </a:cubicBezTo>
                  <a:lnTo>
                    <a:pt x="2318" y="21511"/>
                  </a:lnTo>
                  <a:cubicBezTo>
                    <a:pt x="2318" y="10848"/>
                    <a:pt x="10848" y="2318"/>
                    <a:pt x="21326" y="2318"/>
                  </a:cubicBezTo>
                  <a:cubicBezTo>
                    <a:pt x="31989" y="2318"/>
                    <a:pt x="40520" y="10848"/>
                    <a:pt x="40520" y="21511"/>
                  </a:cubicBezTo>
                  <a:lnTo>
                    <a:pt x="42837" y="21511"/>
                  </a:lnTo>
                  <a:cubicBezTo>
                    <a:pt x="42837" y="9597"/>
                    <a:pt x="33240" y="0"/>
                    <a:pt x="2132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3631550" y="2095250"/>
              <a:ext cx="839925" cy="422300"/>
            </a:xfrm>
            <a:custGeom>
              <a:avLst/>
              <a:gdLst/>
              <a:ahLst/>
              <a:cxnLst/>
              <a:rect l="l" t="t" r="r" b="b"/>
              <a:pathLst>
                <a:path w="33597" h="16892" extrusionOk="0">
                  <a:moveTo>
                    <a:pt x="16706" y="1"/>
                  </a:moveTo>
                  <a:cubicBezTo>
                    <a:pt x="7465" y="1"/>
                    <a:pt x="1" y="7650"/>
                    <a:pt x="1" y="16891"/>
                  </a:cubicBezTo>
                  <a:lnTo>
                    <a:pt x="2489" y="16891"/>
                  </a:lnTo>
                  <a:cubicBezTo>
                    <a:pt x="2489" y="8887"/>
                    <a:pt x="8887" y="2489"/>
                    <a:pt x="16706" y="2489"/>
                  </a:cubicBezTo>
                  <a:cubicBezTo>
                    <a:pt x="24711" y="2489"/>
                    <a:pt x="31108" y="8887"/>
                    <a:pt x="31108" y="16891"/>
                  </a:cubicBezTo>
                  <a:lnTo>
                    <a:pt x="33597" y="16891"/>
                  </a:lnTo>
                  <a:cubicBezTo>
                    <a:pt x="33597" y="7650"/>
                    <a:pt x="26132" y="1"/>
                    <a:pt x="167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3693750" y="2157450"/>
              <a:ext cx="715525" cy="360100"/>
            </a:xfrm>
            <a:custGeom>
              <a:avLst/>
              <a:gdLst/>
              <a:ahLst/>
              <a:cxnLst/>
              <a:rect l="l" t="t" r="r" b="b"/>
              <a:pathLst>
                <a:path w="28621" h="14404" extrusionOk="0">
                  <a:moveTo>
                    <a:pt x="14218" y="1"/>
                  </a:moveTo>
                  <a:cubicBezTo>
                    <a:pt x="6399" y="1"/>
                    <a:pt x="1" y="6399"/>
                    <a:pt x="1" y="14403"/>
                  </a:cubicBezTo>
                  <a:lnTo>
                    <a:pt x="2318" y="14403"/>
                  </a:lnTo>
                  <a:cubicBezTo>
                    <a:pt x="2318" y="7820"/>
                    <a:pt x="7650" y="2489"/>
                    <a:pt x="14218" y="2489"/>
                  </a:cubicBezTo>
                  <a:cubicBezTo>
                    <a:pt x="20972" y="2489"/>
                    <a:pt x="26303" y="7820"/>
                    <a:pt x="26303" y="14403"/>
                  </a:cubicBezTo>
                  <a:lnTo>
                    <a:pt x="28620" y="14403"/>
                  </a:lnTo>
                  <a:cubicBezTo>
                    <a:pt x="28620" y="6399"/>
                    <a:pt x="22223" y="1"/>
                    <a:pt x="142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3751700" y="2219650"/>
              <a:ext cx="599650" cy="297900"/>
            </a:xfrm>
            <a:custGeom>
              <a:avLst/>
              <a:gdLst/>
              <a:ahLst/>
              <a:cxnLst/>
              <a:rect l="l" t="t" r="r" b="b"/>
              <a:pathLst>
                <a:path w="23986" h="11916" extrusionOk="0">
                  <a:moveTo>
                    <a:pt x="11900" y="1"/>
                  </a:moveTo>
                  <a:cubicBezTo>
                    <a:pt x="5332" y="1"/>
                    <a:pt x="0" y="5332"/>
                    <a:pt x="0" y="11915"/>
                  </a:cubicBezTo>
                  <a:lnTo>
                    <a:pt x="2488" y="11915"/>
                  </a:lnTo>
                  <a:cubicBezTo>
                    <a:pt x="2488" y="6584"/>
                    <a:pt x="6754" y="2318"/>
                    <a:pt x="11900" y="2318"/>
                  </a:cubicBezTo>
                  <a:cubicBezTo>
                    <a:pt x="17232" y="2318"/>
                    <a:pt x="21497" y="6584"/>
                    <a:pt x="21497" y="11915"/>
                  </a:cubicBezTo>
                  <a:lnTo>
                    <a:pt x="23985" y="11915"/>
                  </a:lnTo>
                  <a:cubicBezTo>
                    <a:pt x="23985" y="5332"/>
                    <a:pt x="18654" y="1"/>
                    <a:pt x="1190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" name="Google Shape;818;p36"/>
          <p:cNvSpPr/>
          <p:nvPr/>
        </p:nvSpPr>
        <p:spPr>
          <a:xfrm>
            <a:off x="8594318" y="2167944"/>
            <a:ext cx="254564" cy="271394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6"/>
          <p:cNvSpPr/>
          <p:nvPr/>
        </p:nvSpPr>
        <p:spPr>
          <a:xfrm>
            <a:off x="8653275" y="2565827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6"/>
          <p:cNvSpPr/>
          <p:nvPr/>
        </p:nvSpPr>
        <p:spPr>
          <a:xfrm>
            <a:off x="8653275" y="2837977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6"/>
          <p:cNvSpPr/>
          <p:nvPr/>
        </p:nvSpPr>
        <p:spPr>
          <a:xfrm>
            <a:off x="267643" y="2167944"/>
            <a:ext cx="254564" cy="271394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6"/>
          <p:cNvSpPr/>
          <p:nvPr/>
        </p:nvSpPr>
        <p:spPr>
          <a:xfrm>
            <a:off x="326600" y="2565827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6"/>
          <p:cNvSpPr/>
          <p:nvPr/>
        </p:nvSpPr>
        <p:spPr>
          <a:xfrm>
            <a:off x="326600" y="2837977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audio" Target="NUL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C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7" r:id="rId5"/>
    <p:sldLayoutId id="2147483669" r:id="rId6"/>
    <p:sldLayoutId id="2147483673" r:id="rId7"/>
    <p:sldLayoutId id="2147483681" r:id="rId8"/>
    <p:sldLayoutId id="214748368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01B155-F528-436F-A9E8-14198EDA53BD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微软雅黑"/>
                <a:ea typeface="微软雅黑"/>
                <a:cs typeface="Arial"/>
                <a:sym typeface="Arial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31738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69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01B155-F528-436F-A9E8-14198EDA53BD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微软雅黑"/>
                <a:ea typeface="微软雅黑"/>
                <a:cs typeface="Arial"/>
                <a:sym typeface="Arial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8291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171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  <p:sldLayoutId id="2147483863" r:id="rId20"/>
    <p:sldLayoutId id="2147483864" r:id="rId21"/>
    <p:sldLayoutId id="2147483865" r:id="rId22"/>
    <p:sldLayoutId id="2147483866" r:id="rId23"/>
    <p:sldLayoutId id="2147483867" r:id="rId24"/>
    <p:sldLayoutId id="2147483868" r:id="rId2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7" name="chimes.wav"/>
          </p:stSnd>
        </p:sndAc>
      </p:transition>
    </mc:Choice>
    <mc:Fallback xmlns="">
      <p:transition spd="slow">
        <p:split orient="vert"/>
        <p:sndAc>
          <p:stSnd>
            <p:snd r:embed="rId28" name="chimes.wav"/>
          </p:stSnd>
        </p:sndAc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hyperlink" Target="E8-u6-Read_GVG.ppt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4.jp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4.jp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4.jp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media3.mp3"/><Relationship Id="rId7" Type="http://schemas.openxmlformats.org/officeDocument/2006/relationships/image" Target="../media/image26.jpeg"/><Relationship Id="rId2" Type="http://schemas.microsoft.com/office/2007/relationships/media" Target="../media/media3.mp3"/><Relationship Id="rId1" Type="http://schemas.openxmlformats.org/officeDocument/2006/relationships/tags" Target="../tags/tag5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28.png"/><Relationship Id="rId14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jp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4.jp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4.jp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2">
            <a:extLst>
              <a:ext uri="{FF2B5EF4-FFF2-40B4-BE49-F238E27FC236}">
                <a16:creationId xmlns:a16="http://schemas.microsoft.com/office/drawing/2014/main" id="{515479F5-53E9-E794-1B81-59ED16BCA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k2">
            <a:extLst>
              <a:ext uri="{FF2B5EF4-FFF2-40B4-BE49-F238E27FC236}">
                <a16:creationId xmlns:a16="http://schemas.microsoft.com/office/drawing/2014/main" id="{DE61A438-6EA6-4FA2-25C2-0958F7202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8" y="112428"/>
            <a:ext cx="8679304" cy="498900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WordArt 4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B8F9135A-AD90-121B-0021-E2B829BD52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67870" y="1994095"/>
            <a:ext cx="3371850" cy="640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152928" dir="13701988" algn="ctr" rotWithShape="0">
                    <a:srgbClr val="808080">
                      <a:alpha val="50000"/>
                    </a:srgbClr>
                  </a:outerShdw>
                </a:effectLst>
                <a:latin typeface="VNI-DOS Sample Font "/>
              </a:rPr>
              <a:t>ENGLISH 3</a:t>
            </a:r>
          </a:p>
        </p:txBody>
      </p:sp>
      <p:sp>
        <p:nvSpPr>
          <p:cNvPr id="117765" name="WordArt 5">
            <a:extLst>
              <a:ext uri="{FF2B5EF4-FFF2-40B4-BE49-F238E27FC236}">
                <a16:creationId xmlns:a16="http://schemas.microsoft.com/office/drawing/2014/main" id="{9B80D013-C5B4-431D-8C0F-EE7C994D54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1030" y="544936"/>
            <a:ext cx="4579144" cy="291025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05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ALL THE TEACHERS TO THE CLASS 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6CB90BB3-6E68-A6D1-1DF0-5296A4EEA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058" y="2914651"/>
            <a:ext cx="3886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Teacher: Bui Bien Phong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School: </a:t>
            </a:r>
            <a:r>
              <a:rPr lang="en-US" altLang="en-US" sz="1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Đai</a:t>
            </a:r>
            <a:r>
              <a:rPr lang="en-US" altLang="en-US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Ban I primary school</a:t>
            </a:r>
          </a:p>
        </p:txBody>
      </p:sp>
      <p:pic>
        <p:nvPicPr>
          <p:cNvPr id="2" name="If You're Happy And You Know It">
            <a:hlinkClick r:id="" action="ppaction://media"/>
            <a:extLst>
              <a:ext uri="{FF2B5EF4-FFF2-40B4-BE49-F238E27FC236}">
                <a16:creationId xmlns:a16="http://schemas.microsoft.com/office/drawing/2014/main" id="{CE969964-3C5D-85F1-CAD4-DD1C88984F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88726" y="461407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1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38 Rectángulo">
            <a:extLst>
              <a:ext uri="{FF2B5EF4-FFF2-40B4-BE49-F238E27FC236}">
                <a16:creationId xmlns:a16="http://schemas.microsoft.com/office/drawing/2014/main" id="{1F88ABEE-35A2-C047-BB98-39D78E5FF434}"/>
              </a:ext>
            </a:extLst>
          </p:cNvPr>
          <p:cNvSpPr/>
          <p:nvPr/>
        </p:nvSpPr>
        <p:spPr>
          <a:xfrm>
            <a:off x="1143000" y="0"/>
            <a:ext cx="6858000" cy="505602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25" name="3 Marco"/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9894" y="646038"/>
            <a:ext cx="4144334" cy="413995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5946995">
            <a:off x="3250738" y="1524877"/>
            <a:ext cx="2569205" cy="24052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0962507">
            <a:off x="3241289" y="1517749"/>
            <a:ext cx="2544657" cy="23822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724" y="2222099"/>
            <a:ext cx="986673" cy="98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45" y="4137924"/>
            <a:ext cx="1399169" cy="69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75" y="4137924"/>
            <a:ext cx="1399168" cy="69844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4098468" y="2536343"/>
            <a:ext cx="976561" cy="2369726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4098466" y="-121272"/>
            <a:ext cx="976564" cy="2906224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prstClr val="white"/>
              </a:solidFill>
            </a:endParaRPr>
          </a:p>
        </p:txBody>
      </p:sp>
      <p:pic>
        <p:nvPicPr>
          <p:cNvPr id="1026" name="Picture 2" descr="http://www.ghank.com/wp-content/uploads/2012/12/3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3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88" y="764283"/>
            <a:ext cx="727346" cy="7273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4950042" y="1221601"/>
            <a:ext cx="721023" cy="236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5598114" y="1653649"/>
            <a:ext cx="575121" cy="373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Rectángulo">
            <a:hlinkClick r:id="" action="ppaction://hlinkshowjump?jump=nextslide"/>
          </p:cNvPr>
          <p:cNvSpPr/>
          <p:nvPr/>
        </p:nvSpPr>
        <p:spPr>
          <a:xfrm>
            <a:off x="5829568" y="2428885"/>
            <a:ext cx="632642" cy="29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5741473" y="3109585"/>
            <a:ext cx="613922" cy="29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255133" y="3662469"/>
            <a:ext cx="721023" cy="367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4684690" y="4132531"/>
            <a:ext cx="643394" cy="167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3869922" y="4164802"/>
            <a:ext cx="686336" cy="167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2776260" y="3245389"/>
            <a:ext cx="661614" cy="190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2658480" y="2463738"/>
            <a:ext cx="671383" cy="304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2789802" y="1760983"/>
            <a:ext cx="797766" cy="266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3416825" y="1221600"/>
            <a:ext cx="721023" cy="25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235711" y="3846191"/>
            <a:ext cx="634211" cy="25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2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1223628" y="87474"/>
            <a:ext cx="6777372" cy="4968552"/>
          </a:xfrm>
          <a:prstGeom prst="roundRect">
            <a:avLst>
              <a:gd name="adj" fmla="val 11298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4" name="3 CuadroTexto"/>
          <p:cNvSpPr txBox="1"/>
          <p:nvPr/>
        </p:nvSpPr>
        <p:spPr>
          <a:xfrm>
            <a:off x="2695837" y="1046733"/>
            <a:ext cx="3752325" cy="66941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7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teacher</a:t>
            </a:r>
            <a:r>
              <a:rPr lang="es-ES_tradnl" sz="37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/ </a:t>
            </a:r>
            <a:r>
              <a:rPr lang="es-ES_tradnl" sz="37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great</a:t>
            </a:r>
            <a:endParaRPr lang="es-ES" sz="375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21101" y="4299942"/>
            <a:ext cx="1421229" cy="432048"/>
          </a:xfrm>
          <a:prstGeom prst="round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CHECK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7" name="6 Flecha izquierda">
            <a:hlinkClick r:id="" action="ppaction://hlinkshowjump?jump=nextslide"/>
          </p:cNvPr>
          <p:cNvSpPr/>
          <p:nvPr/>
        </p:nvSpPr>
        <p:spPr>
          <a:xfrm>
            <a:off x="1547664" y="4245936"/>
            <a:ext cx="1270840" cy="540060"/>
          </a:xfrm>
          <a:prstGeom prst="leftArrow">
            <a:avLst>
              <a:gd name="adj1" fmla="val 61544"/>
              <a:gd name="adj2" fmla="val 50000"/>
            </a:avLst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800" b="1" dirty="0"/>
              <a:t>WHEEL</a:t>
            </a:r>
            <a:endParaRPr lang="es-ES" sz="1050" b="1" dirty="0"/>
          </a:p>
        </p:txBody>
      </p:sp>
      <p:sp>
        <p:nvSpPr>
          <p:cNvPr id="25" name="3 Marco"/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</a:endParaRPr>
          </a:p>
        </p:txBody>
      </p:sp>
      <p:sp>
        <p:nvSpPr>
          <p:cNvPr id="27" name="3 CuadroTexto">
            <a:extLst>
              <a:ext uri="{FF2B5EF4-FFF2-40B4-BE49-F238E27FC236}">
                <a16:creationId xmlns:a16="http://schemas.microsoft.com/office/drawing/2014/main" id="{95A05D5A-F7E0-A049-8827-CB4B8FB16FA1}"/>
              </a:ext>
            </a:extLst>
          </p:cNvPr>
          <p:cNvSpPr txBox="1"/>
          <p:nvPr/>
        </p:nvSpPr>
        <p:spPr>
          <a:xfrm>
            <a:off x="1942943" y="2675405"/>
            <a:ext cx="5338742" cy="12464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75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He’s</a:t>
            </a:r>
            <a:r>
              <a:rPr lang="es-ES_tradnl" sz="375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/ </a:t>
            </a:r>
            <a:r>
              <a:rPr lang="es-ES_tradnl" sz="375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She’s</a:t>
            </a:r>
            <a:r>
              <a:rPr lang="es-ES_tradnl" sz="375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s-ES_tradnl" sz="375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teacher</a:t>
            </a:r>
            <a:r>
              <a:rPr lang="es-ES_tradnl" sz="375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s-ES_tradnl" sz="375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He’s</a:t>
            </a:r>
            <a:r>
              <a:rPr lang="es-ES_tradnl" sz="375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/ </a:t>
            </a:r>
            <a:r>
              <a:rPr lang="es-ES_tradnl" sz="375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She’s</a:t>
            </a:r>
            <a:r>
              <a:rPr lang="es-ES_tradnl" sz="375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_tradnl" sz="375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great</a:t>
            </a:r>
            <a:r>
              <a:rPr lang="es-ES_tradnl" sz="375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s-ES" sz="375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38 Rectángulo">
            <a:extLst>
              <a:ext uri="{FF2B5EF4-FFF2-40B4-BE49-F238E27FC236}">
                <a16:creationId xmlns:a16="http://schemas.microsoft.com/office/drawing/2014/main" id="{F385BB32-CA5D-0542-A590-108753314477}"/>
              </a:ext>
            </a:extLst>
          </p:cNvPr>
          <p:cNvSpPr/>
          <p:nvPr/>
        </p:nvSpPr>
        <p:spPr>
          <a:xfrm>
            <a:off x="1143000" y="0"/>
            <a:ext cx="6858000" cy="505602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25" name="3 Marco"/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9894" y="646038"/>
            <a:ext cx="4144334" cy="413995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4333037">
            <a:off x="3250738" y="1524877"/>
            <a:ext cx="2569205" cy="24052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0800000">
            <a:off x="3299672" y="1485614"/>
            <a:ext cx="2544657" cy="23822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724" y="2222099"/>
            <a:ext cx="986673" cy="98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45" y="4137924"/>
            <a:ext cx="1399169" cy="69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75" y="4137924"/>
            <a:ext cx="1399168" cy="69844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4098468" y="2536343"/>
            <a:ext cx="976561" cy="2369726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4098466" y="-121272"/>
            <a:ext cx="976564" cy="2906224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prstClr val="white"/>
              </a:solidFill>
            </a:endParaRPr>
          </a:p>
        </p:txBody>
      </p:sp>
      <p:pic>
        <p:nvPicPr>
          <p:cNvPr id="1026" name="Picture 2" descr="http://www.ghank.com/wp-content/uploads/2012/12/3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3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88" y="764283"/>
            <a:ext cx="727346" cy="7273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4950042" y="1221601"/>
            <a:ext cx="721023" cy="236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Rectángulo">
            <a:hlinkClick r:id="" action="ppaction://hlinkshowjump?jump=nextslide"/>
          </p:cNvPr>
          <p:cNvSpPr/>
          <p:nvPr/>
        </p:nvSpPr>
        <p:spPr>
          <a:xfrm>
            <a:off x="5598114" y="1653649"/>
            <a:ext cx="575121" cy="373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5829568" y="2428885"/>
            <a:ext cx="632642" cy="29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5741473" y="3109585"/>
            <a:ext cx="613922" cy="29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255133" y="3662469"/>
            <a:ext cx="721023" cy="367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4684690" y="4132531"/>
            <a:ext cx="643394" cy="167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3869922" y="4164802"/>
            <a:ext cx="686336" cy="167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2776260" y="3245389"/>
            <a:ext cx="661614" cy="190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2658480" y="2463738"/>
            <a:ext cx="671383" cy="304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2789802" y="1760983"/>
            <a:ext cx="797766" cy="266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3416825" y="1221600"/>
            <a:ext cx="721023" cy="25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235711" y="3846191"/>
            <a:ext cx="634211" cy="25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4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1143000" y="0"/>
            <a:ext cx="6858000" cy="5143500"/>
          </a:xfrm>
          <a:prstGeom prst="roundRect">
            <a:avLst>
              <a:gd name="adj" fmla="val 11298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4" name="3 CuadroTexto"/>
          <p:cNvSpPr txBox="1"/>
          <p:nvPr/>
        </p:nvSpPr>
        <p:spPr>
          <a:xfrm>
            <a:off x="2639133" y="843558"/>
            <a:ext cx="3865734" cy="66941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7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classroom</a:t>
            </a:r>
            <a:r>
              <a:rPr lang="es-ES_tradnl" sz="37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/ </a:t>
            </a:r>
            <a:r>
              <a:rPr lang="es-ES_tradnl" sz="37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nice</a:t>
            </a:r>
            <a:endParaRPr lang="es-ES" sz="375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10344" y="4299942"/>
            <a:ext cx="1377980" cy="432048"/>
          </a:xfrm>
          <a:prstGeom prst="round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CHECK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7" name="6 Flecha izquierda">
            <a:hlinkClick r:id="" action="ppaction://hlinkshowjump?jump=nextslide"/>
          </p:cNvPr>
          <p:cNvSpPr/>
          <p:nvPr/>
        </p:nvSpPr>
        <p:spPr>
          <a:xfrm>
            <a:off x="1601669" y="4245936"/>
            <a:ext cx="1188133" cy="540060"/>
          </a:xfrm>
          <a:prstGeom prst="leftArrow">
            <a:avLst>
              <a:gd name="adj1" fmla="val 61544"/>
              <a:gd name="adj2" fmla="val 50000"/>
            </a:avLst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800" b="1" dirty="0"/>
              <a:t>WHEEL</a:t>
            </a:r>
            <a:endParaRPr lang="es-ES" sz="1050" b="1" dirty="0"/>
          </a:p>
        </p:txBody>
      </p:sp>
      <p:sp>
        <p:nvSpPr>
          <p:cNvPr id="22" name="3 Marco"/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</a:endParaRPr>
          </a:p>
        </p:txBody>
      </p:sp>
      <p:sp>
        <p:nvSpPr>
          <p:cNvPr id="24" name="3 CuadroTexto">
            <a:extLst>
              <a:ext uri="{FF2B5EF4-FFF2-40B4-BE49-F238E27FC236}">
                <a16:creationId xmlns:a16="http://schemas.microsoft.com/office/drawing/2014/main" id="{36795639-CFA1-0543-BEB1-F885ACDFF245}"/>
              </a:ext>
            </a:extLst>
          </p:cNvPr>
          <p:cNvSpPr txBox="1"/>
          <p:nvPr/>
        </p:nvSpPr>
        <p:spPr>
          <a:xfrm>
            <a:off x="2258133" y="2350213"/>
            <a:ext cx="4627734" cy="12464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75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</a:t>
            </a:r>
            <a:r>
              <a:rPr lang="es-ES_tradnl" sz="375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</a:t>
            </a:r>
            <a:r>
              <a:rPr lang="es-ES_tradnl" sz="375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classroom</a:t>
            </a:r>
            <a:r>
              <a:rPr lang="es-ES_tradnl" sz="375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s-ES_tradnl" sz="375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</a:t>
            </a:r>
            <a:r>
              <a:rPr lang="es-ES_tradnl" sz="375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_tradnl" sz="375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nice</a:t>
            </a:r>
            <a:r>
              <a:rPr lang="es-ES_tradnl" sz="375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s-ES" sz="375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2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38 Rectángulo">
            <a:extLst>
              <a:ext uri="{FF2B5EF4-FFF2-40B4-BE49-F238E27FC236}">
                <a16:creationId xmlns:a16="http://schemas.microsoft.com/office/drawing/2014/main" id="{8A058791-BDDC-C54A-87EB-781DD4BDFB28}"/>
              </a:ext>
            </a:extLst>
          </p:cNvPr>
          <p:cNvSpPr/>
          <p:nvPr/>
        </p:nvSpPr>
        <p:spPr>
          <a:xfrm>
            <a:off x="1143000" y="0"/>
            <a:ext cx="6858000" cy="505602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25" name="3 Marco"/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9894" y="646038"/>
            <a:ext cx="4144334" cy="413995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7587073">
            <a:off x="3250738" y="1524877"/>
            <a:ext cx="2569205" cy="24052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0800000">
            <a:off x="3296664" y="1485614"/>
            <a:ext cx="2544657" cy="23822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724" y="2222099"/>
            <a:ext cx="986673" cy="98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45" y="4137924"/>
            <a:ext cx="1399169" cy="69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75" y="4137924"/>
            <a:ext cx="1399168" cy="69844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4098468" y="2536343"/>
            <a:ext cx="976561" cy="2369726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4098466" y="-121272"/>
            <a:ext cx="976564" cy="2906224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prstClr val="white"/>
              </a:solidFill>
            </a:endParaRPr>
          </a:p>
        </p:txBody>
      </p:sp>
      <p:pic>
        <p:nvPicPr>
          <p:cNvPr id="1026" name="Picture 2" descr="http://www.ghank.com/wp-content/uploads/2012/12/3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3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88" y="764283"/>
            <a:ext cx="727346" cy="7273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4950042" y="1221601"/>
            <a:ext cx="721023" cy="236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5598114" y="1653649"/>
            <a:ext cx="575121" cy="373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5829568" y="2428885"/>
            <a:ext cx="632642" cy="29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Rectángulo">
            <a:hlinkClick r:id="" action="ppaction://hlinkshowjump?jump=nextslide"/>
          </p:cNvPr>
          <p:cNvSpPr/>
          <p:nvPr/>
        </p:nvSpPr>
        <p:spPr>
          <a:xfrm>
            <a:off x="5741473" y="3109585"/>
            <a:ext cx="613922" cy="29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255133" y="3662469"/>
            <a:ext cx="721023" cy="367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4684690" y="4132531"/>
            <a:ext cx="643394" cy="167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3869922" y="4164802"/>
            <a:ext cx="686336" cy="167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2776260" y="3245389"/>
            <a:ext cx="661614" cy="190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2658480" y="2463738"/>
            <a:ext cx="671383" cy="304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2789802" y="1760983"/>
            <a:ext cx="797766" cy="266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3416825" y="1221600"/>
            <a:ext cx="721023" cy="25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235711" y="3846191"/>
            <a:ext cx="634211" cy="25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73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1143000" y="0"/>
            <a:ext cx="6858000" cy="5143500"/>
          </a:xfrm>
          <a:prstGeom prst="roundRect">
            <a:avLst>
              <a:gd name="adj" fmla="val 11298"/>
            </a:avLst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4" name="3 CuadroTexto"/>
          <p:cNvSpPr txBox="1"/>
          <p:nvPr/>
        </p:nvSpPr>
        <p:spPr>
          <a:xfrm>
            <a:off x="3085588" y="936565"/>
            <a:ext cx="3242853" cy="66941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75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desks</a:t>
            </a:r>
            <a:r>
              <a:rPr lang="es-ES_tradnl" sz="375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/ </a:t>
            </a:r>
            <a:r>
              <a:rPr lang="es-ES_tradnl" sz="375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green</a:t>
            </a:r>
            <a:endParaRPr lang="es-ES" sz="375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74889" y="4299942"/>
            <a:ext cx="1313435" cy="43204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CHECK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7" name="6 Flecha izquierda">
            <a:hlinkClick r:id="" action="ppaction://hlinkshowjump?jump=nextslide"/>
          </p:cNvPr>
          <p:cNvSpPr/>
          <p:nvPr/>
        </p:nvSpPr>
        <p:spPr>
          <a:xfrm>
            <a:off x="1601670" y="4245936"/>
            <a:ext cx="1188132" cy="540060"/>
          </a:xfrm>
          <a:prstGeom prst="leftArrow">
            <a:avLst>
              <a:gd name="adj1" fmla="val 61544"/>
              <a:gd name="adj2" fmla="val 50000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800" b="1" dirty="0"/>
              <a:t>WHEEL</a:t>
            </a:r>
            <a:endParaRPr lang="es-ES" sz="1050" b="1" dirty="0"/>
          </a:p>
        </p:txBody>
      </p:sp>
      <p:sp>
        <p:nvSpPr>
          <p:cNvPr id="33" name="3 Marco"/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</a:endParaRPr>
          </a:p>
        </p:txBody>
      </p:sp>
      <p:sp>
        <p:nvSpPr>
          <p:cNvPr id="26" name="3 CuadroTexto">
            <a:extLst>
              <a:ext uri="{FF2B5EF4-FFF2-40B4-BE49-F238E27FC236}">
                <a16:creationId xmlns:a16="http://schemas.microsoft.com/office/drawing/2014/main" id="{32E6217F-4AD3-0B42-A608-746BC7981DFD}"/>
              </a:ext>
            </a:extLst>
          </p:cNvPr>
          <p:cNvSpPr txBox="1"/>
          <p:nvPr/>
        </p:nvSpPr>
        <p:spPr>
          <a:xfrm>
            <a:off x="2789802" y="2517698"/>
            <a:ext cx="3834426" cy="12464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75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They’re</a:t>
            </a:r>
            <a:r>
              <a:rPr lang="es-ES_tradnl" sz="375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_tradnl" sz="375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desks</a:t>
            </a:r>
            <a:r>
              <a:rPr lang="es-ES_tradnl" sz="375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s-ES_tradnl" sz="375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They’re</a:t>
            </a:r>
            <a:r>
              <a:rPr lang="es-ES_tradnl" sz="375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_tradnl" sz="375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green</a:t>
            </a:r>
            <a:r>
              <a:rPr lang="es-ES_tradnl" sz="37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s-ES" sz="37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83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FCF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C060B-98C2-4BAE-AE2F-5D0EEA3F945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0" y="112250"/>
            <a:ext cx="3962399" cy="713400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READ AND SAY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A915A-E880-4220-B8E5-15B2532376C2}"/>
              </a:ext>
            </a:extLst>
          </p:cNvPr>
          <p:cNvSpPr txBox="1"/>
          <p:nvPr/>
        </p:nvSpPr>
        <p:spPr>
          <a:xfrm>
            <a:off x="1344307" y="1239661"/>
            <a:ext cx="66378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AU" sz="32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They’re chairs. They’re white.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AU" sz="32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2. They’re students. They’re cool</a:t>
            </a:r>
            <a:r>
              <a:rPr lang="en-AU" sz="3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r>
              <a:rPr lang="en-AU" sz="32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</a:p>
          <a:p>
            <a:r>
              <a:rPr lang="en-AU" sz="32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We’re students. We’re cool.</a:t>
            </a:r>
            <a:endParaRPr lang="en-US" sz="3200" dirty="0">
              <a:solidFill>
                <a:schemeClr val="accent4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AU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3. He’s</a:t>
            </a:r>
            <a:r>
              <a:rPr lang="en-AU" sz="32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AU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 teacher</a:t>
            </a:r>
            <a:r>
              <a:rPr lang="en-AU" sz="32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 </a:t>
            </a:r>
            <a:r>
              <a:rPr lang="en-AU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He’s great.</a:t>
            </a:r>
          </a:p>
          <a:p>
            <a:r>
              <a:rPr lang="en-AU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She’s a teacher. She’s great.</a:t>
            </a:r>
            <a:endParaRPr lang="en-US" sz="32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AU" sz="32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4. It’s a classroom. It’s nice.</a:t>
            </a:r>
            <a:endParaRPr lang="en-US" sz="3200" dirty="0">
              <a:solidFill>
                <a:srgbClr val="00B05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AU" sz="32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5. They’re desks. They’re green.</a:t>
            </a:r>
            <a:endParaRPr lang="en-US" sz="3200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223" y="2383986"/>
            <a:ext cx="9157083" cy="27595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2" y="1896474"/>
            <a:ext cx="3679782" cy="298561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19044" y="3108515"/>
            <a:ext cx="2830073" cy="202888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219045" y="2020955"/>
            <a:ext cx="603135" cy="28091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AA346DF-328E-4998-BEEF-1517A4898561}"/>
              </a:ext>
            </a:extLst>
          </p:cNvPr>
          <p:cNvSpPr/>
          <p:nvPr/>
        </p:nvSpPr>
        <p:spPr>
          <a:xfrm>
            <a:off x="2651124" y="367931"/>
            <a:ext cx="5362693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Arial"/>
                <a:sym typeface="Arial"/>
              </a:rPr>
              <a:t>Draw, write</a:t>
            </a:r>
            <a:r>
              <a:rPr kumimoji="0" lang="en-US" sz="30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Arial"/>
                <a:sym typeface="Arial"/>
              </a:rPr>
              <a:t> and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Arial"/>
                <a:sym typeface="Arial"/>
              </a:rPr>
              <a:t> say </a:t>
            </a:r>
          </a:p>
        </p:txBody>
      </p:sp>
      <p:pic>
        <p:nvPicPr>
          <p:cNvPr id="36" name="图片 65">
            <a:extLst>
              <a:ext uri="{FF2B5EF4-FFF2-40B4-BE49-F238E27FC236}">
                <a16:creationId xmlns:a16="http://schemas.microsoft.com/office/drawing/2014/main" id="{44AE5A3C-3E64-4046-9779-44221E598C7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7233" y="961196"/>
            <a:ext cx="1582504" cy="1049408"/>
          </a:xfrm>
          <a:custGeom>
            <a:avLst/>
            <a:gdLst>
              <a:gd name="connsiteX0" fmla="*/ 0 w 4351728"/>
              <a:gd name="connsiteY0" fmla="*/ 0 h 2885770"/>
              <a:gd name="connsiteX1" fmla="*/ 2684410 w 4351728"/>
              <a:gd name="connsiteY1" fmla="*/ 0 h 2885770"/>
              <a:gd name="connsiteX2" fmla="*/ 2684410 w 4351728"/>
              <a:gd name="connsiteY2" fmla="*/ 206739 h 2885770"/>
              <a:gd name="connsiteX3" fmla="*/ 4351728 w 4351728"/>
              <a:gd name="connsiteY3" fmla="*/ 206739 h 2885770"/>
              <a:gd name="connsiteX4" fmla="*/ 4351728 w 4351728"/>
              <a:gd name="connsiteY4" fmla="*/ 2885770 h 2885770"/>
              <a:gd name="connsiteX5" fmla="*/ 0 w 4351728"/>
              <a:gd name="connsiteY5" fmla="*/ 2885770 h 288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728" h="2885770">
                <a:moveTo>
                  <a:pt x="0" y="0"/>
                </a:moveTo>
                <a:lnTo>
                  <a:pt x="2684410" y="0"/>
                </a:lnTo>
                <a:lnTo>
                  <a:pt x="2684410" y="206739"/>
                </a:lnTo>
                <a:lnTo>
                  <a:pt x="4351728" y="206739"/>
                </a:lnTo>
                <a:lnTo>
                  <a:pt x="4351728" y="2885770"/>
                </a:lnTo>
                <a:lnTo>
                  <a:pt x="0" y="2885770"/>
                </a:lnTo>
                <a:close/>
              </a:path>
            </a:pathLst>
          </a:custGeom>
        </p:spPr>
      </p:pic>
      <p:pic>
        <p:nvPicPr>
          <p:cNvPr id="38" name="图片 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1432">
            <a:off x="5521341" y="198526"/>
            <a:ext cx="2923495" cy="1746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96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5A21C775-2D32-E245-9F1C-8B96D06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175" y="41185"/>
            <a:ext cx="4747820" cy="5002125"/>
          </a:xfrm>
          <a:prstGeom prst="rect">
            <a:avLst/>
          </a:prstGeom>
        </p:spPr>
      </p:pic>
      <p:sp>
        <p:nvSpPr>
          <p:cNvPr id="23" name="Oval Callout 22">
            <a:extLst>
              <a:ext uri="{FF2B5EF4-FFF2-40B4-BE49-F238E27FC236}">
                <a16:creationId xmlns:a16="http://schemas.microsoft.com/office/drawing/2014/main" id="{93E3BBF7-DCB2-E446-A86D-274E8B3F851B}"/>
              </a:ext>
            </a:extLst>
          </p:cNvPr>
          <p:cNvSpPr/>
          <p:nvPr/>
        </p:nvSpPr>
        <p:spPr>
          <a:xfrm>
            <a:off x="4102527" y="78710"/>
            <a:ext cx="3355548" cy="932543"/>
          </a:xfrm>
          <a:prstGeom prst="wedgeEllipseCallout">
            <a:avLst>
              <a:gd name="adj1" fmla="val -9840"/>
              <a:gd name="adj2" fmla="val 67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91BE4B-3423-3D46-89ED-4405F2224395}"/>
              </a:ext>
            </a:extLst>
          </p:cNvPr>
          <p:cNvSpPr/>
          <p:nvPr/>
        </p:nvSpPr>
        <p:spPr>
          <a:xfrm>
            <a:off x="5572125" y="3377901"/>
            <a:ext cx="1990501" cy="656217"/>
          </a:xfrm>
          <a:prstGeom prst="rect">
            <a:avLst/>
          </a:prstGeom>
          <a:solidFill>
            <a:srgbClr val="FBFEFD"/>
          </a:solidFill>
          <a:ln>
            <a:solidFill>
              <a:srgbClr val="FBFE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27FD5D-62FF-F24D-A16D-83F63B5FBF6D}"/>
              </a:ext>
            </a:extLst>
          </p:cNvPr>
          <p:cNvSpPr txBox="1"/>
          <p:nvPr/>
        </p:nvSpPr>
        <p:spPr>
          <a:xfrm>
            <a:off x="5580695" y="3377901"/>
            <a:ext cx="190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It’s my classroom.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631FFB-03C7-5E4A-BD1B-F7CFEBB6B49F}"/>
              </a:ext>
            </a:extLst>
          </p:cNvPr>
          <p:cNvSpPr txBox="1"/>
          <p:nvPr/>
        </p:nvSpPr>
        <p:spPr>
          <a:xfrm>
            <a:off x="5599326" y="3716455"/>
            <a:ext cx="2103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She’s my teacher.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2C83F9-ACFB-B34E-8FF8-7E2011274C23}"/>
              </a:ext>
            </a:extLst>
          </p:cNvPr>
          <p:cNvSpPr txBox="1"/>
          <p:nvPr/>
        </p:nvSpPr>
        <p:spPr>
          <a:xfrm>
            <a:off x="4267200" y="226358"/>
            <a:ext cx="355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Look! It’s my classroom.</a:t>
            </a:r>
          </a:p>
          <a:p>
            <a:pPr algn="ctr"/>
            <a:r>
              <a:rPr lang="en-US" sz="2000" dirty="0">
                <a:latin typeface="Comic Sans MS" panose="030F0702030302020204" pitchFamily="66" charset="0"/>
              </a:rPr>
              <a:t>She’s my teacher.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824101A3-F740-3447-8AA3-21680F07E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3932"/>
            <a:ext cx="4267200" cy="572700"/>
          </a:xfrm>
        </p:spPr>
        <p:txBody>
          <a:bodyPr/>
          <a:lstStyle/>
          <a:p>
            <a:r>
              <a:rPr lang="en-AU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9 </a:t>
            </a:r>
            <a:r>
              <a:rPr lang="en-AU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Draw, write and say</a:t>
            </a:r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1" grpId="0"/>
      <p:bldP spid="26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50"/>
          <p:cNvSpPr txBox="1">
            <a:spLocks noGrp="1"/>
          </p:cNvSpPr>
          <p:nvPr>
            <p:ph type="title"/>
          </p:nvPr>
        </p:nvSpPr>
        <p:spPr>
          <a:xfrm>
            <a:off x="2763952" y="3585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omic Sans MS" panose="030F0702030302020204" pitchFamily="66" charset="0"/>
              </a:rPr>
              <a:t>R</a:t>
            </a:r>
            <a:r>
              <a:rPr lang="en" sz="3000" dirty="0" err="1">
                <a:latin typeface="Comic Sans MS" panose="030F0702030302020204" pitchFamily="66" charset="0"/>
              </a:rPr>
              <a:t>eorder</a:t>
            </a:r>
            <a:r>
              <a:rPr lang="en" sz="3000" dirty="0">
                <a:latin typeface="Comic Sans MS" panose="030F0702030302020204" pitchFamily="66" charset="0"/>
              </a:rPr>
              <a:t> the words</a:t>
            </a:r>
            <a:endParaRPr sz="3000" dirty="0">
              <a:latin typeface="Comic Sans MS" panose="030F0702030302020204" pitchFamily="66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C960E93-01BF-544A-A684-FABD55DB41C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71476" y="1148857"/>
            <a:ext cx="8496300" cy="340350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AU" sz="2600" dirty="0">
                <a:latin typeface="Comic Sans MS" panose="030F0702030302020204" pitchFamily="66" charset="0"/>
              </a:rPr>
              <a:t>1.They/ chairs./ are    ……………………….………………..</a:t>
            </a:r>
            <a:endParaRPr lang="en-US" sz="2600" dirty="0"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</a:pPr>
            <a:r>
              <a:rPr lang="en-AU" sz="2600" dirty="0">
                <a:latin typeface="Comic Sans MS" panose="030F0702030302020204" pitchFamily="66" charset="0"/>
              </a:rPr>
              <a:t>2. It/ a/ is/ clock. ……………………………………………..</a:t>
            </a:r>
            <a:endParaRPr lang="en-US" sz="2600" dirty="0"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</a:pPr>
            <a:r>
              <a:rPr lang="en-AU" sz="2600" dirty="0">
                <a:latin typeface="Comic Sans MS" panose="030F0702030302020204" pitchFamily="66" charset="0"/>
              </a:rPr>
              <a:t>3. He/ teacher/ is/ a ……………………………………………..</a:t>
            </a:r>
            <a:endParaRPr lang="en-US" sz="2600" dirty="0"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</a:pPr>
            <a:r>
              <a:rPr lang="en-AU" sz="2600" dirty="0">
                <a:latin typeface="Comic Sans MS" panose="030F0702030302020204" pitchFamily="66" charset="0"/>
              </a:rPr>
              <a:t>4. We’re/ nice. students./ are/ We </a:t>
            </a:r>
          </a:p>
          <a:p>
            <a:pPr algn="l">
              <a:lnSpc>
                <a:spcPct val="150000"/>
              </a:lnSpc>
            </a:pPr>
            <a:r>
              <a:rPr lang="en-AU" sz="2600" dirty="0">
                <a:latin typeface="Comic Sans MS" panose="030F0702030302020204" pitchFamily="66" charset="0"/>
              </a:rPr>
              <a:t>………………………………………………………….………..</a:t>
            </a:r>
            <a:endParaRPr lang="en-US" sz="26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E1639-4529-714E-A4C4-1D1D53C601DC}"/>
              </a:ext>
            </a:extLst>
          </p:cNvPr>
          <p:cNvSpPr txBox="1"/>
          <p:nvPr/>
        </p:nvSpPr>
        <p:spPr>
          <a:xfrm>
            <a:off x="4431704" y="1407555"/>
            <a:ext cx="28392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They are chairs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9F1BE3-297C-894E-895E-055C327E6A54}"/>
              </a:ext>
            </a:extLst>
          </p:cNvPr>
          <p:cNvSpPr txBox="1"/>
          <p:nvPr/>
        </p:nvSpPr>
        <p:spPr>
          <a:xfrm>
            <a:off x="4073408" y="1971828"/>
            <a:ext cx="23310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It is a clock.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07A10B-A1EE-C04C-A124-C76266E6BB85}"/>
              </a:ext>
            </a:extLst>
          </p:cNvPr>
          <p:cNvSpPr txBox="1"/>
          <p:nvPr/>
        </p:nvSpPr>
        <p:spPr>
          <a:xfrm>
            <a:off x="4307878" y="2604389"/>
            <a:ext cx="2813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He is a teacher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6F9004-6D96-7D46-A971-742F4A56D23F}"/>
              </a:ext>
            </a:extLst>
          </p:cNvPr>
          <p:cNvSpPr txBox="1"/>
          <p:nvPr/>
        </p:nvSpPr>
        <p:spPr>
          <a:xfrm>
            <a:off x="942348" y="3763123"/>
            <a:ext cx="50610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We are students. We’re nice.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2945"/>
            <a:ext cx="9157083" cy="27595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6" y="1938519"/>
            <a:ext cx="3679782" cy="298561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56185" y="2991413"/>
            <a:ext cx="2830073" cy="20288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50" b="20626"/>
          <a:stretch/>
        </p:blipFill>
        <p:spPr>
          <a:xfrm>
            <a:off x="1204220" y="724003"/>
            <a:ext cx="1916133" cy="1240202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154617" y="1971623"/>
            <a:ext cx="603135" cy="28091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0EE9238-415C-411B-BF89-B4D4ED46053F}"/>
              </a:ext>
            </a:extLst>
          </p:cNvPr>
          <p:cNvSpPr/>
          <p:nvPr/>
        </p:nvSpPr>
        <p:spPr>
          <a:xfrm>
            <a:off x="1701579" y="79282"/>
            <a:ext cx="658467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Arial"/>
                <a:sym typeface="Arial"/>
              </a:rPr>
              <a:t>       Task 7: Listen and tick</a:t>
            </a:r>
          </a:p>
        </p:txBody>
      </p:sp>
      <p:pic>
        <p:nvPicPr>
          <p:cNvPr id="36" name="图片 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1432">
            <a:off x="5521341" y="198526"/>
            <a:ext cx="2923495" cy="1746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84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8709" y="1203798"/>
            <a:ext cx="1675149" cy="560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347" y="821202"/>
            <a:ext cx="8677340" cy="86445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026877" y="2791772"/>
            <a:ext cx="5090246" cy="21121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8144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5250" b="1" i="0" u="none" strike="noStrike" kern="1200" cap="none" spc="0" normalizeH="0" baseline="0" noProof="0" dirty="0">
                <a:ln>
                  <a:noFill/>
                </a:ln>
                <a:solidFill>
                  <a:srgbClr val="E15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黑体" panose="02010609060101010101" pitchFamily="2" charset="-122"/>
                <a:cs typeface="+mn-cs"/>
                <a:sym typeface="Arial"/>
              </a:rPr>
              <a:t>Good bye.</a:t>
            </a:r>
          </a:p>
          <a:p>
            <a:pPr marL="0" marR="0" lvl="0" indent="0" algn="ctr" defTabSz="8144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5250" b="1" i="0" u="none" strike="noStrike" kern="1200" cap="none" spc="0" normalizeH="0" baseline="0" noProof="0" dirty="0">
                <a:ln>
                  <a:noFill/>
                </a:ln>
                <a:solidFill>
                  <a:srgbClr val="E15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黑体" panose="02010609060101010101" pitchFamily="2" charset="-122"/>
                <a:cs typeface="+mn-cs"/>
                <a:sym typeface="Arial"/>
              </a:rPr>
              <a:t>See you again!</a:t>
            </a:r>
            <a:endParaRPr kumimoji="0" lang="zh-CN" altLang="en-US" sz="5250" b="1" i="0" u="none" strike="noStrike" kern="1200" cap="none" spc="0" normalizeH="0" baseline="0" noProof="0" dirty="0">
              <a:ln>
                <a:noFill/>
              </a:ln>
              <a:solidFill>
                <a:srgbClr val="E15C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黑体" panose="02010609060101010101" pitchFamily="2" charset="-122"/>
              <a:cs typeface="+mn-cs"/>
              <a:sym typeface="Arial"/>
            </a:endParaRPr>
          </a:p>
        </p:txBody>
      </p:sp>
      <p:pic>
        <p:nvPicPr>
          <p:cNvPr id="2" name="🎵 Mr. Sunny Face - Wayne Jones 🎧 No Copyright Music 🎶 YouTube Audio Librar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498859" y="655755"/>
            <a:ext cx="330894" cy="330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26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6" name="chimes.wav"/>
          </p:stSnd>
        </p:sndAc>
      </p:transition>
    </mc:Choice>
    <mc:Fallback xmlns="">
      <p:transition spd="slow">
        <p:split orient="vert"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1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45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BFEFD"/>
          </a:fgClr>
          <a:bgClr>
            <a:schemeClr val="bg1"/>
          </a:bgClr>
        </a:patt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43"/>
          <p:cNvSpPr txBox="1">
            <a:spLocks noGrp="1"/>
          </p:cNvSpPr>
          <p:nvPr>
            <p:ph type="title"/>
          </p:nvPr>
        </p:nvSpPr>
        <p:spPr>
          <a:xfrm>
            <a:off x="536993" y="-51555"/>
            <a:ext cx="431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Listen and tick</a:t>
            </a:r>
            <a:endParaRPr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92" name="Google Shape;892;p43"/>
          <p:cNvSpPr/>
          <p:nvPr/>
        </p:nvSpPr>
        <p:spPr>
          <a:xfrm>
            <a:off x="713111" y="1402643"/>
            <a:ext cx="484880" cy="516897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582B56-D7E5-F648-9AA2-1656A1EC5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11" y="847755"/>
            <a:ext cx="8024187" cy="40004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1FE921-E8F5-E64C-8F3E-D88C2B3D7FD3}"/>
              </a:ext>
            </a:extLst>
          </p:cNvPr>
          <p:cNvSpPr txBox="1"/>
          <p:nvPr/>
        </p:nvSpPr>
        <p:spPr>
          <a:xfrm>
            <a:off x="1378343" y="2149702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✓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7E0673-61FC-4048-B20F-B14636B73BC6}"/>
              </a:ext>
            </a:extLst>
          </p:cNvPr>
          <p:cNvSpPr txBox="1"/>
          <p:nvPr/>
        </p:nvSpPr>
        <p:spPr>
          <a:xfrm>
            <a:off x="1378343" y="3077075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✓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4AC0DF-669C-C440-A4BC-44E7DA351116}"/>
              </a:ext>
            </a:extLst>
          </p:cNvPr>
          <p:cNvSpPr txBox="1"/>
          <p:nvPr/>
        </p:nvSpPr>
        <p:spPr>
          <a:xfrm>
            <a:off x="5508383" y="4032544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✓</a:t>
            </a:r>
          </a:p>
        </p:txBody>
      </p:sp>
      <p:pic>
        <p:nvPicPr>
          <p:cNvPr id="7" name="2.8.mp3" descr="2.8.mp3">
            <a:hlinkClick r:id="" action="ppaction://media"/>
            <a:extLst>
              <a:ext uri="{FF2B5EF4-FFF2-40B4-BE49-F238E27FC236}">
                <a16:creationId xmlns:a16="http://schemas.microsoft.com/office/drawing/2014/main" id="{5EEED177-60B8-95C6-27E6-307E50F6C0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7670" y="28809"/>
            <a:ext cx="738583" cy="73858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4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88" grpId="0"/>
      <p:bldP spid="11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82" y="2383987"/>
            <a:ext cx="9157083" cy="27595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" y="2009468"/>
            <a:ext cx="3679782" cy="298561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87677" y="2920127"/>
            <a:ext cx="2830073" cy="202888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358053" y="1969202"/>
            <a:ext cx="603135" cy="28091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1" name="图片 60">
            <a:extLst>
              <a:ext uri="{FF2B5EF4-FFF2-40B4-BE49-F238E27FC236}">
                <a16:creationId xmlns:a16="http://schemas.microsoft.com/office/drawing/2014/main" id="{B99DFFDB-BE22-4057-9977-C2E1A4EAB1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5561" y="894414"/>
            <a:ext cx="1580569" cy="107478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AA346DF-328E-4998-BEEF-1517A4898561}"/>
              </a:ext>
            </a:extLst>
          </p:cNvPr>
          <p:cNvSpPr/>
          <p:nvPr/>
        </p:nvSpPr>
        <p:spPr>
          <a:xfrm>
            <a:off x="2150284" y="462984"/>
            <a:ext cx="5362693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Arial"/>
                <a:sym typeface="Arial"/>
              </a:rPr>
              <a:t>Task 8: Look and say</a:t>
            </a:r>
          </a:p>
        </p:txBody>
      </p:sp>
      <p:pic>
        <p:nvPicPr>
          <p:cNvPr id="36" name="图片 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1432">
            <a:off x="5340966" y="208083"/>
            <a:ext cx="2923495" cy="1746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1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BFE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8 Rectángulo">
            <a:extLst>
              <a:ext uri="{FF2B5EF4-FFF2-40B4-BE49-F238E27FC236}">
                <a16:creationId xmlns:a16="http://schemas.microsoft.com/office/drawing/2014/main" id="{E348D32C-D44A-4443-93A4-19C83F0F92D1}"/>
              </a:ext>
            </a:extLst>
          </p:cNvPr>
          <p:cNvSpPr/>
          <p:nvPr/>
        </p:nvSpPr>
        <p:spPr>
          <a:xfrm>
            <a:off x="1143000" y="0"/>
            <a:ext cx="6858000" cy="505602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92"/>
          <a:stretch/>
        </p:blipFill>
        <p:spPr>
          <a:xfrm>
            <a:off x="2174184" y="195486"/>
            <a:ext cx="4795632" cy="1541040"/>
          </a:xfrm>
          <a:prstGeom prst="rect">
            <a:avLst/>
          </a:prstGeom>
        </p:spPr>
      </p:pic>
      <p:sp>
        <p:nvSpPr>
          <p:cNvPr id="25" name="3 Marco"/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9894" y="646038"/>
            <a:ext cx="4144334" cy="413995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0800000">
            <a:off x="3269481" y="1491630"/>
            <a:ext cx="2544657" cy="23822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724" y="2222099"/>
            <a:ext cx="986673" cy="98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27 Luna"/>
          <p:cNvSpPr/>
          <p:nvPr/>
        </p:nvSpPr>
        <p:spPr>
          <a:xfrm rot="16200000">
            <a:off x="4098468" y="2536343"/>
            <a:ext cx="976561" cy="2369726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4098466" y="-121272"/>
            <a:ext cx="976564" cy="2906224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prstClr val="white"/>
              </a:solidFill>
            </a:endParaRPr>
          </a:p>
        </p:txBody>
      </p:sp>
      <p:pic>
        <p:nvPicPr>
          <p:cNvPr id="1026" name="Picture 2" descr="http://www.ghank.com/wp-content/uploads/2012/12/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88" y="764283"/>
            <a:ext cx="727346" cy="7273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35" y="4187478"/>
            <a:ext cx="1113137" cy="5574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7" y="2083530"/>
            <a:ext cx="1017539" cy="1838371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37" y="2153352"/>
            <a:ext cx="1104839" cy="17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38 Rectángulo">
            <a:extLst>
              <a:ext uri="{FF2B5EF4-FFF2-40B4-BE49-F238E27FC236}">
                <a16:creationId xmlns:a16="http://schemas.microsoft.com/office/drawing/2014/main" id="{4EA17631-DD08-3F44-BC1F-D79252644F1D}"/>
              </a:ext>
            </a:extLst>
          </p:cNvPr>
          <p:cNvSpPr/>
          <p:nvPr/>
        </p:nvSpPr>
        <p:spPr>
          <a:xfrm>
            <a:off x="1143000" y="0"/>
            <a:ext cx="6858000" cy="505602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25" name="3 Marco"/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9894" y="646038"/>
            <a:ext cx="4144334" cy="413995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7378396">
            <a:off x="3250738" y="1524877"/>
            <a:ext cx="2569205" cy="24052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0800000">
            <a:off x="3296664" y="1485614"/>
            <a:ext cx="2544657" cy="23822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724" y="2222099"/>
            <a:ext cx="986673" cy="98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45" y="4137924"/>
            <a:ext cx="1399169" cy="69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75" y="4137924"/>
            <a:ext cx="1399168" cy="69844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4098468" y="2536343"/>
            <a:ext cx="976561" cy="2369726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4098466" y="-121272"/>
            <a:ext cx="976564" cy="2906224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prstClr val="white"/>
              </a:solidFill>
            </a:endParaRPr>
          </a:p>
        </p:txBody>
      </p:sp>
      <p:pic>
        <p:nvPicPr>
          <p:cNvPr id="1026" name="Picture 2" descr="http://www.ghank.com/wp-content/uploads/2012/12/3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3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88" y="764283"/>
            <a:ext cx="727346" cy="7273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4950042" y="1221601"/>
            <a:ext cx="721023" cy="236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5598114" y="1653649"/>
            <a:ext cx="575121" cy="373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5829568" y="2428885"/>
            <a:ext cx="632642" cy="29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5741473" y="3109585"/>
            <a:ext cx="613922" cy="29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255133" y="3662469"/>
            <a:ext cx="721023" cy="367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4684690" y="4132531"/>
            <a:ext cx="643394" cy="167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3869922" y="4164802"/>
            <a:ext cx="686336" cy="167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2776260" y="3245389"/>
            <a:ext cx="661614" cy="190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2658480" y="2463738"/>
            <a:ext cx="671383" cy="304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49 Rectángulo">
            <a:hlinkClick r:id="" action="ppaction://hlinkshowjump?jump=nextslide"/>
          </p:cNvPr>
          <p:cNvSpPr/>
          <p:nvPr/>
        </p:nvSpPr>
        <p:spPr>
          <a:xfrm>
            <a:off x="2789802" y="1760983"/>
            <a:ext cx="797766" cy="266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3416825" y="1221600"/>
            <a:ext cx="721023" cy="25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235711" y="3846191"/>
            <a:ext cx="634211" cy="25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4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1124174" y="140991"/>
            <a:ext cx="6858000" cy="5143500"/>
          </a:xfrm>
          <a:prstGeom prst="roundRect">
            <a:avLst>
              <a:gd name="adj" fmla="val 11298"/>
            </a:avLst>
          </a:prstGeom>
          <a:solidFill>
            <a:schemeClr val="tx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4" name="3 CuadroTexto"/>
          <p:cNvSpPr txBox="1"/>
          <p:nvPr/>
        </p:nvSpPr>
        <p:spPr>
          <a:xfrm>
            <a:off x="2741154" y="800222"/>
            <a:ext cx="3714750" cy="66941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7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chairs</a:t>
            </a:r>
            <a:r>
              <a:rPr lang="es-ES_tradnl" sz="37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/ </a:t>
            </a:r>
            <a:r>
              <a:rPr lang="es-ES_tradnl" sz="37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white</a:t>
            </a:r>
            <a:endParaRPr lang="es-ES" sz="37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74889" y="4245936"/>
            <a:ext cx="1313435" cy="432048"/>
          </a:xfrm>
          <a:prstGeom prst="round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CHECK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7" name="6 Flecha izquierda">
            <a:hlinkClick r:id="" action="ppaction://hlinkshowjump?jump=nextslide"/>
          </p:cNvPr>
          <p:cNvSpPr/>
          <p:nvPr/>
        </p:nvSpPr>
        <p:spPr>
          <a:xfrm>
            <a:off x="1601669" y="4245936"/>
            <a:ext cx="1188133" cy="540060"/>
          </a:xfrm>
          <a:prstGeom prst="leftArrow">
            <a:avLst>
              <a:gd name="adj1" fmla="val 61544"/>
              <a:gd name="adj2" fmla="val 50000"/>
            </a:avLst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800" b="1" dirty="0"/>
              <a:t>WHEEL</a:t>
            </a:r>
            <a:endParaRPr lang="es-ES" sz="1050" b="1" dirty="0"/>
          </a:p>
        </p:txBody>
      </p:sp>
      <p:sp>
        <p:nvSpPr>
          <p:cNvPr id="25" name="3 Marco"/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</a:endParaRPr>
          </a:p>
        </p:txBody>
      </p:sp>
      <p:sp>
        <p:nvSpPr>
          <p:cNvPr id="27" name="3 CuadroTexto">
            <a:extLst>
              <a:ext uri="{FF2B5EF4-FFF2-40B4-BE49-F238E27FC236}">
                <a16:creationId xmlns:a16="http://schemas.microsoft.com/office/drawing/2014/main" id="{8209B0E9-22A7-114E-818B-9039345456FD}"/>
              </a:ext>
            </a:extLst>
          </p:cNvPr>
          <p:cNvSpPr txBox="1"/>
          <p:nvPr/>
        </p:nvSpPr>
        <p:spPr>
          <a:xfrm>
            <a:off x="2450106" y="2515967"/>
            <a:ext cx="4381500" cy="12464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75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They’re</a:t>
            </a:r>
            <a:r>
              <a:rPr lang="es-ES_tradnl" sz="375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_tradnl" sz="375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chairs</a:t>
            </a:r>
            <a:r>
              <a:rPr lang="es-ES_tradnl" sz="375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s-ES_tradnl" sz="375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They’re</a:t>
            </a:r>
            <a:r>
              <a:rPr lang="es-ES_tradnl" sz="375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_tradnl" sz="375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white</a:t>
            </a:r>
            <a:r>
              <a:rPr lang="es-ES_tradnl" sz="375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s-ES" sz="375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38 Rectángulo">
            <a:extLst>
              <a:ext uri="{FF2B5EF4-FFF2-40B4-BE49-F238E27FC236}">
                <a16:creationId xmlns:a16="http://schemas.microsoft.com/office/drawing/2014/main" id="{7760E317-5D13-3F4C-8646-17DCFBA0D40C}"/>
              </a:ext>
            </a:extLst>
          </p:cNvPr>
          <p:cNvSpPr/>
          <p:nvPr/>
        </p:nvSpPr>
        <p:spPr>
          <a:xfrm>
            <a:off x="1143000" y="0"/>
            <a:ext cx="6858000" cy="505602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25" name="3 Marco"/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9894" y="646038"/>
            <a:ext cx="4144334" cy="413995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2165342">
            <a:off x="3250738" y="1524877"/>
            <a:ext cx="2569205" cy="24052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0800000">
            <a:off x="3279332" y="1485614"/>
            <a:ext cx="2544657" cy="23822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724" y="2222099"/>
            <a:ext cx="986673" cy="98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45" y="4137924"/>
            <a:ext cx="1399169" cy="69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75" y="4137924"/>
            <a:ext cx="1399168" cy="69844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4098468" y="2536343"/>
            <a:ext cx="976561" cy="2369726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4098466" y="-121272"/>
            <a:ext cx="976564" cy="2906224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prstClr val="white"/>
              </a:solidFill>
            </a:endParaRPr>
          </a:p>
        </p:txBody>
      </p:sp>
      <p:pic>
        <p:nvPicPr>
          <p:cNvPr id="1026" name="Picture 2" descr="http://www.ghank.com/wp-content/uploads/2012/12/3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3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88" y="764283"/>
            <a:ext cx="727346" cy="7273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4950042" y="1221601"/>
            <a:ext cx="721023" cy="236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5598114" y="1653649"/>
            <a:ext cx="575121" cy="373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5829568" y="2428885"/>
            <a:ext cx="632642" cy="29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5741473" y="3109585"/>
            <a:ext cx="613922" cy="29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255133" y="3662469"/>
            <a:ext cx="721023" cy="367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4684690" y="4132531"/>
            <a:ext cx="643394" cy="167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3869922" y="4164802"/>
            <a:ext cx="686336" cy="167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2776260" y="3245389"/>
            <a:ext cx="661614" cy="190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2658480" y="2463738"/>
            <a:ext cx="671383" cy="304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2789802" y="1760983"/>
            <a:ext cx="797766" cy="266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3416825" y="1221600"/>
            <a:ext cx="721023" cy="25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Rectángulo">
            <a:hlinkClick r:id="" action="ppaction://hlinkshowjump?jump=nextslide"/>
          </p:cNvPr>
          <p:cNvSpPr/>
          <p:nvPr/>
        </p:nvSpPr>
        <p:spPr>
          <a:xfrm>
            <a:off x="3235711" y="3846191"/>
            <a:ext cx="634211" cy="25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18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4" name="3 CuadroTexto"/>
          <p:cNvSpPr txBox="1"/>
          <p:nvPr/>
        </p:nvSpPr>
        <p:spPr>
          <a:xfrm>
            <a:off x="2663904" y="627534"/>
            <a:ext cx="3489470" cy="66941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7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students</a:t>
            </a:r>
            <a:r>
              <a:rPr lang="es-ES_tradnl" sz="37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/ </a:t>
            </a:r>
            <a:r>
              <a:rPr lang="es-ES_tradnl" sz="37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cool</a:t>
            </a:r>
            <a:endParaRPr lang="es-ES" sz="375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53374" y="4353948"/>
            <a:ext cx="1347728" cy="43204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CHECK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7" name="6 Flecha izquierda">
            <a:hlinkClick r:id="" action="ppaction://hlinkshowjump?jump=nextslide"/>
          </p:cNvPr>
          <p:cNvSpPr/>
          <p:nvPr/>
        </p:nvSpPr>
        <p:spPr>
          <a:xfrm>
            <a:off x="1547663" y="4299942"/>
            <a:ext cx="1229361" cy="540060"/>
          </a:xfrm>
          <a:prstGeom prst="leftArrow">
            <a:avLst>
              <a:gd name="adj1" fmla="val 61544"/>
              <a:gd name="adj2" fmla="val 50000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800" b="1" dirty="0"/>
              <a:t>WHEEL</a:t>
            </a:r>
            <a:endParaRPr lang="es-ES" sz="1050" b="1" dirty="0"/>
          </a:p>
        </p:txBody>
      </p:sp>
      <p:sp>
        <p:nvSpPr>
          <p:cNvPr id="22" name="3 Marco"/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</a:endParaRPr>
          </a:p>
        </p:txBody>
      </p:sp>
      <p:sp>
        <p:nvSpPr>
          <p:cNvPr id="23" name="3 CuadroTexto">
            <a:extLst>
              <a:ext uri="{FF2B5EF4-FFF2-40B4-BE49-F238E27FC236}">
                <a16:creationId xmlns:a16="http://schemas.microsoft.com/office/drawing/2014/main" id="{927B437C-09D9-EA49-8EBD-E65886A90EBD}"/>
              </a:ext>
            </a:extLst>
          </p:cNvPr>
          <p:cNvSpPr txBox="1"/>
          <p:nvPr/>
        </p:nvSpPr>
        <p:spPr>
          <a:xfrm>
            <a:off x="2303614" y="2360536"/>
            <a:ext cx="4210050" cy="12464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75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We’re</a:t>
            </a:r>
            <a:r>
              <a:rPr lang="es-ES_tradnl" sz="375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_tradnl" sz="375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students</a:t>
            </a:r>
            <a:r>
              <a:rPr lang="es-ES_tradnl" sz="375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s-ES_tradnl" sz="375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We’re</a:t>
            </a:r>
            <a:r>
              <a:rPr lang="es-ES_tradnl" sz="375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_tradnl" sz="375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cool</a:t>
            </a:r>
            <a:endParaRPr lang="es-ES" sz="375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9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27.Unit 2-Lesson 2-Period 3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Odb5U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DnW+V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Odb5UWZ4wiZUDAADeEAAAJwAAAHVuaXZlcnNhbC9mbGFzaF9wdWJsaXNoaW5nX3NldHRpbmdzLnhtbO1YzXIaRxC+8xRTm/LRrGTLsaNaUDmwVChLQGk3tnVSDTsDO6X52cwPGJ/8NH6wPEl6dgBDJNsr2ySqSg4UbE/3199093TvkJy9ExwtqDZMyU503D6KEJWFIkzOO9Hv+eDxiwgZiyXBXEnaiaSK0Fm3lVRuypkpM2otqBoEMNKcVrYTldZWp3G8XC7bzFTaryruLOCbdqFEXGlqqLRUxxXHK/iyq4qaaI3QAAA+Qsm1WbfVQigJSBeKOE4RI8BcMr8pzAccmzKKg9oUFzdzrZwkPcWVRno+7UQ/9dL+cf/pRidA9Zmg0sfEdEHoxfYUE8I8C8wz9p6ikrJ5CXSfnERoyYgt65+x10/i2yg1dtg69ig9BTGQdg0vqMUEWxwegz9L31mzEQQRWUksWJHDCvL770T9/Pq3q0l6eT4cvbrOx+PzfDgJJGqbeB8nifcdJUBIOV3QrZ8EW4uLEniDzQxzQ5N4V7RRYz6DuLBsATGhf6M5c5xnrqqUtl2rHa1p7Aq39D4Dk8yU3Nu7f0ZTxSG1NSmoUjGlZIQF3Ul2dsPkADSPIzSDOPFVJxpXVKIMSygwZjFnxRbAuKmxzNaFNVhrv9QMcwR4cAIousiiTxTCzooSa0N3qW1WjE9r0X2jHCdopRzi7IYiqxCE2An4VVK0m38000rUUqhQiwxn4HHB6JKSszpea8DPOboCF8KBJRyHilMbPPzh2Hs0pTOlAZfiBRwekDMT8Nv3Aq6wMZ9A8Ybjo+x82E+vh6N++vaR3yAmCyyLe4JDTVFR2YPg4xWSym7sIBwFdobWSSGM1GtN9tb+9jRsyxry/IOysYdvmHAc/0j4bUB2oA+Y8sN4uU/iv8qgsdsSL+qD7g9vDQ1HnEFKAiYsFNCSmFy3wQaABZZISb5CuIDObHzbWDDlDEhCgwjQ5tsZBnso0/ppDu0TPGpCdSPIo+MnT0+e/fz8xS+n7fjPDx8ff9FoPbMmHHt3YWj1vji1btkOlBa+esiO/XCUp5cve/nw9TC/us7Tt/k+QM3pdrtOYj9K7p4sflQ92MEyuUxfN0nOCCLRqC7SrBHcuInW+FUTrcswCSc7U7ARBehs83BSobdxJhhUwsHq9B+qte9+iwnFephae8iB+95D+l+N28N+bT5Q5LL0Yvjr+Lz//5n9tyIYnrbXz737ZhLfeSH2K4JJJiCs/j1le4vuPjs5ghvsnUutFqDt/yfRbf0FUEsDBBQAAgAIAA51vlRwSBzbZwMAAKQMAAAhAAAAdW5pdmVyc2FsL2ZsYXNoX3NraW5fc2V0dGluZ3MueG1slVfbbuIwEH3vV6Dse9lSdmmlEInbrqrt0qpFvDtkAAvHjmyHLn+/viVxIClpo0r1zDn2XI7HaigOmPaOwAVmdBwMguim1ws3OedA5QrSjCAJvRgJWKIUxsHqbbL8HfQtihHG30FKTHdCWwpbDyfjIM6lZPR2w6hUW91SxlNEgujbL/MT9g3yGoupyLpytmgD1TE/Bg/TeSeKO2M4Hc1nj22EDUszRE/PbMduY7Q57DjLaaJDu9dfG21/yoATTA9XIyJYyCcJaS2mxd1isBh0o2QchAAd0uN8Mpj8vMoiKAZSZj8aPgwnHTnVUZ835ox2xAJLQxsNRvejYRstQzuoF3m2mN/N79vxVO1e78qncVmChH/yauZK/yfgX9qcZXn2FY1knO10Qc84I/1d5RCGEnX9FGH+qL+rBJ2QPuiqIAXBiWoD44mV4nf9tYHbaun+9IdEqO82Z+RVN+FsemiFxASiLSICwn6xtE6xZx8vuVS3qQT4pgr0qlJ8RbmASPLcoSpbhXuDD0wTD+QMFWLNSJ7CzAbsAev2Cj+bTc1g8eMrbV6AHI7O6EVYGSvkUtX1AukZK+S7btcLJacL+LnHcgpBTJHrpld+y61VX3mBIrUs6lWsCq8+6Vlfc+Ed7QwFJmUJREZXK5yC7lrYNzYbUv8ippCiI94hqd6mvxoXn0wyIuyfOZzUmoUVSiwJNOltw3IuVDDKva5Lr8FjKfblEBP5DFtZoOvGqin6ufC1YNYdpO72Kwtn1z2pXpNxkCJ+AL5ijIig53jjwOxjH+ZLih7Y6jkF/kS3rCuJMgmdT2D2FnaFIynRZp+qmFpPKKtqm9vcw9Cd29Rcmqcx8IXSBIZClHWbxe3xbk/Ur1xj+ICkTmhxWqbcq+0owqXmPYMTASC+2Rc3wi6sJ82JxASOUMwVz2ASbsssFOoGNOWrBVaXpWfppEk3hiqp+Li6o4GwVnGx+kDzHR1kL1EsTGa1qXJt5hejUsvVn5Jm7aRU21n5m0qomlWrJ8ole5eIS7dptXbJoyNMKE7NFFIO7/gGj+UQxjJXF+MskrqwVyHol6vcTBSEBk8bRc/aaNBEMZ7zQbtSFzTacgB/yBrjjfcM/IFTzBBPliWk9i40uC1b5aheTjOz1bRPMxn2PZNtTtkG9bf67yT6D1BLAwQUAAIACAAOdb5UGLw3iI0DAABoEAAAJgAAAHVuaXZlcnNhbC9odG1sX3B1Ymxpc2hpbmdfc2V0dGluZ3MueG1s7Vhbk9JIFH7nV3TF8lHiqLvqVGDKhUxJOQPUJF7maapJN6TLvmT7AuKTv8Yf5i/xdBoQHBwzKu5u1T5QpE/3+c7t63MIyck7wdGcasOU7ERH7fsRorJQhMlZJ3qZn957EiFjsSSYK0k7kVQROum2kspNODNlRq2FowYBjDTHle1EpbXVcRwvFos2M5X2u4o7C/imXSgRV5oaKi3VccXxEr7ssqImWiE0AICPUHKl1m21EEoC0rkijlPECHgumQ8K8+dW8CgOpya4eDvTyknSU1xppGeTTnSnl/aP+g/XZwJSnwkqfUpMF4RebI8xIcw7gXnG3lNUUjYrwdsHjyK0YMSW9WPszyfxdZQaO0SOPUpPQQqkXcELajHBFodlsGfpO2vWgiAiS4kFK3LYQT78TtTPr55fjtOLs8HwxVU+Gp3lg3FwotaJd3GSeNdQAg4ppwu6sZNga3FRgt+gM8Xc0CTeFq2PMV9AXFg2h5zQr9ycOs4zV1VK267VjtZubAs37n0DJpkquRO7X6OJ4lDZ2ikgqZhQMsQCcjA+lRGaQmL4shONKipRhiUQilnMWbHRMG5iLLM1kU5Xp59phjkCsgDjKTrPoi82QyhFibWh276sd4yvY9F9rRwnaKkc4uwtRVYhyKkT8FRStF1wNNVK1FKOjUWGM7A4Z3RByUmdoBXgtwxdggnhQBPoX3Fqg4W/HXuPJnSqNOBSPIfLAnJmAn77VsAVNuYLKF77eDc7G/TTq8Gwn7656wPEZI5lcUtwIBEVlT0IPl4iqexaD9JRYGdoXRTCSL3XJLb2j5dhw2Oo8y+qxg6+YcJx/CvhNwnZgj5gyQ9j5TaF/64Hjc2WeF5fdH95a2i44gxKEjBho4BuxeSq7zUALLBESvIlwgW0YuPbxpwpZ0ASGkSANj/uYdAHmtarGcxGsKgJ1Y0g7x89ePjojz8fP3l63I4/ffh470al1ZAac+zNhSnVu3FMXdM9VVp49pAt/cEwTy+e9fLBq0F+eZWnb/JdgNqn6+06if3s2D9K/Gz6epJM/rlRMr5IXzUpxxBib8SENGsEN2pyavSiyamLMPvGW3OvkQvQy2bhbkI340wwqP3BmPmb2LX3hwq7kV6BkIdh1785VXsv4v+paswqs69roYwK5pV+U/s6UNay9Hzw1+isf9D0sWb5+w+S7mfTF1ab98edF8Yk3vtG2wL57r8D3dZnUEsDBBQAAgAIAA51vlTFztG4mQEAAFAGAAAfAAAAdW5pdmVyc2FsL2h0bWxfc2tpbl9zZXR0aW5ncy5qc42UPW+DMBCG9/wKRNcKNYSWpFsSqFQpQ6V2qzoYcAiKsS3b0NAo/70x+bKNacELfnl4z3dwtx85x8tNXefZ2bf37f5N37calJpgFbzXddSjl1J3OSoy+FGUEBUYugZSX169yocbYTN2cWuaNO/Slit+LpFP1gBxFacWC2bRuEWrbYbfFnBnA3+01M5pnVJS6pxUQhDspQQLiIWHCStBy7h3L+2lZmjApIbsH3QNUqiZPvrTRdRL3hyDRRgtZyqXkpIC3KxITrwEpNuckQpn5/gTuVR601DIjl982xcWFVy8CliageNx7Md+P0kZ5Bye486iuT9/ssIIJBCpCYXBNJj/gWrG3YIadF3wQlzo0A8nYaDSFOSwU6VlHI2jiY7ho1enmp3gJ07AnehLhiLQQDbEitCKDviAlJFcVqSLhnJZUURAVuD8xEUzuaycPKy07fs32pHhJYRl17/iQS6V6RRDazNitNnG0rVl33QZMBqEtbm5EXVlmwvIJtri9s8zU7wNKu04wpw1cv/pfKnNbz1NOvjcZuTR4RdQSwMEFAACAAgADnW+VPO4Y7psAAAAbwAAABwAAAB1bml2ZXJzYWwvbG9jYWxfc2V0dGluZ3MueG1sDcw9DoMwDEDhnVNY3unP1oGAupQJhjYcwCJuFcmxEYlQe/tme8On1w3fJHDwnqOpw+vpgsC6Woj6cbj4R3tDyIU0kJiyQzWEoW86sZXkxaVUmGET+vHuOdUoPFOq0j/v8wgtTHX2jhzw3Dd/UEsDBBQAAgAIAA51vlS1Dv2ADgEAADYRAAAXAAAAdW5pdmVyc2FsL3VuaXZlcnNhbC5wbmfrDPBz5+WS4mJgYOD19HAJYmBg3sPAwHSZgw0oYjqNjwdIMRYHuTsxrDsn8xLIYUl39HVkYNjYz/0nkRXI5yzwiCxmYOA7DMKMx/NXpDAwCJz2dHEMqYh7e92Rt8GA4YDDn9VzGjMl5Fk2nOc4GxskuFcMZJBkHJCcxKMPJD3bxBkYGlQOczMwOEx6CDRW4eQHJgaGCSkVjAwMHkZAFzGoYChfsvahbLLHJBXPSV88d29rBwox+BljV0qiyaPKR5WPKh9VPqp8VPmo8lHlo8pHlY8qH1U+qnxU+ajyQaxcVjLOEzQg4Gf+vObcl71rQcoa9huQbXPTtV2Myt9K6wMuMMxnAGl09XNZ55TQBABQSwMEFAACAAgADnW+VKuFkg9KAAAAagAAABsAAAB1bml2ZXJzYWwvdW5pdmVyc2FsLnBuZy54bWyzsa/IzVEoSy0qzszPs1Uy1DNQsrfj5bIpKEoty0wtV6gAigEFIUBJoRLINUJwyzNTSjJslSyNkcQyUjPTM0pslcwsLeGC+kAjAVBLAQIAABQAAgAIAIxeVlE2YVgCRwMAAOEJAAAUAAAAAAAAAAEAAAAAAAAAAAB1bml2ZXJzYWwvcGxheWVyLnhtbFBLAQIAABQAAgAIAA51vlScXjIIFAYAADcXAAAdAAAAAAAAAAEAAAAAAHkDAAB1bml2ZXJzYWwvY29tbW9uX21lc3NhZ2VzLmxuZ1BLAQIAABQAAgAIAA51vlQVHmAbowAAAH8BAAAuAAAAAAAAAAEAAAAAAMgJAAB1bml2ZXJzYWwvcGxheWJhY2tfYW5kX25hdmlnYXRpb25fc2V0dGluZ3MueG1sUEsBAgAAFAACAAgADnW+VFmeMImVAwAA3hAAACcAAAAAAAAAAQAAAAAAtwoAAHVuaXZlcnNhbC9mbGFzaF9wdWJsaXNoaW5nX3NldHRpbmdzLnhtbFBLAQIAABQAAgAIAA51vlRwSBzbZwMAAKQMAAAhAAAAAAAAAAEAAAAAAJEOAAB1bml2ZXJzYWwvZmxhc2hfc2tpbl9zZXR0aW5ncy54bWxQSwECAAAUAAIACAAOdb5UGLw3iI0DAABoEAAAJgAAAAAAAAABAAAAAAA3EgAAdW5pdmVyc2FsL2h0bWxfcHVibGlzaGluZ19zZXR0aW5ncy54bWxQSwECAAAUAAIACAAOdb5Uxc7RuJkBAABQBgAAHwAAAAAAAAABAAAAAAAIFgAAdW5pdmVyc2FsL2h0bWxfc2tpbl9zZXR0aW5ncy5qc1BLAQIAABQAAgAIAA51vlTzuGO6bAAAAG8AAAAcAAAAAAAAAAEAAAAAAN4XAAB1bml2ZXJzYWwvbG9jYWxfc2V0dGluZ3MueG1sUEsBAgAAFAACAAgADnW+VLUO/YAOAQAANhEAABcAAAAAAAAAAAAAAAAAhBgAAHVuaXZlcnNhbC91bml2ZXJzYWwucG5nUEsBAgAAFAACAAgADnW+VKuFkg9KAAAAagAAABsAAAAAAAAAAQAAAAAAxxkAAHVuaXZlcnNhbC91bml2ZXJzYWwucG5nLnhtbFBLBQYAAAAACgAKAAYDAABKGgAAAAA="/>
  <p:tag name="ISPRING_LMS_API_VERSION" val="SCORM 2004 (2nd edition)"/>
  <p:tag name="ISPRING_ULTRA_SCORM_COURSE_ID" val="F126AF2F-D799-434F-88EF-074EF260E797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27.Unit 2-Lesson 2-Period 3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_?W|{83D05A9D-9715-44CA-971B-DEB65F17E09F}&quot;,&quot;D:\\Myschool\\Sach dien tu tieng anh Wonderful world 3\\Hoc lieu tieng anh 3 Wonderful world\\Giáo án và Bài giảng điện tử chạy demo\\GIAO AN VA BAI GIANG WW3\\BAI GIANG PPT WW3 CHUAN&quot;],[&quot;Ժ\uFFFD\uFFFD{8618C171-E296-41C0-9B4D-C4837764CC66}&quot;,&quot;D:\\ww3_Myschool\\UNIT 2&quot;]]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F13988-425B-49ED-9EBE-CAEFDEA727A4}: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34D43E-FF6E-4E39-AC6D-BBB2A993D782}:3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73BA23-0E77-4D3F-BE0A-8C0D7B3B5B66}:3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99DA82-EE91-485D-A0EE-27539E3477BE}:286"/>
</p:tagLst>
</file>

<file path=ppt/theme/theme1.xml><?xml version="1.0" encoding="utf-8"?>
<a:theme xmlns:a="http://schemas.openxmlformats.org/drawingml/2006/main" name="Pastel School Center Yearbook by Slidesgo">
  <a:themeElements>
    <a:clrScheme name="Simple Light">
      <a:dk1>
        <a:srgbClr val="8E7CC3"/>
      </a:dk1>
      <a:lt1>
        <a:srgbClr val="FFFCF4"/>
      </a:lt1>
      <a:dk2>
        <a:srgbClr val="FFEAEA"/>
      </a:dk2>
      <a:lt2>
        <a:srgbClr val="D9D2E9"/>
      </a:lt2>
      <a:accent1>
        <a:srgbClr val="B4A7D6"/>
      </a:accent1>
      <a:accent2>
        <a:srgbClr val="DFDEFC"/>
      </a:accent2>
      <a:accent3>
        <a:srgbClr val="CFE2F3"/>
      </a:accent3>
      <a:accent4>
        <a:srgbClr val="FFF2CC"/>
      </a:accent4>
      <a:accent5>
        <a:srgbClr val="FFE599"/>
      </a:accent5>
      <a:accent6>
        <a:srgbClr val="F6C8D9"/>
      </a:accent6>
      <a:hlink>
        <a:srgbClr val="8E7C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h1cuv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h1cuv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.E. Subject for Middle School - 6th Grade: Sports &amp; Game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327</Words>
  <Application>Microsoft Office PowerPoint</Application>
  <PresentationFormat>On-screen Show (16:9)</PresentationFormat>
  <Paragraphs>125</Paragraphs>
  <Slides>20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微软雅黑</vt:lpstr>
      <vt:lpstr>PT Sans</vt:lpstr>
      <vt:lpstr>Nunito</vt:lpstr>
      <vt:lpstr>Roboto</vt:lpstr>
      <vt:lpstr>Bebas Neue</vt:lpstr>
      <vt:lpstr>VNI-DOS Sample Font </vt:lpstr>
      <vt:lpstr>Calibri</vt:lpstr>
      <vt:lpstr>Times New Roman</vt:lpstr>
      <vt:lpstr>Comic Sans MS</vt:lpstr>
      <vt:lpstr>Rubik</vt:lpstr>
      <vt:lpstr>Aharoni</vt:lpstr>
      <vt:lpstr>Patua One</vt:lpstr>
      <vt:lpstr>Arial</vt:lpstr>
      <vt:lpstr>Pastel School Center Yearbook by Slidesgo</vt:lpstr>
      <vt:lpstr>6_第一PPT，www.1ppt.com</vt:lpstr>
      <vt:lpstr>1_第一PPT，www.1ppt.com</vt:lpstr>
      <vt:lpstr>P.E. Subject for Middle School - 6th Grade: Sports &amp; Games by Slidesgo</vt:lpstr>
      <vt:lpstr>PowerPoint Presentation</vt:lpstr>
      <vt:lpstr>PowerPoint Presentation</vt:lpstr>
      <vt:lpstr>Listen and tick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 READ AND SAY</vt:lpstr>
      <vt:lpstr>PowerPoint Presentation</vt:lpstr>
      <vt:lpstr>9 Draw, write and say </vt:lpstr>
      <vt:lpstr>Reorder the words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27.Unit 2-Lesson 2-Period 3</dc:title>
  <cp:lastModifiedBy>Phong Bui</cp:lastModifiedBy>
  <cp:revision>41</cp:revision>
  <dcterms:modified xsi:type="dcterms:W3CDTF">2025-10-21T10:45:15Z</dcterms:modified>
</cp:coreProperties>
</file>