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95" r:id="rId2"/>
  </p:sldMasterIdLst>
  <p:notesMasterIdLst>
    <p:notesMasterId r:id="rId25"/>
  </p:notesMasterIdLst>
  <p:sldIdLst>
    <p:sldId id="259" r:id="rId3"/>
    <p:sldId id="266" r:id="rId4"/>
    <p:sldId id="260" r:id="rId5"/>
    <p:sldId id="261" r:id="rId6"/>
    <p:sldId id="262" r:id="rId7"/>
    <p:sldId id="263" r:id="rId8"/>
    <p:sldId id="264" r:id="rId9"/>
    <p:sldId id="265" r:id="rId10"/>
    <p:sldId id="274" r:id="rId11"/>
    <p:sldId id="275" r:id="rId12"/>
    <p:sldId id="276" r:id="rId13"/>
    <p:sldId id="277" r:id="rId14"/>
    <p:sldId id="278" r:id="rId15"/>
    <p:sldId id="279" r:id="rId16"/>
    <p:sldId id="273" r:id="rId17"/>
    <p:sldId id="280" r:id="rId18"/>
    <p:sldId id="282" r:id="rId19"/>
    <p:sldId id="284" r:id="rId20"/>
    <p:sldId id="283" r:id="rId21"/>
    <p:sldId id="285" r:id="rId22"/>
    <p:sldId id="286" r:id="rId23"/>
    <p:sldId id="25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132" autoAdjust="0"/>
  </p:normalViewPr>
  <p:slideViewPr>
    <p:cSldViewPr snapToGrid="0">
      <p:cViewPr varScale="1">
        <p:scale>
          <a:sx n="65" d="100"/>
          <a:sy n="65" d="100"/>
        </p:scale>
        <p:origin x="1358" y="48"/>
      </p:cViewPr>
      <p:guideLst/>
    </p:cSldViewPr>
  </p:slideViewPr>
  <p:notesTextViewPr>
    <p:cViewPr>
      <p:scale>
        <a:sx n="1" d="1"/>
        <a:sy n="1" d="1"/>
      </p:scale>
      <p:origin x="0" y="0"/>
    </p:cViewPr>
  </p:notesTextViewPr>
  <p:sorterViewPr>
    <p:cViewPr>
      <p:scale>
        <a:sx n="100" d="100"/>
        <a:sy n="100" d="100"/>
      </p:scale>
      <p:origin x="0" y="-63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81802-CFD2-444C-BCF3-6C7383986646}"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B05FC-8065-4720-A917-976758E62E49}" type="slidenum">
              <a:rPr lang="en-US" smtClean="0"/>
              <a:t>‹#›</a:t>
            </a:fld>
            <a:endParaRPr lang="en-US"/>
          </a:p>
        </p:txBody>
      </p:sp>
    </p:spTree>
    <p:extLst>
      <p:ext uri="{BB962C8B-B14F-4D97-AF65-F5344CB8AC3E}">
        <p14:creationId xmlns:p14="http://schemas.microsoft.com/office/powerpoint/2010/main" val="136580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39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542065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3928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6765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74071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Play the audio, ask students to listen and repeat in chorus, groups.</a:t>
            </a:r>
          </a:p>
          <a:p>
            <a:r>
              <a:rPr lang="en-US" sz="1200" kern="1200" dirty="0">
                <a:solidFill>
                  <a:schemeClr val="tx1"/>
                </a:solidFill>
                <a:effectLst/>
                <a:latin typeface="+mn-lt"/>
                <a:ea typeface="+mn-ea"/>
                <a:cs typeface="+mn-cs"/>
              </a:rPr>
              <a:t>- Read the words at different speeds and ask students to repeat and point.</a:t>
            </a:r>
          </a:p>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14</a:t>
            </a:fld>
            <a:endParaRPr lang="en-US"/>
          </a:p>
        </p:txBody>
      </p:sp>
    </p:spTree>
    <p:extLst>
      <p:ext uri="{BB962C8B-B14F-4D97-AF65-F5344CB8AC3E}">
        <p14:creationId xmlns:p14="http://schemas.microsoft.com/office/powerpoint/2010/main" val="2655848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02124"/>
                </a:solidFill>
                <a:effectLst/>
                <a:latin typeface="Times New Roman" panose="02020603050405020304" pitchFamily="18" charset="0"/>
                <a:ea typeface="Calibri" panose="020F0502020204030204" pitchFamily="34" charset="0"/>
              </a:rPr>
              <a:t>- Students stand in a circle. </a:t>
            </a:r>
          </a:p>
          <a:p>
            <a:r>
              <a:rPr lang="en-US" sz="1200" dirty="0">
                <a:solidFill>
                  <a:srgbClr val="202124"/>
                </a:solidFill>
                <a:effectLst/>
                <a:latin typeface="Times New Roman" panose="02020603050405020304" pitchFamily="18" charset="0"/>
                <a:ea typeface="Calibri" panose="020F0502020204030204" pitchFamily="34" charset="0"/>
              </a:rPr>
              <a:t>- Put the pictures in different positions in the circle.</a:t>
            </a:r>
          </a:p>
          <a:p>
            <a:r>
              <a:rPr lang="en-US" sz="1200" dirty="0">
                <a:solidFill>
                  <a:srgbClr val="202124"/>
                </a:solidFill>
                <a:effectLst/>
                <a:latin typeface="Times New Roman" panose="02020603050405020304" pitchFamily="18" charset="0"/>
                <a:ea typeface="Calibri" panose="020F0502020204030204" pitchFamily="34" charset="0"/>
              </a:rPr>
              <a:t>- The teacher whispers a word to the student on the right. Each student whispers the word to the next person until the last person in the circle hears it. The last student find the picture that matches what he/she heard, point and say aloud. </a:t>
            </a:r>
          </a:p>
          <a:p>
            <a:endParaRPr lang="en-US" sz="1200" dirty="0">
              <a:solidFill>
                <a:srgbClr val="2021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02124"/>
                </a:solidFill>
                <a:effectLst/>
                <a:latin typeface="Times New Roman" panose="02020603050405020304" pitchFamily="18" charset="0"/>
              </a:rPr>
              <a:t>Cách</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chơi</a:t>
            </a:r>
            <a:r>
              <a:rPr lang="en-US" sz="1200" dirty="0">
                <a:solidFill>
                  <a:srgbClr val="202124"/>
                </a:solidFill>
                <a:effectLst/>
                <a:latin typeface="Times New Roman" panose="02020603050405020304" pitchFamily="18" charset="0"/>
              </a:rPr>
              <a:t>: Học </a:t>
            </a:r>
            <a:r>
              <a:rPr lang="en-US" sz="1200" dirty="0" err="1">
                <a:solidFill>
                  <a:srgbClr val="202124"/>
                </a:solidFill>
                <a:effectLst/>
                <a:latin typeface="Times New Roman" panose="02020603050405020304" pitchFamily="18" charset="0"/>
              </a:rPr>
              <a:t>sinh</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đứng</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thành</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vòng</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tròn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và</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đặt</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các</a:t>
            </a:r>
            <a:r>
              <a:rPr lang="en-US" sz="1200" dirty="0">
                <a:solidFill>
                  <a:srgbClr val="202124"/>
                </a:solidFill>
                <a:effectLst/>
                <a:latin typeface="Times New Roman" panose="02020603050405020304" pitchFamily="18" charset="0"/>
              </a:rPr>
              <a:t> flashcard </a:t>
            </a:r>
            <a:r>
              <a:rPr lang="en-US" sz="1200" dirty="0" err="1">
                <a:solidFill>
                  <a:srgbClr val="202124"/>
                </a:solidFill>
                <a:effectLst/>
                <a:latin typeface="Times New Roman" panose="02020603050405020304" pitchFamily="18" charset="0"/>
              </a:rPr>
              <a:t>vào</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giữa</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vòng</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tròn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Cô</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giáo</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nói</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thầm</a:t>
            </a:r>
            <a:r>
              <a:rPr lang="en-US" sz="1200" dirty="0">
                <a:solidFill>
                  <a:srgbClr val="202124"/>
                </a:solidFill>
                <a:effectLst/>
                <a:latin typeface="Times New Roman" panose="02020603050405020304" pitchFamily="18" charset="0"/>
              </a:rPr>
              <a:t> 1 </a:t>
            </a:r>
            <a:r>
              <a:rPr lang="en-US" sz="1200" dirty="0" err="1">
                <a:solidFill>
                  <a:srgbClr val="202124"/>
                </a:solidFill>
                <a:effectLst/>
                <a:latin typeface="Times New Roman" panose="02020603050405020304" pitchFamily="18" charset="0"/>
              </a:rPr>
              <a:t>câu</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với</a:t>
            </a:r>
            <a:r>
              <a:rPr lang="en-US" sz="1200" dirty="0">
                <a:solidFill>
                  <a:srgbClr val="202124"/>
                </a:solidFill>
                <a:effectLst/>
                <a:latin typeface="Times New Roman" panose="02020603050405020304" pitchFamily="18" charset="0"/>
              </a:rPr>
              <a:t> 1 </a:t>
            </a:r>
            <a:r>
              <a:rPr lang="en-US" sz="1200" dirty="0" err="1">
                <a:solidFill>
                  <a:srgbClr val="202124"/>
                </a:solidFill>
                <a:effectLst/>
                <a:latin typeface="Times New Roman" panose="02020603050405020304" pitchFamily="18" charset="0"/>
              </a:rPr>
              <a:t>học</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sinh</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bất</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kỳ</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và</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học</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sinh</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đó</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thì</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thầm</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lần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lượt</a:t>
            </a:r>
            <a:r>
              <a:rPr lang="en-US" sz="1200" dirty="0">
                <a:solidFill>
                  <a:srgbClr val="202124"/>
                </a:solidFill>
                <a:effectLst/>
                <a:latin typeface="Times New Roman" panose="02020603050405020304" pitchFamily="18" charset="0"/>
              </a:rPr>
              <a:t> sang </a:t>
            </a:r>
            <a:r>
              <a:rPr lang="en-US" sz="1200" dirty="0" err="1">
                <a:solidFill>
                  <a:srgbClr val="202124"/>
                </a:solidFill>
                <a:effectLst/>
                <a:latin typeface="Times New Roman" panose="02020603050405020304" pitchFamily="18" charset="0"/>
              </a:rPr>
              <a:t>bạn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bên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cạnh</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Lần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lượt</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nói</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thầm</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cho</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hết</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vòng</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tròn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đến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bạn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cuối</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cùng</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bạn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đó</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sẽ</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chọn</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ra</a:t>
            </a:r>
            <a:r>
              <a:rPr lang="en-US" sz="1200" dirty="0">
                <a:solidFill>
                  <a:srgbClr val="202124"/>
                </a:solidFill>
                <a:effectLst/>
                <a:latin typeface="Times New Roman" panose="02020603050405020304" pitchFamily="18" charset="0"/>
              </a:rPr>
              <a:t> flashcard </a:t>
            </a:r>
            <a:r>
              <a:rPr lang="en-US" sz="1200" dirty="0" err="1">
                <a:solidFill>
                  <a:srgbClr val="202124"/>
                </a:solidFill>
                <a:effectLst/>
                <a:latin typeface="Times New Roman" panose="02020603050405020304" pitchFamily="18" charset="0"/>
              </a:rPr>
              <a:t>có</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đúng</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từ</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đó</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và</a:t>
            </a:r>
            <a:r>
              <a:rPr lang="en-US" sz="1200" dirty="0">
                <a:solidFill>
                  <a:srgbClr val="202124"/>
                </a:solidFill>
                <a:effectLst/>
                <a:latin typeface="Times New Roman" panose="02020603050405020304" pitchFamily="18" charset="0"/>
              </a:rPr>
              <a:t> </a:t>
            </a:r>
            <a:r>
              <a:rPr lang="en-US" sz="1200" dirty="0" err="1">
                <a:solidFill>
                  <a:srgbClr val="202124"/>
                </a:solidFill>
                <a:effectLst/>
                <a:latin typeface="Times New Roman" panose="02020603050405020304" pitchFamily="18" charset="0"/>
              </a:rPr>
              <a:t>đọc</a:t>
            </a:r>
            <a:r>
              <a:rPr lang="en-US" sz="1200" dirty="0">
                <a:solidFill>
                  <a:srgbClr val="202124"/>
                </a:solidFill>
                <a:effectLst/>
                <a:latin typeface="Times New Roman" panose="02020603050405020304" pitchFamily="18" charset="0"/>
              </a:rPr>
              <a:t> to.</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15</a:t>
            </a:fld>
            <a:endParaRPr lang="en-US"/>
          </a:p>
        </p:txBody>
      </p:sp>
    </p:spTree>
    <p:extLst>
      <p:ext uri="{BB962C8B-B14F-4D97-AF65-F5344CB8AC3E}">
        <p14:creationId xmlns:p14="http://schemas.microsoft.com/office/powerpoint/2010/main" val="3353880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16</a:t>
            </a:fld>
            <a:endParaRPr lang="en-US"/>
          </a:p>
        </p:txBody>
      </p:sp>
    </p:spTree>
    <p:extLst>
      <p:ext uri="{BB962C8B-B14F-4D97-AF65-F5344CB8AC3E}">
        <p14:creationId xmlns:p14="http://schemas.microsoft.com/office/powerpoint/2010/main" val="1835811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ĐỘNG TƯƠNG TÁC : HỌC SINH NGHE VÀ ĐIỀN TỪ VÀO CHỖ TRỐNG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Susu</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is _ years old. She can paint and she can _ _ _ _ _ _ , too.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chỗ</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2 characters Mia, Aiden and set context that they are at the zoo.</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the picture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Ask students to look at the picture and answer: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is this?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is she doing?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Ask students to read 2 sentences and guess the answer before listening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track 6.5 and ask students to listen.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track 6.5 twice for students to give the answer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the conversation and ask students to repeat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role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Some pairs perform in front of the class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17</a:t>
            </a:fld>
            <a:endParaRPr lang="en-US"/>
          </a:p>
        </p:txBody>
      </p:sp>
    </p:spTree>
    <p:extLst>
      <p:ext uri="{BB962C8B-B14F-4D97-AF65-F5344CB8AC3E}">
        <p14:creationId xmlns:p14="http://schemas.microsoft.com/office/powerpoint/2010/main" val="379783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18</a:t>
            </a:fld>
            <a:endParaRPr lang="en-US"/>
          </a:p>
        </p:txBody>
      </p:sp>
    </p:spTree>
    <p:extLst>
      <p:ext uri="{BB962C8B-B14F-4D97-AF65-F5344CB8AC3E}">
        <p14:creationId xmlns:p14="http://schemas.microsoft.com/office/powerpoint/2010/main" val="2201008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Show 4 pictures and ask students to identify the actions in each picture.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Times New Roman" panose="02020603050405020304" pitchFamily="18" charset="0"/>
                <a:ea typeface="Times New Roman" panose="02020603050405020304" pitchFamily="18" charset="0"/>
              </a:rPr>
              <a:t>- Ask students to look at the pictures and say “ </a:t>
            </a:r>
            <a:r>
              <a:rPr lang="en-US" sz="1200" i="1" dirty="0">
                <a:solidFill>
                  <a:srgbClr val="000000"/>
                </a:solidFill>
                <a:effectLst/>
                <a:latin typeface="Times New Roman" panose="02020603050405020304" pitchFamily="18" charset="0"/>
                <a:ea typeface="Times New Roman" panose="02020603050405020304" pitchFamily="18" charset="0"/>
              </a:rPr>
              <a:t>He/she can….”</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19</a:t>
            </a:fld>
            <a:endParaRPr lang="en-US"/>
          </a:p>
        </p:txBody>
      </p:sp>
    </p:spTree>
    <p:extLst>
      <p:ext uri="{BB962C8B-B14F-4D97-AF65-F5344CB8AC3E}">
        <p14:creationId xmlns:p14="http://schemas.microsoft.com/office/powerpoint/2010/main" val="276478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(Set context: Class 3… is going to the zoo. Students choose the correct number (1 or 2, 3 or 4, 5 or 6, 7 or 8?) in turn and answer the question to help them find the right way.</a:t>
            </a:r>
            <a:r>
              <a:rPr lang="en-US" dirty="0">
                <a:effectLst/>
              </a:rPr>
              <a:t> )</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Play as a model</a:t>
            </a:r>
          </a:p>
          <a:p>
            <a:r>
              <a:rPr lang="en-US" sz="1200" kern="1200" dirty="0">
                <a:solidFill>
                  <a:schemeClr val="tx1"/>
                </a:solidFill>
                <a:effectLst/>
                <a:latin typeface="+mn-lt"/>
                <a:ea typeface="+mn-ea"/>
                <a:cs typeface="+mn-cs"/>
              </a:rPr>
              <a:t>- Play game</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2</a:t>
            </a:fld>
            <a:endParaRPr lang="en-US"/>
          </a:p>
        </p:txBody>
      </p:sp>
    </p:spTree>
    <p:extLst>
      <p:ext uri="{BB962C8B-B14F-4D97-AF65-F5344CB8AC3E}">
        <p14:creationId xmlns:p14="http://schemas.microsoft.com/office/powerpoint/2010/main" val="716802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(Divide class into 6 groups. A student in each group chooses an action and acts out it for the rest of the group to guess. The rest of group have to say a full sentence </a:t>
            </a:r>
            <a:r>
              <a:rPr lang="en-US" sz="1200" i="1" kern="1200" dirty="0">
                <a:solidFill>
                  <a:schemeClr val="tx1"/>
                </a:solidFill>
                <a:effectLst/>
                <a:latin typeface="+mn-lt"/>
                <a:ea typeface="+mn-ea"/>
                <a:cs typeface="+mn-cs"/>
              </a:rPr>
              <a:t>He/she can….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Introduce and set game rules</a:t>
            </a:r>
          </a:p>
          <a:p>
            <a:r>
              <a:rPr lang="en-US" sz="1200" kern="1200" dirty="0">
                <a:solidFill>
                  <a:schemeClr val="tx1"/>
                </a:solidFill>
                <a:effectLst/>
                <a:latin typeface="+mn-lt"/>
                <a:ea typeface="+mn-ea"/>
                <a:cs typeface="+mn-cs"/>
              </a:rPr>
              <a:t>- Do a demo	</a:t>
            </a:r>
          </a:p>
          <a:p>
            <a:r>
              <a:rPr lang="en-US" sz="1200" kern="1200" dirty="0">
                <a:solidFill>
                  <a:schemeClr val="tx1"/>
                </a:solidFill>
                <a:effectLst/>
                <a:latin typeface="+mn-lt"/>
                <a:ea typeface="+mn-ea"/>
                <a:cs typeface="+mn-cs"/>
              </a:rPr>
              <a:t>- Play several rounds.</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20</a:t>
            </a:fld>
            <a:endParaRPr lang="en-US"/>
          </a:p>
        </p:txBody>
      </p:sp>
    </p:spTree>
    <p:extLst>
      <p:ext uri="{BB962C8B-B14F-4D97-AF65-F5344CB8AC3E}">
        <p14:creationId xmlns:p14="http://schemas.microsoft.com/office/powerpoint/2010/main" val="3083443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HOẠT</a:t>
            </a:r>
            <a:r>
              <a:rPr lang="en-US" baseline="0" dirty="0"/>
              <a:t> ĐỘNG TƯƠNG TÁC CHO 5 CÂU NÀY</a:t>
            </a:r>
            <a:endParaRPr lang="en-US" dirty="0"/>
          </a:p>
        </p:txBody>
      </p:sp>
      <p:sp>
        <p:nvSpPr>
          <p:cNvPr id="4" name="Chỗ dành sẵn cho Số hiệu Bản chiếu 3"/>
          <p:cNvSpPr>
            <a:spLocks noGrp="1"/>
          </p:cNvSpPr>
          <p:nvPr>
            <p:ph type="sldNum" sz="quarter" idx="10"/>
          </p:nvPr>
        </p:nvSpPr>
        <p:spPr/>
        <p:txBody>
          <a:bodyPr/>
          <a:lstStyle/>
          <a:p>
            <a:fld id="{912B05FC-8065-4720-A917-976758E62E49}" type="slidenum">
              <a:rPr lang="en-US" smtClean="0"/>
              <a:t>21</a:t>
            </a:fld>
            <a:endParaRPr lang="en-US"/>
          </a:p>
        </p:txBody>
      </p:sp>
    </p:spTree>
    <p:extLst>
      <p:ext uri="{BB962C8B-B14F-4D97-AF65-F5344CB8AC3E}">
        <p14:creationId xmlns:p14="http://schemas.microsoft.com/office/powerpoint/2010/main" val="325553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22</a:t>
            </a:fld>
            <a:endParaRPr lang="zh-CN" altLang="en-US" dirty="0">
              <a:solidFill>
                <a:prstClr val="black"/>
              </a:solidFill>
            </a:endParaRPr>
          </a:p>
        </p:txBody>
      </p:sp>
    </p:spTree>
    <p:extLst>
      <p:ext uri="{BB962C8B-B14F-4D97-AF65-F5344CB8AC3E}">
        <p14:creationId xmlns:p14="http://schemas.microsoft.com/office/powerpoint/2010/main" val="311996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r>
              <a:rPr lang="en-US" sz="1200" kern="1200" dirty="0">
                <a:solidFill>
                  <a:schemeClr val="tx1"/>
                </a:solidFill>
                <a:effectLst/>
                <a:latin typeface="+mn-lt"/>
                <a:ea typeface="+mn-ea"/>
                <a:cs typeface="+mn-cs"/>
              </a:rPr>
              <a:t>Students choose the number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or 2, 3 or 4, 5 or 6, 7 or 8? in turns and answer the questions to help them find the right way.</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effectLst/>
                <a:highlight>
                  <a:srgbClr val="FFFF00"/>
                </a:highlight>
              </a:rPr>
              <a:t>Game </a:t>
            </a:r>
            <a:r>
              <a:rPr lang="en-US" b="1" dirty="0" err="1">
                <a:solidFill>
                  <a:srgbClr val="FF0000"/>
                </a:solidFill>
                <a:effectLst/>
                <a:highlight>
                  <a:srgbClr val="FFFF00"/>
                </a:highlight>
              </a:rPr>
              <a:t>này</a:t>
            </a:r>
            <a:r>
              <a:rPr lang="en-US" b="1" dirty="0">
                <a:solidFill>
                  <a:srgbClr val="FF0000"/>
                </a:solidFill>
                <a:effectLst/>
                <a:highlight>
                  <a:srgbClr val="FFFF00"/>
                </a:highlight>
              </a:rPr>
              <a:t> </a:t>
            </a:r>
            <a:r>
              <a:rPr lang="en-US" b="1" dirty="0" err="1">
                <a:solidFill>
                  <a:srgbClr val="FF0000"/>
                </a:solidFill>
                <a:effectLst/>
                <a:highlight>
                  <a:srgbClr val="FFFF00"/>
                </a:highlight>
              </a:rPr>
              <a:t>chỉ</a:t>
            </a:r>
            <a:r>
              <a:rPr lang="en-US" b="1" dirty="0">
                <a:solidFill>
                  <a:srgbClr val="FF0000"/>
                </a:solidFill>
                <a:effectLst/>
                <a:highlight>
                  <a:srgbClr val="FFFF00"/>
                </a:highlight>
              </a:rPr>
              <a:t> </a:t>
            </a:r>
            <a:r>
              <a:rPr lang="en-US" b="1" dirty="0" err="1">
                <a:solidFill>
                  <a:srgbClr val="FF0000"/>
                </a:solidFill>
                <a:effectLst/>
                <a:highlight>
                  <a:srgbClr val="FFFF00"/>
                </a:highlight>
              </a:rPr>
              <a:t>bấm</a:t>
            </a:r>
            <a:r>
              <a:rPr lang="en-US" b="1" dirty="0">
                <a:solidFill>
                  <a:srgbClr val="FF0000"/>
                </a:solidFill>
                <a:effectLst/>
                <a:highlight>
                  <a:srgbClr val="FFFF00"/>
                </a:highlight>
              </a:rPr>
              <a:t> </a:t>
            </a:r>
            <a:r>
              <a:rPr lang="en-US" b="1" dirty="0" err="1">
                <a:solidFill>
                  <a:srgbClr val="FF0000"/>
                </a:solidFill>
                <a:effectLst/>
                <a:highlight>
                  <a:srgbClr val="FFFF00"/>
                </a:highlight>
              </a:rPr>
              <a:t>được</a:t>
            </a:r>
            <a:r>
              <a:rPr lang="en-US" b="1" dirty="0">
                <a:solidFill>
                  <a:srgbClr val="FF0000"/>
                </a:solidFill>
                <a:effectLst/>
                <a:highlight>
                  <a:srgbClr val="FFFF00"/>
                </a:highlight>
              </a:rPr>
              <a:t> </a:t>
            </a:r>
            <a:r>
              <a:rPr lang="en-US" b="1" dirty="0" err="1">
                <a:solidFill>
                  <a:srgbClr val="FF0000"/>
                </a:solidFill>
                <a:effectLst/>
                <a:highlight>
                  <a:srgbClr val="FFFF00"/>
                </a:highlight>
              </a:rPr>
              <a:t>số</a:t>
            </a:r>
            <a:r>
              <a:rPr lang="en-US" b="1" dirty="0">
                <a:solidFill>
                  <a:srgbClr val="FF0000"/>
                </a:solidFill>
                <a:effectLst/>
                <a:highlight>
                  <a:srgbClr val="FFFF00"/>
                </a:highlight>
              </a:rPr>
              <a:t> 2, 3, 6 </a:t>
            </a:r>
            <a:r>
              <a:rPr lang="en-US" b="1" dirty="0" err="1">
                <a:solidFill>
                  <a:srgbClr val="FF0000"/>
                </a:solidFill>
                <a:effectLst/>
                <a:highlight>
                  <a:srgbClr val="FFFF00"/>
                </a:highlight>
              </a:rPr>
              <a:t>và</a:t>
            </a:r>
            <a:r>
              <a:rPr lang="en-US" b="1" dirty="0">
                <a:solidFill>
                  <a:srgbClr val="FF0000"/>
                </a:solidFill>
                <a:effectLst/>
                <a:highlight>
                  <a:srgbClr val="FFFF00"/>
                </a:highlight>
              </a:rPr>
              <a:t> 8.</a:t>
            </a:r>
            <a:r>
              <a:rPr lang="en-US" b="1" dirty="0">
                <a:effectLst/>
                <a:highlight>
                  <a:srgbClr val="FFFF00"/>
                </a:highlight>
              </a:rPr>
              <a:t> </a:t>
            </a:r>
            <a:r>
              <a:rPr lang="en-US" dirty="0">
                <a:effectLst/>
              </a:rPr>
              <a:t>Click </a:t>
            </a:r>
            <a:r>
              <a:rPr lang="en-US" dirty="0" err="1">
                <a:effectLst/>
              </a:rPr>
              <a:t>vào</a:t>
            </a:r>
            <a:r>
              <a:rPr lang="en-US" dirty="0">
                <a:effectLst/>
              </a:rPr>
              <a:t> </a:t>
            </a:r>
            <a:r>
              <a:rPr lang="en-US" dirty="0" err="1">
                <a:effectLst/>
              </a:rPr>
              <a:t>những</a:t>
            </a:r>
            <a:r>
              <a:rPr lang="en-US" dirty="0">
                <a:effectLst/>
              </a:rPr>
              <a:t> </a:t>
            </a:r>
            <a:r>
              <a:rPr lang="en-US" dirty="0" err="1">
                <a:effectLst/>
              </a:rPr>
              <a:t>số</a:t>
            </a:r>
            <a:r>
              <a:rPr lang="en-US" dirty="0">
                <a:effectLst/>
              </a:rPr>
              <a:t> </a:t>
            </a:r>
            <a:r>
              <a:rPr lang="en-US" dirty="0" err="1">
                <a:effectLst/>
              </a:rPr>
              <a:t>đó</a:t>
            </a:r>
            <a:r>
              <a:rPr lang="en-US" dirty="0">
                <a:effectLst/>
              </a:rPr>
              <a:t> </a:t>
            </a:r>
            <a:r>
              <a:rPr lang="en-US" dirty="0" err="1">
                <a:effectLst/>
              </a:rPr>
              <a:t>để</a:t>
            </a:r>
            <a:r>
              <a:rPr lang="en-US" dirty="0">
                <a:effectLst/>
              </a:rPr>
              <a:t> </a:t>
            </a:r>
            <a:r>
              <a:rPr lang="en-US" dirty="0" err="1">
                <a:effectLst/>
              </a:rPr>
              <a:t>chọn</a:t>
            </a:r>
            <a:r>
              <a:rPr lang="en-US" dirty="0">
                <a:effectLst/>
              </a:rPr>
              <a:t> </a:t>
            </a:r>
            <a:r>
              <a:rPr lang="en-US" dirty="0" err="1">
                <a:effectLst/>
              </a:rPr>
              <a:t>đường</a:t>
            </a:r>
            <a:r>
              <a:rPr lang="en-US" dirty="0">
                <a:effectLst/>
              </a:rPr>
              <a:t> </a:t>
            </a:r>
            <a:r>
              <a:rPr lang="en-US" dirty="0" err="1">
                <a:effectLst/>
              </a:rPr>
              <a:t>đúng</a:t>
            </a:r>
            <a:r>
              <a:rPr lang="en-US" dirty="0">
                <a:effectLst/>
              </a:rPr>
              <a:t> </a:t>
            </a:r>
            <a:r>
              <a:rPr lang="en-US" dirty="0" err="1">
                <a:effectLst/>
              </a:rPr>
              <a:t>và</a:t>
            </a:r>
            <a:r>
              <a:rPr lang="en-US" dirty="0">
                <a:effectLst/>
              </a:rPr>
              <a:t> </a:t>
            </a:r>
            <a:r>
              <a:rPr lang="en-US" dirty="0" err="1">
                <a:effectLst/>
              </a:rPr>
              <a:t>mở</a:t>
            </a:r>
            <a:r>
              <a:rPr lang="en-US" dirty="0">
                <a:effectLst/>
              </a:rPr>
              <a:t> </a:t>
            </a:r>
            <a:r>
              <a:rPr lang="en-US" dirty="0" err="1">
                <a:effectLst/>
              </a:rPr>
              <a:t>ra</a:t>
            </a:r>
            <a:r>
              <a:rPr lang="en-US" dirty="0">
                <a:effectLst/>
              </a:rPr>
              <a:t> </a:t>
            </a:r>
            <a:r>
              <a:rPr lang="en-US" dirty="0" err="1">
                <a:effectLst/>
              </a:rPr>
              <a:t>câu</a:t>
            </a:r>
            <a:r>
              <a:rPr lang="en-US" dirty="0">
                <a:effectLst/>
              </a:rPr>
              <a:t> </a:t>
            </a:r>
            <a:r>
              <a:rPr lang="en-US" dirty="0" err="1">
                <a:effectLst/>
              </a:rPr>
              <a:t>hỏi</a:t>
            </a:r>
            <a:r>
              <a:rPr lang="en-US" dirty="0">
                <a:effectLst/>
              </a:rPr>
              <a:t>. </a:t>
            </a:r>
            <a:r>
              <a:rPr lang="en-US" dirty="0" err="1">
                <a:effectLst/>
              </a:rPr>
              <a:t>Trả</a:t>
            </a:r>
            <a:r>
              <a:rPr lang="en-US" dirty="0">
                <a:effectLst/>
              </a:rPr>
              <a:t> </a:t>
            </a:r>
            <a:r>
              <a:rPr lang="en-US" dirty="0" err="1">
                <a:effectLst/>
              </a:rPr>
              <a:t>lời</a:t>
            </a:r>
            <a:r>
              <a:rPr lang="en-US" dirty="0">
                <a:effectLst/>
              </a:rPr>
              <a:t> </a:t>
            </a:r>
            <a:r>
              <a:rPr lang="en-US" dirty="0" err="1">
                <a:effectLst/>
              </a:rPr>
              <a:t>xong</a:t>
            </a:r>
            <a:r>
              <a:rPr lang="en-US" dirty="0">
                <a:effectLst/>
              </a:rPr>
              <a:t> </a:t>
            </a:r>
            <a:r>
              <a:rPr lang="en-US" dirty="0" err="1">
                <a:effectLst/>
              </a:rPr>
              <a:t>ấn</a:t>
            </a:r>
            <a:r>
              <a:rPr lang="en-US" dirty="0">
                <a:effectLst/>
              </a:rPr>
              <a:t> back </a:t>
            </a:r>
            <a:r>
              <a:rPr lang="en-US" dirty="0" err="1">
                <a:effectLst/>
              </a:rPr>
              <a:t>để</a:t>
            </a:r>
            <a:r>
              <a:rPr lang="en-US" dirty="0">
                <a:effectLst/>
              </a:rPr>
              <a:t> quay </a:t>
            </a:r>
            <a:r>
              <a:rPr lang="en-US" dirty="0" err="1">
                <a:effectLst/>
              </a:rPr>
              <a:t>lại</a:t>
            </a:r>
            <a:r>
              <a:rPr lang="en-US" dirty="0">
                <a:effectLst/>
              </a:rPr>
              <a:t> </a:t>
            </a:r>
            <a:r>
              <a:rPr lang="en-US" dirty="0" err="1">
                <a:effectLst/>
              </a:rPr>
              <a:t>trang</a:t>
            </a:r>
            <a:r>
              <a:rPr lang="en-US" dirty="0">
                <a:effectLst/>
              </a:rPr>
              <a:t> </a:t>
            </a:r>
            <a:r>
              <a:rPr lang="en-US" dirty="0" err="1">
                <a:effectLst/>
              </a:rPr>
              <a:t>chủ</a:t>
            </a:r>
            <a:r>
              <a:rPr lang="en-US" dirty="0">
                <a:effectLst/>
              </a:rPr>
              <a:t>.</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3</a:t>
            </a:fld>
            <a:endParaRPr lang="en-US"/>
          </a:p>
        </p:txBody>
      </p:sp>
    </p:spTree>
    <p:extLst>
      <p:ext uri="{BB962C8B-B14F-4D97-AF65-F5344CB8AC3E}">
        <p14:creationId xmlns:p14="http://schemas.microsoft.com/office/powerpoint/2010/main" val="101431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4</a:t>
            </a:fld>
            <a:endParaRPr lang="en-US"/>
          </a:p>
        </p:txBody>
      </p:sp>
    </p:spTree>
    <p:extLst>
      <p:ext uri="{BB962C8B-B14F-4D97-AF65-F5344CB8AC3E}">
        <p14:creationId xmlns:p14="http://schemas.microsoft.com/office/powerpoint/2010/main" val="196740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5</a:t>
            </a:fld>
            <a:endParaRPr lang="en-US"/>
          </a:p>
        </p:txBody>
      </p:sp>
    </p:spTree>
    <p:extLst>
      <p:ext uri="{BB962C8B-B14F-4D97-AF65-F5344CB8AC3E}">
        <p14:creationId xmlns:p14="http://schemas.microsoft.com/office/powerpoint/2010/main" val="177934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6</a:t>
            </a:fld>
            <a:endParaRPr lang="en-US"/>
          </a:p>
        </p:txBody>
      </p:sp>
    </p:spTree>
    <p:extLst>
      <p:ext uri="{BB962C8B-B14F-4D97-AF65-F5344CB8AC3E}">
        <p14:creationId xmlns:p14="http://schemas.microsoft.com/office/powerpoint/2010/main" val="277217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7</a:t>
            </a:fld>
            <a:endParaRPr lang="en-US"/>
          </a:p>
        </p:txBody>
      </p:sp>
    </p:spTree>
    <p:extLst>
      <p:ext uri="{BB962C8B-B14F-4D97-AF65-F5344CB8AC3E}">
        <p14:creationId xmlns:p14="http://schemas.microsoft.com/office/powerpoint/2010/main" val="238308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8</a:t>
            </a:fld>
            <a:endParaRPr lang="en-US"/>
          </a:p>
        </p:txBody>
      </p:sp>
    </p:spTree>
    <p:extLst>
      <p:ext uri="{BB962C8B-B14F-4D97-AF65-F5344CB8AC3E}">
        <p14:creationId xmlns:p14="http://schemas.microsoft.com/office/powerpoint/2010/main" val="580546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9</a:t>
            </a:fld>
            <a:endParaRPr lang="en-US"/>
          </a:p>
        </p:txBody>
      </p:sp>
    </p:spTree>
    <p:extLst>
      <p:ext uri="{BB962C8B-B14F-4D97-AF65-F5344CB8AC3E}">
        <p14:creationId xmlns:p14="http://schemas.microsoft.com/office/powerpoint/2010/main" val="388146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44179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3228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836374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2516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78775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4483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69852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19921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27150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36002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4717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4172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3864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60442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95621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64522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2047929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CF2E77-4E87-4338-A6B2-93E833A84A3C}" type="datetimeFigureOut">
              <a:rPr lang="en-US">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93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00023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2094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2549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85219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3710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7952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48465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78187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09494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79092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751645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1199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66473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527859" y="292693"/>
            <a:ext cx="11358487" cy="6384375"/>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12" name="Google Shape;1112;p1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672118" y="425434"/>
            <a:ext cx="592367" cy="531367"/>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16" name="Google Shape;1116;p15"/>
          <p:cNvGrpSpPr/>
          <p:nvPr/>
        </p:nvGrpSpPr>
        <p:grpSpPr>
          <a:xfrm>
            <a:off x="10589718" y="5951685"/>
            <a:ext cx="388500" cy="375167"/>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27" name="Google Shape;1127;p15"/>
          <p:cNvGrpSpPr/>
          <p:nvPr/>
        </p:nvGrpSpPr>
        <p:grpSpPr>
          <a:xfrm>
            <a:off x="1648334" y="425418"/>
            <a:ext cx="222233" cy="224767"/>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30" name="Google Shape;1130;p15"/>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15"/>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32" name="Google Shape;1132;p15"/>
          <p:cNvGrpSpPr/>
          <p:nvPr/>
        </p:nvGrpSpPr>
        <p:grpSpPr>
          <a:xfrm>
            <a:off x="9923034" y="6202167"/>
            <a:ext cx="222233" cy="224767"/>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35" name="Google Shape;1135;p1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1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1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1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1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1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1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1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3" name="Google Shape;1143;p1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4" name="Google Shape;1144;p1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5" name="Google Shape;1145;p1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6" name="Google Shape;1146;p1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1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1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1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1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1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1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1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1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1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1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1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1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1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1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1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1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1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1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1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1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1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1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1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1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1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1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1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1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1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1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1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1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1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1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1" name="Google Shape;1181;p1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2" name="Google Shape;1182;p1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3" name="Google Shape;1183;p1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4" name="Google Shape;1184;p1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6773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53975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8717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92"/>
        <p:cNvGrpSpPr/>
        <p:nvPr/>
      </p:nvGrpSpPr>
      <p:grpSpPr>
        <a:xfrm>
          <a:off x="0" y="0"/>
          <a:ext cx="0" cy="0"/>
          <a:chOff x="0" y="0"/>
          <a:chExt cx="0" cy="0"/>
        </a:xfrm>
      </p:grpSpPr>
      <p:grpSp>
        <p:nvGrpSpPr>
          <p:cNvPr id="1593" name="Google Shape;1593;p20"/>
          <p:cNvGrpSpPr/>
          <p:nvPr/>
        </p:nvGrpSpPr>
        <p:grpSpPr>
          <a:xfrm>
            <a:off x="527859" y="292693"/>
            <a:ext cx="11358487" cy="6384375"/>
            <a:chOff x="395894" y="219519"/>
            <a:chExt cx="8518865" cy="4788281"/>
          </a:xfrm>
        </p:grpSpPr>
        <p:sp>
          <p:nvSpPr>
            <p:cNvPr id="1594" name="Google Shape;1594;p2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5" name="Google Shape;1595;p20"/>
            <p:cNvGrpSpPr/>
            <p:nvPr/>
          </p:nvGrpSpPr>
          <p:grpSpPr>
            <a:xfrm>
              <a:off x="8341543" y="2282008"/>
              <a:ext cx="569676" cy="380612"/>
              <a:chOff x="8341543" y="2282008"/>
              <a:chExt cx="569676" cy="380612"/>
            </a:xfrm>
          </p:grpSpPr>
          <p:sp>
            <p:nvSpPr>
              <p:cNvPr id="1596" name="Google Shape;1596;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7" name="Google Shape;1597;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8" name="Google Shape;1598;p2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9" name="Google Shape;1599;p20"/>
            <p:cNvGrpSpPr/>
            <p:nvPr/>
          </p:nvGrpSpPr>
          <p:grpSpPr>
            <a:xfrm>
              <a:off x="8341543" y="1721094"/>
              <a:ext cx="569676" cy="380612"/>
              <a:chOff x="8341543" y="1721094"/>
              <a:chExt cx="569676" cy="380612"/>
            </a:xfrm>
          </p:grpSpPr>
          <p:sp>
            <p:nvSpPr>
              <p:cNvPr id="1600" name="Google Shape;1600;p2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1" name="Google Shape;1601;p2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2" name="Google Shape;1602;p20"/>
            <p:cNvGrpSpPr/>
            <p:nvPr/>
          </p:nvGrpSpPr>
          <p:grpSpPr>
            <a:xfrm>
              <a:off x="8346273" y="1183592"/>
              <a:ext cx="568486" cy="388014"/>
              <a:chOff x="8346273" y="1183592"/>
              <a:chExt cx="568486" cy="388014"/>
            </a:xfrm>
          </p:grpSpPr>
          <p:sp>
            <p:nvSpPr>
              <p:cNvPr id="1603" name="Google Shape;1603;p2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4" name="Google Shape;1604;p2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5" name="Google Shape;1605;p20"/>
            <p:cNvGrpSpPr/>
            <p:nvPr/>
          </p:nvGrpSpPr>
          <p:grpSpPr>
            <a:xfrm>
              <a:off x="8341543" y="606635"/>
              <a:ext cx="569676" cy="388014"/>
              <a:chOff x="8341543" y="606635"/>
              <a:chExt cx="569676" cy="388014"/>
            </a:xfrm>
          </p:grpSpPr>
          <p:sp>
            <p:nvSpPr>
              <p:cNvPr id="1606" name="Google Shape;1606;p2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2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8" name="Google Shape;1608;p20"/>
            <p:cNvGrpSpPr/>
            <p:nvPr/>
          </p:nvGrpSpPr>
          <p:grpSpPr>
            <a:xfrm>
              <a:off x="8341543" y="2842933"/>
              <a:ext cx="569676" cy="380612"/>
              <a:chOff x="8341543" y="2282008"/>
              <a:chExt cx="569676" cy="380612"/>
            </a:xfrm>
          </p:grpSpPr>
          <p:sp>
            <p:nvSpPr>
              <p:cNvPr id="1609" name="Google Shape;1609;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0" name="Google Shape;1610;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1" name="Google Shape;1611;p20"/>
            <p:cNvGrpSpPr/>
            <p:nvPr/>
          </p:nvGrpSpPr>
          <p:grpSpPr>
            <a:xfrm>
              <a:off x="8341543" y="3403858"/>
              <a:ext cx="569676" cy="380612"/>
              <a:chOff x="8341543" y="2282008"/>
              <a:chExt cx="569676" cy="380612"/>
            </a:xfrm>
          </p:grpSpPr>
          <p:sp>
            <p:nvSpPr>
              <p:cNvPr id="1612" name="Google Shape;1612;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14" name="Google Shape;1614;p2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2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16" name="Google Shape;1616;p20"/>
          <p:cNvSpPr txBox="1">
            <a:spLocks noGrp="1"/>
          </p:cNvSpPr>
          <p:nvPr>
            <p:ph type="title"/>
          </p:nvPr>
        </p:nvSpPr>
        <p:spPr>
          <a:xfrm>
            <a:off x="3101267" y="527700"/>
            <a:ext cx="5990400" cy="138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800"/>
            </a:lvl1pPr>
            <a:lvl2pPr lvl="1" algn="ctr" rtl="0">
              <a:spcBef>
                <a:spcPts val="0"/>
              </a:spcBef>
              <a:spcAft>
                <a:spcPts val="0"/>
              </a:spcAft>
              <a:buNone/>
              <a:defRPr sz="10800"/>
            </a:lvl2pPr>
            <a:lvl3pPr lvl="2" algn="ctr" rtl="0">
              <a:spcBef>
                <a:spcPts val="0"/>
              </a:spcBef>
              <a:spcAft>
                <a:spcPts val="0"/>
              </a:spcAft>
              <a:buNone/>
              <a:defRPr sz="10800"/>
            </a:lvl3pPr>
            <a:lvl4pPr lvl="3" algn="ctr" rtl="0">
              <a:spcBef>
                <a:spcPts val="0"/>
              </a:spcBef>
              <a:spcAft>
                <a:spcPts val="0"/>
              </a:spcAft>
              <a:buNone/>
              <a:defRPr sz="10800"/>
            </a:lvl4pPr>
            <a:lvl5pPr lvl="4" algn="ctr" rtl="0">
              <a:spcBef>
                <a:spcPts val="0"/>
              </a:spcBef>
              <a:spcAft>
                <a:spcPts val="0"/>
              </a:spcAft>
              <a:buNone/>
              <a:defRPr sz="10800"/>
            </a:lvl5pPr>
            <a:lvl6pPr lvl="5" algn="ctr" rtl="0">
              <a:spcBef>
                <a:spcPts val="0"/>
              </a:spcBef>
              <a:spcAft>
                <a:spcPts val="0"/>
              </a:spcAft>
              <a:buNone/>
              <a:defRPr sz="10800"/>
            </a:lvl6pPr>
            <a:lvl7pPr lvl="6" algn="ctr" rtl="0">
              <a:spcBef>
                <a:spcPts val="0"/>
              </a:spcBef>
              <a:spcAft>
                <a:spcPts val="0"/>
              </a:spcAft>
              <a:buNone/>
              <a:defRPr sz="10800"/>
            </a:lvl7pPr>
            <a:lvl8pPr lvl="7" algn="ctr" rtl="0">
              <a:spcBef>
                <a:spcPts val="0"/>
              </a:spcBef>
              <a:spcAft>
                <a:spcPts val="0"/>
              </a:spcAft>
              <a:buNone/>
              <a:defRPr sz="10800"/>
            </a:lvl8pPr>
            <a:lvl9pPr lvl="8" algn="ctr" rtl="0">
              <a:spcBef>
                <a:spcPts val="0"/>
              </a:spcBef>
              <a:spcAft>
                <a:spcPts val="0"/>
              </a:spcAft>
              <a:buNone/>
              <a:defRPr sz="10800"/>
            </a:lvl9pPr>
          </a:lstStyle>
          <a:p>
            <a:endParaRPr/>
          </a:p>
        </p:txBody>
      </p:sp>
      <p:sp>
        <p:nvSpPr>
          <p:cNvPr id="1617" name="Google Shape;1617;p20"/>
          <p:cNvSpPr txBox="1">
            <a:spLocks noGrp="1"/>
          </p:cNvSpPr>
          <p:nvPr>
            <p:ph type="subTitle" idx="1"/>
          </p:nvPr>
        </p:nvSpPr>
        <p:spPr>
          <a:xfrm>
            <a:off x="3102721" y="2075201"/>
            <a:ext cx="5990400" cy="19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618" name="Google Shape;1618;p20"/>
          <p:cNvSpPr txBox="1"/>
          <p:nvPr/>
        </p:nvSpPr>
        <p:spPr>
          <a:xfrm>
            <a:off x="3414700" y="4698840"/>
            <a:ext cx="5366000" cy="8884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1600" b="1" kern="0">
                <a:solidFill>
                  <a:srgbClr val="A8BFE9"/>
                </a:solidFill>
                <a:latin typeface="Quicksand"/>
                <a:ea typeface="Quicksand"/>
                <a:cs typeface="Quicksand"/>
                <a:sym typeface="Quicksand"/>
              </a:rPr>
              <a:t>CREDITS:</a:t>
            </a:r>
            <a:r>
              <a:rPr lang="en" sz="1600" b="1" kern="0">
                <a:solidFill>
                  <a:srgbClr val="0E2A47"/>
                </a:solidFill>
                <a:latin typeface="Quicksand"/>
                <a:ea typeface="Quicksand"/>
                <a:cs typeface="Quicksand"/>
                <a:sym typeface="Quicksand"/>
              </a:rPr>
              <a:t> </a:t>
            </a:r>
            <a:r>
              <a:rPr lang="en" sz="1600" kern="0">
                <a:solidFill>
                  <a:srgbClr val="000000"/>
                </a:solidFill>
                <a:latin typeface="Quicksand Medium"/>
                <a:ea typeface="Quicksand Medium"/>
                <a:cs typeface="Quicksand Medium"/>
                <a:sym typeface="Quicksand Medium"/>
              </a:rPr>
              <a:t>This presentation template was created by </a:t>
            </a:r>
            <a:r>
              <a:rPr lang="en" sz="1600" b="1" kern="0">
                <a:solidFill>
                  <a:srgbClr val="A8BFE9"/>
                </a:solidFill>
                <a:uFill>
                  <a:noFill/>
                </a:uFill>
                <a:latin typeface="Quicksand"/>
                <a:ea typeface="Quicksand"/>
                <a:cs typeface="Quicksand"/>
                <a:sym typeface="Quicksand"/>
                <a:hlinkClick r:id="rId2">
                  <a:extLst>
                    <a:ext uri="{A12FA001-AC4F-418D-AE19-62706E023703}">
                      <ahyp:hlinkClr xmlns:ahyp="http://schemas.microsoft.com/office/drawing/2018/hyperlinkcolor" val="tx"/>
                    </a:ext>
                  </a:extLst>
                </a:hlinkClick>
              </a:rPr>
              <a:t>Slidesgo</a:t>
            </a:r>
            <a:r>
              <a:rPr lang="en" sz="1600" kern="0">
                <a:solidFill>
                  <a:srgbClr val="000000"/>
                </a:solidFill>
                <a:latin typeface="Quicksand Medium"/>
                <a:ea typeface="Quicksand Medium"/>
                <a:cs typeface="Quicksand Medium"/>
                <a:sym typeface="Quicksand Medium"/>
              </a:rPr>
              <a:t>, including icon by</a:t>
            </a:r>
            <a:r>
              <a:rPr lang="en" sz="1600" kern="0">
                <a:solidFill>
                  <a:srgbClr val="174A80"/>
                </a:solidFill>
                <a:latin typeface="Quicksand Medium"/>
                <a:ea typeface="Quicksand Medium"/>
                <a:cs typeface="Quicksand Medium"/>
                <a:sym typeface="Quicksand Medium"/>
              </a:rPr>
              <a:t> </a:t>
            </a:r>
            <a:r>
              <a:rPr lang="en" sz="1600" b="1" kern="0">
                <a:solidFill>
                  <a:srgbClr val="A8BFE9"/>
                </a:solidFill>
                <a:uFill>
                  <a:noFill/>
                </a:u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Flaticon</a:t>
            </a:r>
            <a:r>
              <a:rPr lang="en" sz="1600" kern="0">
                <a:solidFill>
                  <a:srgbClr val="000000"/>
                </a:solidFill>
                <a:latin typeface="Quicksand Medium"/>
                <a:ea typeface="Quicksand Medium"/>
                <a:cs typeface="Quicksand Medium"/>
                <a:sym typeface="Quicksand Medium"/>
              </a:rPr>
              <a:t>, and infographics &amp; images from</a:t>
            </a:r>
            <a:r>
              <a:rPr lang="en" sz="1600" kern="0">
                <a:solidFill>
                  <a:srgbClr val="0E2A47"/>
                </a:solidFill>
                <a:latin typeface="Quicksand Medium"/>
                <a:ea typeface="Quicksand Medium"/>
                <a:cs typeface="Quicksand Medium"/>
                <a:sym typeface="Quicksand Medium"/>
              </a:rPr>
              <a:t> </a:t>
            </a:r>
            <a:r>
              <a:rPr lang="en" sz="1600" b="1" kern="0">
                <a:solidFill>
                  <a:srgbClr val="A8BFE9"/>
                </a:solidFill>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Freepik</a:t>
            </a:r>
            <a:endParaRPr sz="1600" b="1" kern="0">
              <a:solidFill>
                <a:srgbClr val="A8BFE9"/>
              </a:solidFill>
              <a:latin typeface="Quicksand"/>
              <a:ea typeface="Quicksand"/>
              <a:cs typeface="Quicksand"/>
              <a:sym typeface="Quicksand"/>
            </a:endParaRPr>
          </a:p>
        </p:txBody>
      </p:sp>
      <p:sp>
        <p:nvSpPr>
          <p:cNvPr id="1619" name="Google Shape;1619;p2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2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2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2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2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2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2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6" name="Google Shape;1626;p2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7" name="Google Shape;1627;p2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8" name="Google Shape;1628;p2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9" name="Google Shape;1629;p2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0" name="Google Shape;1630;p2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1" name="Google Shape;1631;p2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2" name="Google Shape;1632;p2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3" name="Google Shape;1633;p2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4" name="Google Shape;1634;p2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5" name="Google Shape;1635;p2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6" name="Google Shape;1636;p2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7" name="Google Shape;1637;p2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8" name="Google Shape;1638;p2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9" name="Google Shape;1639;p2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0" name="Google Shape;1640;p2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1" name="Google Shape;1641;p2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2" name="Google Shape;1642;p2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3" name="Google Shape;1643;p2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4" name="Google Shape;1644;p2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5" name="Google Shape;1645;p2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6" name="Google Shape;1646;p2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7" name="Google Shape;1647;p2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8" name="Google Shape;1648;p2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9" name="Google Shape;1649;p2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0" name="Google Shape;1650;p2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1" name="Google Shape;1651;p2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2" name="Google Shape;1652;p2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3" name="Google Shape;1653;p2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4" name="Google Shape;1654;p2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5" name="Google Shape;1655;p2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6" name="Google Shape;1656;p2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7" name="Google Shape;1657;p2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8" name="Google Shape;1658;p2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9" name="Google Shape;1659;p2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0" name="Google Shape;1660;p2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1" name="Google Shape;1661;p2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2" name="Google Shape;1662;p2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3" name="Google Shape;1663;p2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4" name="Google Shape;1664;p2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5" name="Google Shape;1665;p2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6" name="Google Shape;1666;p2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7" name="Google Shape;1667;p2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8" name="Google Shape;1668;p2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69" name="Google Shape;1669;p20"/>
          <p:cNvGrpSpPr/>
          <p:nvPr/>
        </p:nvGrpSpPr>
        <p:grpSpPr>
          <a:xfrm>
            <a:off x="10211867" y="3932585"/>
            <a:ext cx="592367" cy="531367"/>
            <a:chOff x="2495125" y="2142250"/>
            <a:chExt cx="444275" cy="398525"/>
          </a:xfrm>
        </p:grpSpPr>
        <p:sp>
          <p:nvSpPr>
            <p:cNvPr id="1670" name="Google Shape;167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1" name="Google Shape;167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72" name="Google Shape;1672;p20"/>
          <p:cNvGrpSpPr/>
          <p:nvPr/>
        </p:nvGrpSpPr>
        <p:grpSpPr>
          <a:xfrm>
            <a:off x="1357401" y="2009301"/>
            <a:ext cx="388500" cy="375167"/>
            <a:chOff x="3243875" y="2372825"/>
            <a:chExt cx="291375" cy="281375"/>
          </a:xfrm>
        </p:grpSpPr>
        <p:sp>
          <p:nvSpPr>
            <p:cNvPr id="1673" name="Google Shape;1673;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83" name="Google Shape;1683;p20"/>
          <p:cNvGrpSpPr/>
          <p:nvPr/>
        </p:nvGrpSpPr>
        <p:grpSpPr>
          <a:xfrm>
            <a:off x="2761968" y="821285"/>
            <a:ext cx="222233" cy="224767"/>
            <a:chOff x="4954425" y="2036375"/>
            <a:chExt cx="166675" cy="168575"/>
          </a:xfrm>
        </p:grpSpPr>
        <p:sp>
          <p:nvSpPr>
            <p:cNvPr id="1684" name="Google Shape;1684;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86" name="Google Shape;1686;p20"/>
          <p:cNvSpPr/>
          <p:nvPr/>
        </p:nvSpPr>
        <p:spPr>
          <a:xfrm>
            <a:off x="9342634" y="879533"/>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0"/>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0"/>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0"/>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0"/>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91" name="Google Shape;1691;p20"/>
          <p:cNvGrpSpPr/>
          <p:nvPr/>
        </p:nvGrpSpPr>
        <p:grpSpPr>
          <a:xfrm>
            <a:off x="2039667" y="5713834"/>
            <a:ext cx="388500" cy="375167"/>
            <a:chOff x="3243875" y="2372825"/>
            <a:chExt cx="291375" cy="281375"/>
          </a:xfrm>
        </p:grpSpPr>
        <p:sp>
          <p:nvSpPr>
            <p:cNvPr id="1692" name="Google Shape;1692;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02" name="Google Shape;1702;p20"/>
          <p:cNvGrpSpPr/>
          <p:nvPr/>
        </p:nvGrpSpPr>
        <p:grpSpPr>
          <a:xfrm>
            <a:off x="1672318" y="3456701"/>
            <a:ext cx="592367" cy="531367"/>
            <a:chOff x="2495125" y="2142250"/>
            <a:chExt cx="444275" cy="398525"/>
          </a:xfrm>
        </p:grpSpPr>
        <p:sp>
          <p:nvSpPr>
            <p:cNvPr id="1703" name="Google Shape;1703;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05" name="Google Shape;1705;p20"/>
          <p:cNvGrpSpPr/>
          <p:nvPr/>
        </p:nvGrpSpPr>
        <p:grpSpPr>
          <a:xfrm>
            <a:off x="9301067" y="5825267"/>
            <a:ext cx="388500" cy="375167"/>
            <a:chOff x="3243875" y="2372825"/>
            <a:chExt cx="291375" cy="281375"/>
          </a:xfrm>
        </p:grpSpPr>
        <p:sp>
          <p:nvSpPr>
            <p:cNvPr id="1706" name="Google Shape;1706;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7" name="Google Shape;1707;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8" name="Google Shape;1708;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0" name="Google Shape;1710;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1" name="Google Shape;1711;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2" name="Google Shape;1712;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3" name="Google Shape;1713;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4" name="Google Shape;1714;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5" name="Google Shape;1715;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16" name="Google Shape;1716;p20"/>
          <p:cNvGrpSpPr/>
          <p:nvPr/>
        </p:nvGrpSpPr>
        <p:grpSpPr>
          <a:xfrm>
            <a:off x="9580334" y="2936201"/>
            <a:ext cx="222233" cy="224767"/>
            <a:chOff x="4954425" y="2036375"/>
            <a:chExt cx="166675" cy="168575"/>
          </a:xfrm>
        </p:grpSpPr>
        <p:sp>
          <p:nvSpPr>
            <p:cNvPr id="1717" name="Google Shape;1717;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8" name="Google Shape;1718;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19" name="Google Shape;1719;p20"/>
          <p:cNvGrpSpPr/>
          <p:nvPr/>
        </p:nvGrpSpPr>
        <p:grpSpPr>
          <a:xfrm>
            <a:off x="10211851" y="1501285"/>
            <a:ext cx="592367" cy="531367"/>
            <a:chOff x="2495125" y="2142250"/>
            <a:chExt cx="444275" cy="398525"/>
          </a:xfrm>
        </p:grpSpPr>
        <p:sp>
          <p:nvSpPr>
            <p:cNvPr id="1720" name="Google Shape;172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1" name="Google Shape;172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0502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587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51933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0659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714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5188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87669974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535713843"/>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5" r:id="rId9"/>
    <p:sldLayoutId id="2147483706" r:id="rId10"/>
    <p:sldLayoutId id="2147483707" r:id="rId11"/>
    <p:sldLayoutId id="2147483708" r:id="rId12"/>
    <p:sldLayoutId id="2147483709" r:id="rId13"/>
    <p:sldLayoutId id="2147483711" r:id="rId14"/>
    <p:sldLayoutId id="214748371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9.emf"/><Relationship Id="rId3" Type="http://schemas.microsoft.com/office/2007/relationships/media" Target="../media/media1.wav"/><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18.jpg"/><Relationship Id="rId11" Type="http://schemas.openxmlformats.org/officeDocument/2006/relationships/image" Target="../media/image1.png"/><Relationship Id="rId5" Type="http://schemas.openxmlformats.org/officeDocument/2006/relationships/notesSlide" Target="../notesSlides/notesSlide10.xml"/><Relationship Id="rId10" Type="http://schemas.openxmlformats.org/officeDocument/2006/relationships/image" Target="../media/image22.png"/><Relationship Id="rId4" Type="http://schemas.openxmlformats.org/officeDocument/2006/relationships/slideLayout" Target="../slideLayouts/slideLayout35.xml"/><Relationship Id="rId9" Type="http://schemas.openxmlformats.org/officeDocument/2006/relationships/image" Target="../media/image23.tif"/></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wav"/><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18.jpg"/><Relationship Id="rId11" Type="http://schemas.openxmlformats.org/officeDocument/2006/relationships/image" Target="../media/image22.png"/><Relationship Id="rId5" Type="http://schemas.openxmlformats.org/officeDocument/2006/relationships/notesSlide" Target="../notesSlides/notesSlide11.xml"/><Relationship Id="rId10" Type="http://schemas.openxmlformats.org/officeDocument/2006/relationships/image" Target="../media/image24.tif"/><Relationship Id="rId4" Type="http://schemas.openxmlformats.org/officeDocument/2006/relationships/slideLayout" Target="../slideLayouts/slideLayout35.xml"/><Relationship Id="rId9" Type="http://schemas.openxmlformats.org/officeDocument/2006/relationships/image" Target="../media/image19.emf"/></Relationships>
</file>

<file path=ppt/slides/_rels/slide12.xml.rels><?xml version="1.0" encoding="UTF-8" standalone="yes"?>
<Relationships xmlns="http://schemas.openxmlformats.org/package/2006/relationships"><Relationship Id="rId8" Type="http://schemas.openxmlformats.org/officeDocument/2006/relationships/image" Target="../media/image19.emf"/><Relationship Id="rId3" Type="http://schemas.microsoft.com/office/2007/relationships/media" Target="../media/media1.wav"/><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image" Target="../media/image18.jpg"/><Relationship Id="rId11" Type="http://schemas.openxmlformats.org/officeDocument/2006/relationships/image" Target="../media/image1.png"/><Relationship Id="rId5" Type="http://schemas.openxmlformats.org/officeDocument/2006/relationships/notesSlide" Target="../notesSlides/notesSlide12.xml"/><Relationship Id="rId10" Type="http://schemas.openxmlformats.org/officeDocument/2006/relationships/image" Target="../media/image22.png"/><Relationship Id="rId4" Type="http://schemas.openxmlformats.org/officeDocument/2006/relationships/slideLayout" Target="../slideLayouts/slideLayout35.xml"/><Relationship Id="rId9" Type="http://schemas.openxmlformats.org/officeDocument/2006/relationships/image" Target="../media/image25.tif"/></Relationships>
</file>

<file path=ppt/slides/_rels/slide13.xml.rels><?xml version="1.0" encoding="UTF-8" standalone="yes"?>
<Relationships xmlns="http://schemas.openxmlformats.org/package/2006/relationships"><Relationship Id="rId8" Type="http://schemas.openxmlformats.org/officeDocument/2006/relationships/image" Target="../media/image19.emf"/><Relationship Id="rId3" Type="http://schemas.microsoft.com/office/2007/relationships/media" Target="../media/media1.wav"/><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image" Target="../media/image18.jpg"/><Relationship Id="rId11" Type="http://schemas.openxmlformats.org/officeDocument/2006/relationships/image" Target="../media/image1.png"/><Relationship Id="rId5" Type="http://schemas.openxmlformats.org/officeDocument/2006/relationships/notesSlide" Target="../notesSlides/notesSlide13.xml"/><Relationship Id="rId10" Type="http://schemas.openxmlformats.org/officeDocument/2006/relationships/image" Target="../media/image22.png"/><Relationship Id="rId4" Type="http://schemas.openxmlformats.org/officeDocument/2006/relationships/slideLayout" Target="../slideLayouts/slideLayout35.xml"/><Relationship Id="rId9" Type="http://schemas.openxmlformats.org/officeDocument/2006/relationships/image" Target="../media/image26.tif"/></Relationships>
</file>

<file path=ppt/slides/_rels/slide14.xml.rels><?xml version="1.0" encoding="UTF-8" standalone="yes"?>
<Relationships xmlns="http://schemas.openxmlformats.org/package/2006/relationships"><Relationship Id="rId8" Type="http://schemas.openxmlformats.org/officeDocument/2006/relationships/image" Target="../media/image25.tif"/><Relationship Id="rId3" Type="http://schemas.openxmlformats.org/officeDocument/2006/relationships/audio" Target="../media/media1.wav"/><Relationship Id="rId7" Type="http://schemas.openxmlformats.org/officeDocument/2006/relationships/image" Target="../media/image24.tif"/><Relationship Id="rId12" Type="http://schemas.openxmlformats.org/officeDocument/2006/relationships/image" Target="../media/image1.png"/><Relationship Id="rId2" Type="http://schemas.microsoft.com/office/2007/relationships/media" Target="../media/media1.wav"/><Relationship Id="rId1" Type="http://schemas.openxmlformats.org/officeDocument/2006/relationships/tags" Target="../tags/tag15.xml"/><Relationship Id="rId6" Type="http://schemas.openxmlformats.org/officeDocument/2006/relationships/image" Target="../media/image26.tif"/><Relationship Id="rId11" Type="http://schemas.openxmlformats.org/officeDocument/2006/relationships/image" Target="../media/image22.png"/><Relationship Id="rId5" Type="http://schemas.openxmlformats.org/officeDocument/2006/relationships/notesSlide" Target="../notesSlides/notesSlide14.xml"/><Relationship Id="rId10" Type="http://schemas.openxmlformats.org/officeDocument/2006/relationships/image" Target="../media/image27.tif"/><Relationship Id="rId4" Type="http://schemas.openxmlformats.org/officeDocument/2006/relationships/slideLayout" Target="../slideLayouts/slideLayout25.xml"/><Relationship Id="rId9" Type="http://schemas.openxmlformats.org/officeDocument/2006/relationships/image" Target="../media/image23.tif"/></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5.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ags" Target="../tags/tag16.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9.xml"/><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2.wav"/><Relationship Id="rId7" Type="http://schemas.openxmlformats.org/officeDocument/2006/relationships/image" Target="../media/image32.jpg"/><Relationship Id="rId2" Type="http://schemas.microsoft.com/office/2007/relationships/media" Target="../media/media2.wav"/><Relationship Id="rId1" Type="http://schemas.openxmlformats.org/officeDocument/2006/relationships/tags" Target="../tags/tag18.xml"/><Relationship Id="rId6" Type="http://schemas.openxmlformats.org/officeDocument/2006/relationships/notesSlide" Target="../notesSlides/notesSlide17.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image" Target="../media/image22.png"/><Relationship Id="rId4" Type="http://schemas.openxmlformats.org/officeDocument/2006/relationships/audio" Target="NULL" TargetMode="Externa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9.xml"/><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9.xml"/><Relationship Id="rId7" Type="http://schemas.openxmlformats.org/officeDocument/2006/relationships/image" Target="../media/image26.tif"/><Relationship Id="rId2" Type="http://schemas.openxmlformats.org/officeDocument/2006/relationships/slideLayout" Target="../slideLayouts/slideLayout38.xml"/><Relationship Id="rId1" Type="http://schemas.openxmlformats.org/officeDocument/2006/relationships/tags" Target="../tags/tag20.xml"/><Relationship Id="rId6" Type="http://schemas.openxmlformats.org/officeDocument/2006/relationships/image" Target="../media/image25.tif"/><Relationship Id="rId5" Type="http://schemas.openxmlformats.org/officeDocument/2006/relationships/image" Target="../media/image24.tif"/><Relationship Id="rId4" Type="http://schemas.openxmlformats.org/officeDocument/2006/relationships/image" Target="../media/image23.tif"/><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9.xml"/><Relationship Id="rId1" Type="http://schemas.openxmlformats.org/officeDocument/2006/relationships/tags" Target="../tags/tag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9.xml"/><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image" Target="../media/image37.gif"/><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21.xml"/><Relationship Id="rId7" Type="http://schemas.openxmlformats.org/officeDocument/2006/relationships/image" Target="../media/image41.jpg"/><Relationship Id="rId2" Type="http://schemas.openxmlformats.org/officeDocument/2006/relationships/slideLayout" Target="../slideLayouts/slideLayout39.xml"/><Relationship Id="rId1" Type="http://schemas.openxmlformats.org/officeDocument/2006/relationships/tags" Target="../tags/tag2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3.mp3"/><Relationship Id="rId7" Type="http://schemas.openxmlformats.org/officeDocument/2006/relationships/image" Target="../media/image44.png"/><Relationship Id="rId2" Type="http://schemas.microsoft.com/office/2007/relationships/media" Target="../media/media3.mp3"/><Relationship Id="rId1" Type="http://schemas.openxmlformats.org/officeDocument/2006/relationships/tags" Target="../tags/tag23.xml"/><Relationship Id="rId6" Type="http://schemas.openxmlformats.org/officeDocument/2006/relationships/image" Target="../media/image43.jpeg"/><Relationship Id="rId11" Type="http://schemas.openxmlformats.org/officeDocument/2006/relationships/image" Target="../media/image1.png"/><Relationship Id="rId5" Type="http://schemas.openxmlformats.org/officeDocument/2006/relationships/notesSlide" Target="../notesSlides/notesSlide22.xml"/><Relationship Id="rId10" Type="http://schemas.openxmlformats.org/officeDocument/2006/relationships/image" Target="../media/image22.png"/><Relationship Id="rId4" Type="http://schemas.openxmlformats.org/officeDocument/2006/relationships/slideLayout" Target="../slideLayouts/slideLayout25.xm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4.png"/><Relationship Id="rId12" Type="http://schemas.openxmlformats.org/officeDocument/2006/relationships/slide" Target="slide6.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slide" Target="slide7.xml"/><Relationship Id="rId5" Type="http://schemas.openxmlformats.org/officeDocument/2006/relationships/image" Target="../media/image3.png"/><Relationship Id="rId15" Type="http://schemas.openxmlformats.org/officeDocument/2006/relationships/slide" Target="slide8.xml"/><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slide" Target="slide4.xml"/><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tiff"/><Relationship Id="rId3" Type="http://schemas.microsoft.com/office/2007/relationships/media" Target="../media/media1.wav"/><Relationship Id="rId7" Type="http://schemas.openxmlformats.org/officeDocument/2006/relationships/image" Target="../media/image19.emf"/><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18.jpg"/><Relationship Id="rId11" Type="http://schemas.openxmlformats.org/officeDocument/2006/relationships/image" Target="../media/image1.png"/><Relationship Id="rId5" Type="http://schemas.openxmlformats.org/officeDocument/2006/relationships/notesSlide" Target="../notesSlides/notesSlide9.xml"/><Relationship Id="rId10" Type="http://schemas.openxmlformats.org/officeDocument/2006/relationships/image" Target="../media/image22.png"/><Relationship Id="rId4" Type="http://schemas.openxmlformats.org/officeDocument/2006/relationships/slideLayout" Target="../slideLayouts/slideLayout35.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6" name="Title 1"/>
          <p:cNvSpPr txBox="1">
            <a:spLocks/>
          </p:cNvSpPr>
          <p:nvPr/>
        </p:nvSpPr>
        <p:spPr>
          <a:xfrm>
            <a:off x="3129027" y="1456996"/>
            <a:ext cx="5920400" cy="193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C00000"/>
                </a:solidFill>
                <a:latin typeface="Myriad Pro" panose="020B0503030403020204" pitchFamily="34" charset="0"/>
              </a:rPr>
              <a:t>Unit 6: </a:t>
            </a:r>
            <a:br>
              <a:rPr lang="en-US" sz="7200" b="1" kern="0" dirty="0">
                <a:solidFill>
                  <a:srgbClr val="C00000"/>
                </a:solidFill>
                <a:latin typeface="Myriad Pro" panose="020B0503030403020204" pitchFamily="34" charset="0"/>
              </a:rPr>
            </a:br>
            <a:r>
              <a:rPr lang="en-US" sz="7200" b="1" kern="0" dirty="0">
                <a:solidFill>
                  <a:srgbClr val="C00000"/>
                </a:solidFill>
                <a:latin typeface="Myriad Pro" panose="020B0503030403020204" pitchFamily="34" charset="0"/>
              </a:rPr>
              <a:t>My Hobby</a:t>
            </a:r>
          </a:p>
        </p:txBody>
      </p:sp>
      <p:sp>
        <p:nvSpPr>
          <p:cNvPr id="7" name="Google Shape;792;p29"/>
          <p:cNvSpPr txBox="1">
            <a:spLocks/>
          </p:cNvSpPr>
          <p:nvPr/>
        </p:nvSpPr>
        <p:spPr>
          <a:xfrm>
            <a:off x="2391508" y="3858147"/>
            <a:ext cx="6719619" cy="38560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000" b="1" kern="0" dirty="0">
                <a:solidFill>
                  <a:srgbClr val="241826">
                    <a:lumMod val="75000"/>
                  </a:srgbClr>
                </a:solidFill>
                <a:latin typeface="Myriad Pro" panose="020B0503030403020204" pitchFamily="34" charset="0"/>
              </a:rPr>
              <a:t>Lesson 2 – Task 1, 2, 3/P81</a:t>
            </a:r>
          </a:p>
        </p:txBody>
      </p:sp>
    </p:spTree>
    <p:custDataLst>
      <p:tags r:id="rId1"/>
    </p:custDataLst>
    <p:extLst>
      <p:ext uri="{BB962C8B-B14F-4D97-AF65-F5344CB8AC3E}">
        <p14:creationId xmlns:p14="http://schemas.microsoft.com/office/powerpoint/2010/main" val="1084784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10" name="Rectangular Callout 9"/>
          <p:cNvSpPr/>
          <p:nvPr/>
        </p:nvSpPr>
        <p:spPr>
          <a:xfrm>
            <a:off x="4737862" y="1248394"/>
            <a:ext cx="5401994" cy="3754150"/>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733301" y="5135410"/>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ysClr val="windowText" lastClr="000000"/>
                  </a:solidFill>
                  <a:latin typeface="Comic Sans MS" panose="030F0702030302020204" pitchFamily="66" charset="0"/>
                </a:rPr>
                <a:t>colour</a:t>
              </a:r>
              <a:endParaRPr lang="en-US" sz="6000" b="1" dirty="0">
                <a:solidFill>
                  <a:sysClr val="windowText" lastClr="000000"/>
                </a:solidFill>
                <a:latin typeface="Comic Sans MS" panose="030F0702030302020204" pitchFamily="66" charset="0"/>
              </a:endParaRP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2264" y="1395954"/>
            <a:ext cx="5122075" cy="3404584"/>
          </a:xfrm>
          <a:prstGeom prst="rect">
            <a:avLst/>
          </a:prstGeom>
        </p:spPr>
      </p:pic>
      <p:sp>
        <p:nvSpPr>
          <p:cNvPr id="16" name="Rectangle 15"/>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7" name="Rectangle 16"/>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4">
            <a:hlinkClick r:id="" action="ppaction://media"/>
          </p:cNvPr>
          <p:cNvPicPr>
            <a:picLocks noChangeAspect="1"/>
          </p:cNvPicPr>
          <p:nvPr>
            <a:audioFile r:link="rId2"/>
            <p:extLst>
              <p:ext uri="{DAA4B4D4-6D71-4841-9C94-3DE7FCFB9230}">
                <p14:media xmlns:p14="http://schemas.microsoft.com/office/powerpoint/2010/main" r:embed="rId3">
                  <p14:trim st="9204" end="13039.4166"/>
                </p14:media>
              </p:ext>
            </p:extLst>
          </p:nvPr>
        </p:nvPicPr>
        <p:blipFill>
          <a:blip r:embed="rId10"/>
          <a:stretch>
            <a:fillRect/>
          </a:stretch>
        </p:blipFill>
        <p:spPr>
          <a:xfrm>
            <a:off x="12465714" y="376799"/>
            <a:ext cx="609600" cy="609600"/>
          </a:xfrm>
          <a:prstGeom prst="rect">
            <a:avLst/>
          </a:prstGeom>
        </p:spPr>
      </p:pic>
      <p:pic>
        <p:nvPicPr>
          <p:cNvPr id="18" name="6.4">
            <a:hlinkClick r:id="" action="ppaction://media"/>
          </p:cNvPr>
          <p:cNvPicPr>
            <a:picLocks noChangeAspect="1"/>
          </p:cNvPicPr>
          <p:nvPr>
            <a:audioFile r:link="rId2"/>
            <p:extLst>
              <p:ext uri="{DAA4B4D4-6D71-4841-9C94-3DE7FCFB9230}">
                <p14:media xmlns:p14="http://schemas.microsoft.com/office/powerpoint/2010/main" r:embed="rId3">
                  <p14:trim st="9204" end="13039.4166"/>
                </p14:media>
              </p:ext>
            </p:extLst>
          </p:nvPr>
        </p:nvPicPr>
        <p:blipFill>
          <a:blip r:embed="rId10"/>
          <a:stretch>
            <a:fillRect/>
          </a:stretch>
        </p:blipFill>
        <p:spPr>
          <a:xfrm>
            <a:off x="10002750" y="5135410"/>
            <a:ext cx="1501364" cy="1501364"/>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
        <p:nvSpPr>
          <p:cNvPr id="19" name="TextBox 18">
            <a:extLst>
              <a:ext uri="{FF2B5EF4-FFF2-40B4-BE49-F238E27FC236}">
                <a16:creationId xmlns:a16="http://schemas.microsoft.com/office/drawing/2014/main" id="{C33B9AB2-B6E3-47A8-92B0-71119C2799BD}"/>
              </a:ext>
            </a:extLst>
          </p:cNvPr>
          <p:cNvSpPr txBox="1"/>
          <p:nvPr/>
        </p:nvSpPr>
        <p:spPr>
          <a:xfrm>
            <a:off x="345831" y="139787"/>
            <a:ext cx="3551147" cy="919401"/>
          </a:xfrm>
          <a:prstGeom prst="roundRect">
            <a:avLst/>
          </a:prstGeom>
          <a:solidFill>
            <a:schemeClr val="bg1"/>
          </a:solidFill>
          <a:ln w="12700">
            <a:solidFill>
              <a:schemeClr val="tx1"/>
            </a:solidFill>
          </a:ln>
        </p:spPr>
        <p:txBody>
          <a:bodyPr wrap="square" rtlCol="0">
            <a:spAutoFit/>
          </a:bodyPr>
          <a:lstStyle/>
          <a:p>
            <a:r>
              <a:rPr lang="en-US" sz="4800" b="1" dirty="0">
                <a:solidFill>
                  <a:srgbClr val="336699"/>
                </a:solidFill>
                <a:latin typeface="Myriad Pro" panose="020B0503030403020204" pitchFamily="34" charset="0"/>
              </a:rPr>
              <a:t>New words</a:t>
            </a:r>
          </a:p>
        </p:txBody>
      </p:sp>
    </p:spTree>
    <p:custDataLst>
      <p:tags r:id="rId1"/>
    </p:custDataLst>
    <p:extLst>
      <p:ext uri="{BB962C8B-B14F-4D97-AF65-F5344CB8AC3E}">
        <p14:creationId xmlns:p14="http://schemas.microsoft.com/office/powerpoint/2010/main" val="369018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33" fill="hold"/>
                                        <p:tgtEl>
                                          <p:spTgt spid="2"/>
                                        </p:tgtEl>
                                      </p:cBhvr>
                                    </p:cmd>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39856" y="272953"/>
            <a:ext cx="1704537" cy="817293"/>
          </a:xfrm>
          <a:prstGeom prst="rect">
            <a:avLst/>
          </a:prstGeom>
        </p:spPr>
      </p:pic>
      <p:sp>
        <p:nvSpPr>
          <p:cNvPr id="10" name="Rectangular Callout 9"/>
          <p:cNvSpPr/>
          <p:nvPr/>
        </p:nvSpPr>
        <p:spPr>
          <a:xfrm>
            <a:off x="5857184" y="421859"/>
            <a:ext cx="3962065" cy="4406179"/>
          </a:xfrm>
          <a:prstGeom prst="wedgeRectCallout">
            <a:avLst>
              <a:gd name="adj1" fmla="val -74628"/>
              <a:gd name="adj2" fmla="val 38476"/>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6061491" y="5074884"/>
            <a:ext cx="3553449" cy="1262633"/>
            <a:chOff x="6120075" y="3044675"/>
            <a:chExt cx="1920240" cy="666750"/>
          </a:xfrm>
        </p:grpSpPr>
        <p:pic>
          <p:nvPicPr>
            <p:cNvPr id="12" name="图片 6"/>
            <p:cNvPicPr>
              <a:picLocks noChangeAspect="1"/>
            </p:cNvPicPr>
            <p:nvPr/>
          </p:nvPicPr>
          <p:blipFill>
            <a:blip r:embed="rId9"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dance</a:t>
              </a:r>
            </a:p>
          </p:txBody>
        </p:sp>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5525" y="555284"/>
            <a:ext cx="3197964" cy="4150893"/>
          </a:xfrm>
          <a:prstGeom prst="rect">
            <a:avLst/>
          </a:prstGeom>
        </p:spPr>
      </p:pic>
      <p:sp>
        <p:nvSpPr>
          <p:cNvPr id="15" name="Rectangle 14"/>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4">
            <a:hlinkClick r:id="" action="ppaction://media"/>
          </p:cNvPr>
          <p:cNvPicPr>
            <a:picLocks noChangeAspect="1"/>
          </p:cNvPicPr>
          <p:nvPr>
            <a:audioFile r:link="rId2"/>
            <p:extLst>
              <p:ext uri="{DAA4B4D4-6D71-4841-9C94-3DE7FCFB9230}">
                <p14:media xmlns:p14="http://schemas.microsoft.com/office/powerpoint/2010/main" r:embed="rId3">
                  <p14:trim st="12420" end="9581.4166"/>
                </p14:media>
              </p:ext>
            </p:extLst>
          </p:nvPr>
        </p:nvPicPr>
        <p:blipFill>
          <a:blip r:embed="rId11"/>
          <a:stretch>
            <a:fillRect/>
          </a:stretch>
        </p:blipFill>
        <p:spPr>
          <a:xfrm>
            <a:off x="12442722" y="376799"/>
            <a:ext cx="609600" cy="609600"/>
          </a:xfrm>
          <a:prstGeom prst="rect">
            <a:avLst/>
          </a:prstGeom>
        </p:spPr>
      </p:pic>
      <p:pic>
        <p:nvPicPr>
          <p:cNvPr id="17" name="6.4">
            <a:hlinkClick r:id="" action="ppaction://media"/>
          </p:cNvPr>
          <p:cNvPicPr>
            <a:picLocks noChangeAspect="1"/>
          </p:cNvPicPr>
          <p:nvPr>
            <a:audioFile r:link="rId2"/>
            <p:extLst>
              <p:ext uri="{DAA4B4D4-6D71-4841-9C94-3DE7FCFB9230}">
                <p14:media xmlns:p14="http://schemas.microsoft.com/office/powerpoint/2010/main" r:embed="rId3">
                  <p14:trim st="12420" end="9581.4166"/>
                </p14:media>
              </p:ext>
            </p:extLst>
          </p:nvPr>
        </p:nvPicPr>
        <p:blipFill>
          <a:blip r:embed="rId11"/>
          <a:stretch>
            <a:fillRect/>
          </a:stretch>
        </p:blipFill>
        <p:spPr>
          <a:xfrm>
            <a:off x="10041533" y="5153851"/>
            <a:ext cx="1225842" cy="1225842"/>
          </a:xfrm>
          <a:prstGeom prst="rect">
            <a:avLst/>
          </a:prstGeom>
        </p:spPr>
      </p:pic>
      <p:sp>
        <p:nvSpPr>
          <p:cNvPr id="18" name="TextBox 17">
            <a:extLst>
              <a:ext uri="{FF2B5EF4-FFF2-40B4-BE49-F238E27FC236}">
                <a16:creationId xmlns:a16="http://schemas.microsoft.com/office/drawing/2014/main" id="{B46BEDE7-0D0B-478A-B491-533F98254431}"/>
              </a:ext>
            </a:extLst>
          </p:cNvPr>
          <p:cNvSpPr txBox="1"/>
          <p:nvPr/>
        </p:nvSpPr>
        <p:spPr>
          <a:xfrm>
            <a:off x="345831" y="139787"/>
            <a:ext cx="3551147" cy="919401"/>
          </a:xfrm>
          <a:prstGeom prst="roundRect">
            <a:avLst/>
          </a:prstGeom>
          <a:solidFill>
            <a:schemeClr val="bg1"/>
          </a:solidFill>
          <a:ln w="12700">
            <a:solidFill>
              <a:schemeClr val="tx1"/>
            </a:solidFill>
          </a:ln>
        </p:spPr>
        <p:txBody>
          <a:bodyPr wrap="square" rtlCol="0">
            <a:spAutoFit/>
          </a:bodyPr>
          <a:lstStyle/>
          <a:p>
            <a:r>
              <a:rPr lang="en-US" sz="4800" b="1" dirty="0">
                <a:solidFill>
                  <a:srgbClr val="336699"/>
                </a:solidFill>
                <a:latin typeface="Myriad Pro" panose="020B0503030403020204" pitchFamily="34" charset="0"/>
              </a:rPr>
              <a:t>New words</a:t>
            </a:r>
          </a:p>
        </p:txBody>
      </p:sp>
    </p:spTree>
    <p:custDataLst>
      <p:tags r:id="rId1"/>
    </p:custDataLst>
    <p:extLst>
      <p:ext uri="{BB962C8B-B14F-4D97-AF65-F5344CB8AC3E}">
        <p14:creationId xmlns:p14="http://schemas.microsoft.com/office/powerpoint/2010/main" val="30455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75" fill="hold"/>
                                        <p:tgtEl>
                                          <p:spTgt spid="2"/>
                                        </p:tgtEl>
                                      </p:cBhvr>
                                    </p:cmd>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10" name="Rectangular Callout 9"/>
          <p:cNvSpPr/>
          <p:nvPr/>
        </p:nvSpPr>
        <p:spPr>
          <a:xfrm>
            <a:off x="4695821" y="1090246"/>
            <a:ext cx="5744675" cy="3976827"/>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788196" y="5285784"/>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paint</a:t>
              </a: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1989" y="1230656"/>
            <a:ext cx="5505864" cy="3664786"/>
          </a:xfrm>
          <a:prstGeom prst="rect">
            <a:avLst/>
          </a:prstGeom>
        </p:spPr>
      </p:pic>
      <p:sp>
        <p:nvSpPr>
          <p:cNvPr id="15" name="Rectangle 14"/>
          <p:cNvSpPr/>
          <p:nvPr/>
        </p:nvSpPr>
        <p:spPr>
          <a:xfrm>
            <a:off x="474706" y="6372660"/>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4">
            <a:hlinkClick r:id="" action="ppaction://media"/>
          </p:cNvPr>
          <p:cNvPicPr>
            <a:picLocks noChangeAspect="1"/>
          </p:cNvPicPr>
          <p:nvPr>
            <a:audioFile r:link="rId2"/>
            <p:extLst>
              <p:ext uri="{DAA4B4D4-6D71-4841-9C94-3DE7FCFB9230}">
                <p14:media xmlns:p14="http://schemas.microsoft.com/office/powerpoint/2010/main" r:embed="rId3">
                  <p14:trim st="16057" end="6172.4166"/>
                </p14:media>
              </p:ext>
            </p:extLst>
          </p:nvPr>
        </p:nvPicPr>
        <p:blipFill>
          <a:blip r:embed="rId10"/>
          <a:stretch>
            <a:fillRect/>
          </a:stretch>
        </p:blipFill>
        <p:spPr>
          <a:xfrm>
            <a:off x="12374880" y="599487"/>
            <a:ext cx="609600" cy="609600"/>
          </a:xfrm>
          <a:prstGeom prst="rect">
            <a:avLst/>
          </a:prstGeom>
        </p:spPr>
      </p:pic>
      <p:pic>
        <p:nvPicPr>
          <p:cNvPr id="17" name="6.4">
            <a:hlinkClick r:id="" action="ppaction://media"/>
          </p:cNvPr>
          <p:cNvPicPr>
            <a:picLocks noChangeAspect="1"/>
          </p:cNvPicPr>
          <p:nvPr>
            <a:audioFile r:link="rId2"/>
            <p:extLst>
              <p:ext uri="{DAA4B4D4-6D71-4841-9C94-3DE7FCFB9230}">
                <p14:media xmlns:p14="http://schemas.microsoft.com/office/powerpoint/2010/main" r:embed="rId3">
                  <p14:trim st="16057" end="6172.4166"/>
                </p14:media>
              </p:ext>
            </p:extLst>
          </p:nvPr>
        </p:nvPicPr>
        <p:blipFill>
          <a:blip r:embed="rId10"/>
          <a:stretch>
            <a:fillRect/>
          </a:stretch>
        </p:blipFill>
        <p:spPr>
          <a:xfrm>
            <a:off x="9684806" y="5314533"/>
            <a:ext cx="1273925" cy="1273925"/>
          </a:xfrm>
          <a:prstGeom prst="rect">
            <a:avLst/>
          </a:prstGeom>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
        <p:nvSpPr>
          <p:cNvPr id="19" name="TextBox 18">
            <a:extLst>
              <a:ext uri="{FF2B5EF4-FFF2-40B4-BE49-F238E27FC236}">
                <a16:creationId xmlns:a16="http://schemas.microsoft.com/office/drawing/2014/main" id="{46E7FD82-B372-47E7-83F6-35A4BA156473}"/>
              </a:ext>
            </a:extLst>
          </p:cNvPr>
          <p:cNvSpPr txBox="1"/>
          <p:nvPr/>
        </p:nvSpPr>
        <p:spPr>
          <a:xfrm>
            <a:off x="345831" y="139787"/>
            <a:ext cx="3551147" cy="919401"/>
          </a:xfrm>
          <a:prstGeom prst="roundRect">
            <a:avLst/>
          </a:prstGeom>
          <a:solidFill>
            <a:schemeClr val="bg1"/>
          </a:solidFill>
          <a:ln w="12700">
            <a:solidFill>
              <a:schemeClr val="tx1"/>
            </a:solidFill>
          </a:ln>
        </p:spPr>
        <p:txBody>
          <a:bodyPr wrap="square" rtlCol="0">
            <a:spAutoFit/>
          </a:bodyPr>
          <a:lstStyle/>
          <a:p>
            <a:r>
              <a:rPr lang="en-US" sz="4800" b="1" dirty="0">
                <a:solidFill>
                  <a:srgbClr val="336699"/>
                </a:solidFill>
                <a:latin typeface="Myriad Pro" panose="020B0503030403020204" pitchFamily="34" charset="0"/>
              </a:rPr>
              <a:t>New words</a:t>
            </a:r>
          </a:p>
        </p:txBody>
      </p:sp>
    </p:spTree>
    <p:custDataLst>
      <p:tags r:id="rId1"/>
    </p:custDataLst>
    <p:extLst>
      <p:ext uri="{BB962C8B-B14F-4D97-AF65-F5344CB8AC3E}">
        <p14:creationId xmlns:p14="http://schemas.microsoft.com/office/powerpoint/2010/main" val="41009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47" fill="hold"/>
                                        <p:tgtEl>
                                          <p:spTgt spid="2"/>
                                        </p:tgtEl>
                                      </p:cBhvr>
                                    </p:cmd>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10" name="Rectangular Callout 9"/>
          <p:cNvSpPr/>
          <p:nvPr/>
        </p:nvSpPr>
        <p:spPr>
          <a:xfrm>
            <a:off x="4887856" y="668631"/>
            <a:ext cx="4952494" cy="4423914"/>
          </a:xfrm>
          <a:prstGeom prst="wedgeRectCallout">
            <a:avLst>
              <a:gd name="adj1" fmla="val -69160"/>
              <a:gd name="adj2" fmla="val 38152"/>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587379" y="5311256"/>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sing</a:t>
              </a: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2958" y="925064"/>
            <a:ext cx="4000575" cy="4000575"/>
          </a:xfrm>
          <a:prstGeom prst="rect">
            <a:avLst/>
          </a:prstGeom>
        </p:spPr>
      </p:pic>
      <p:sp>
        <p:nvSpPr>
          <p:cNvPr id="15" name="Rectangle 14"/>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7" name="6.4">
            <a:hlinkClick r:id="" action="ppaction://media"/>
          </p:cNvPr>
          <p:cNvPicPr>
            <a:picLocks noChangeAspect="1"/>
          </p:cNvPicPr>
          <p:nvPr>
            <a:audioFile r:link="rId2"/>
            <p:extLst>
              <p:ext uri="{DAA4B4D4-6D71-4841-9C94-3DE7FCFB9230}">
                <p14:media xmlns:p14="http://schemas.microsoft.com/office/powerpoint/2010/main" r:embed="rId3">
                  <p14:trim st="19262" end="2710.4166"/>
                </p14:media>
              </p:ext>
            </p:extLst>
          </p:nvPr>
        </p:nvPicPr>
        <p:blipFill>
          <a:blip r:embed="rId10"/>
          <a:stretch>
            <a:fillRect/>
          </a:stretch>
        </p:blipFill>
        <p:spPr>
          <a:xfrm>
            <a:off x="12459286" y="599487"/>
            <a:ext cx="609600" cy="609600"/>
          </a:xfrm>
          <a:prstGeom prst="rect">
            <a:avLst/>
          </a:prstGeom>
        </p:spPr>
      </p:pic>
      <p:pic>
        <p:nvPicPr>
          <p:cNvPr id="18" name="6.4">
            <a:hlinkClick r:id="" action="ppaction://media"/>
          </p:cNvPr>
          <p:cNvPicPr>
            <a:picLocks noChangeAspect="1"/>
          </p:cNvPicPr>
          <p:nvPr>
            <a:audioFile r:link="rId2"/>
            <p:extLst>
              <p:ext uri="{DAA4B4D4-6D71-4841-9C94-3DE7FCFB9230}">
                <p14:media xmlns:p14="http://schemas.microsoft.com/office/powerpoint/2010/main" r:embed="rId3">
                  <p14:trim st="19262" end="2710.4166"/>
                </p14:media>
              </p:ext>
            </p:extLst>
          </p:nvPr>
        </p:nvPicPr>
        <p:blipFill>
          <a:blip r:embed="rId10"/>
          <a:stretch>
            <a:fillRect/>
          </a:stretch>
        </p:blipFill>
        <p:spPr>
          <a:xfrm>
            <a:off x="9840349" y="5260723"/>
            <a:ext cx="1562107" cy="1562107"/>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
        <p:nvSpPr>
          <p:cNvPr id="20" name="TextBox 19">
            <a:extLst>
              <a:ext uri="{FF2B5EF4-FFF2-40B4-BE49-F238E27FC236}">
                <a16:creationId xmlns:a16="http://schemas.microsoft.com/office/drawing/2014/main" id="{56DE1C7C-D860-4842-A65E-E90592EC9035}"/>
              </a:ext>
            </a:extLst>
          </p:cNvPr>
          <p:cNvSpPr txBox="1"/>
          <p:nvPr/>
        </p:nvSpPr>
        <p:spPr>
          <a:xfrm>
            <a:off x="345831" y="139787"/>
            <a:ext cx="3551147" cy="919401"/>
          </a:xfrm>
          <a:prstGeom prst="roundRect">
            <a:avLst/>
          </a:prstGeom>
          <a:solidFill>
            <a:schemeClr val="bg1"/>
          </a:solidFill>
          <a:ln w="12700">
            <a:solidFill>
              <a:schemeClr val="tx1"/>
            </a:solidFill>
          </a:ln>
        </p:spPr>
        <p:txBody>
          <a:bodyPr wrap="square" rtlCol="0">
            <a:spAutoFit/>
          </a:bodyPr>
          <a:lstStyle/>
          <a:p>
            <a:r>
              <a:rPr lang="en-US" sz="4800" b="1" dirty="0">
                <a:solidFill>
                  <a:srgbClr val="336699"/>
                </a:solidFill>
                <a:latin typeface="Myriad Pro" panose="020B0503030403020204" pitchFamily="34" charset="0"/>
              </a:rPr>
              <a:t>New words</a:t>
            </a:r>
          </a:p>
        </p:txBody>
      </p:sp>
    </p:spTree>
    <p:custDataLst>
      <p:tags r:id="rId1"/>
    </p:custDataLst>
    <p:extLst>
      <p:ext uri="{BB962C8B-B14F-4D97-AF65-F5344CB8AC3E}">
        <p14:creationId xmlns:p14="http://schemas.microsoft.com/office/powerpoint/2010/main" val="398430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204" fill="hold"/>
                                        <p:tgtEl>
                                          <p:spTgt spid="17"/>
                                        </p:tgtEl>
                                      </p:cBhvr>
                                    </p:cmd>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7357" y="2593984"/>
            <a:ext cx="11165305" cy="27798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2997" t="4238" r="5492"/>
          <a:stretch/>
        </p:blipFill>
        <p:spPr>
          <a:xfrm>
            <a:off x="9639656" y="2011140"/>
            <a:ext cx="1716258" cy="20163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1088" y="2024034"/>
            <a:ext cx="1636639" cy="212432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6304" r="11689"/>
          <a:stretch/>
        </p:blipFill>
        <p:spPr>
          <a:xfrm>
            <a:off x="7412680" y="2022308"/>
            <a:ext cx="1976571" cy="1827080"/>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24125" r="3528"/>
          <a:stretch/>
        </p:blipFill>
        <p:spPr>
          <a:xfrm>
            <a:off x="3145397" y="2022308"/>
            <a:ext cx="2048943" cy="1882486"/>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3792" r="22245"/>
          <a:stretch/>
        </p:blipFill>
        <p:spPr>
          <a:xfrm>
            <a:off x="815926" y="2037949"/>
            <a:ext cx="2074518" cy="1875830"/>
          </a:xfrm>
          <a:prstGeom prst="rect">
            <a:avLst/>
          </a:prstGeom>
        </p:spPr>
      </p:pic>
      <p:sp>
        <p:nvSpPr>
          <p:cNvPr id="11" name="Rounded Rectangle 10"/>
          <p:cNvSpPr/>
          <p:nvPr/>
        </p:nvSpPr>
        <p:spPr>
          <a:xfrm>
            <a:off x="826913" y="4280223"/>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buy</a:t>
            </a:r>
            <a:endParaRPr lang="en-US" sz="4800" b="1" dirty="0">
              <a:solidFill>
                <a:sysClr val="windowText" lastClr="000000"/>
              </a:solidFill>
              <a:latin typeface="Comic Sans MS" panose="030F0702030302020204" pitchFamily="66" charset="0"/>
            </a:endParaRPr>
          </a:p>
        </p:txBody>
      </p:sp>
      <p:sp>
        <p:nvSpPr>
          <p:cNvPr id="12" name="Rounded Rectangle 11"/>
          <p:cNvSpPr/>
          <p:nvPr/>
        </p:nvSpPr>
        <p:spPr>
          <a:xfrm>
            <a:off x="3148937" y="4236540"/>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colour</a:t>
            </a:r>
            <a:endParaRPr lang="en-US" sz="4800" b="1" dirty="0">
              <a:solidFill>
                <a:sysClr val="windowText" lastClr="000000"/>
              </a:solidFill>
              <a:latin typeface="Comic Sans MS" panose="030F0702030302020204" pitchFamily="66" charset="0"/>
            </a:endParaRPr>
          </a:p>
        </p:txBody>
      </p:sp>
      <p:sp>
        <p:nvSpPr>
          <p:cNvPr id="13" name="Rounded Rectangle 12"/>
          <p:cNvSpPr/>
          <p:nvPr/>
        </p:nvSpPr>
        <p:spPr>
          <a:xfrm>
            <a:off x="5119267" y="4285406"/>
            <a:ext cx="2440283"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dance</a:t>
            </a:r>
            <a:endParaRPr lang="en-US" sz="4800" b="1" dirty="0">
              <a:solidFill>
                <a:sysClr val="windowText" lastClr="000000"/>
              </a:solidFill>
              <a:latin typeface="Comic Sans MS" panose="030F0702030302020204" pitchFamily="66" charset="0"/>
            </a:endParaRPr>
          </a:p>
        </p:txBody>
      </p:sp>
      <p:sp>
        <p:nvSpPr>
          <p:cNvPr id="14" name="Rounded Rectangle 13"/>
          <p:cNvSpPr/>
          <p:nvPr/>
        </p:nvSpPr>
        <p:spPr>
          <a:xfrm>
            <a:off x="7369199" y="4322344"/>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paint</a:t>
            </a:r>
            <a:endParaRPr lang="en-US" sz="4800" b="1" dirty="0">
              <a:solidFill>
                <a:sysClr val="windowText" lastClr="000000"/>
              </a:solidFill>
              <a:latin typeface="Comic Sans MS" panose="030F0702030302020204" pitchFamily="66" charset="0"/>
            </a:endParaRPr>
          </a:p>
        </p:txBody>
      </p:sp>
      <p:sp>
        <p:nvSpPr>
          <p:cNvPr id="15" name="Rounded Rectangle 14"/>
          <p:cNvSpPr/>
          <p:nvPr/>
        </p:nvSpPr>
        <p:spPr>
          <a:xfrm>
            <a:off x="9500948" y="4322345"/>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sing</a:t>
            </a:r>
            <a:endParaRPr lang="en-US" sz="4800" b="1" dirty="0">
              <a:solidFill>
                <a:sysClr val="windowText" lastClr="000000"/>
              </a:solidFill>
              <a:latin typeface="Comic Sans MS" panose="030F0702030302020204" pitchFamily="66" charset="0"/>
            </a:endParaRPr>
          </a:p>
        </p:txBody>
      </p:sp>
      <p:sp>
        <p:nvSpPr>
          <p:cNvPr id="16" name="TextBox 15"/>
          <p:cNvSpPr txBox="1"/>
          <p:nvPr/>
        </p:nvSpPr>
        <p:spPr>
          <a:xfrm>
            <a:off x="223359" y="351785"/>
            <a:ext cx="6826987" cy="851297"/>
          </a:xfrm>
          <a:prstGeom prst="roundRect">
            <a:avLst/>
          </a:prstGeom>
          <a:solidFill>
            <a:schemeClr val="bg1"/>
          </a:solidFill>
          <a:ln w="12700">
            <a:solidFill>
              <a:schemeClr val="tx1"/>
            </a:solidFill>
          </a:ln>
        </p:spPr>
        <p:txBody>
          <a:bodyPr wrap="none" rtlCol="0">
            <a:spAutoFit/>
          </a:bodyPr>
          <a:lstStyle/>
          <a:p>
            <a:r>
              <a:rPr lang="vi-VN" sz="4400" b="1" dirty="0">
                <a:solidFill>
                  <a:srgbClr val="336699"/>
                </a:solidFill>
                <a:latin typeface="Myriad Pro" panose="020B0503030403020204" pitchFamily="34" charset="0"/>
              </a:rPr>
              <a:t>Listen and point. Repeat.</a:t>
            </a:r>
            <a:endParaRPr lang="en-US" sz="4400" b="1" dirty="0">
              <a:solidFill>
                <a:srgbClr val="336699"/>
              </a:solidFill>
              <a:latin typeface="Myriad Pro" panose="020B0503030403020204" pitchFamily="34" charset="0"/>
            </a:endParaRPr>
          </a:p>
        </p:txBody>
      </p:sp>
      <p:pic>
        <p:nvPicPr>
          <p:cNvPr id="2" name="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559550" y="272953"/>
            <a:ext cx="1083005" cy="1083005"/>
          </a:xfrm>
          <a:prstGeom prst="rect">
            <a:avLst/>
          </a:prstGeom>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258106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0719" y1="32353" x2="44935" y2="32353"/>
                        <a14:foregroundMark x1="59477" y1="34804" x2="76797" y2="35131"/>
                      </a14:backgroundRemoval>
                    </a14:imgEffect>
                  </a14:imgLayer>
                </a14:imgProps>
              </a:ext>
              <a:ext uri="{28A0092B-C50C-407E-A947-70E740481C1C}">
                <a14:useLocalDpi xmlns:a14="http://schemas.microsoft.com/office/drawing/2010/main" val="0"/>
              </a:ext>
            </a:extLst>
          </a:blip>
          <a:srcRect l="12315" r="14561" b="30844"/>
          <a:stretch/>
        </p:blipFill>
        <p:spPr>
          <a:xfrm flipH="1">
            <a:off x="2616599" y="2887826"/>
            <a:ext cx="4197979" cy="3970174"/>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9815" t="15795" r="41344" b="35281"/>
          <a:stretch/>
        </p:blipFill>
        <p:spPr>
          <a:xfrm flipH="1">
            <a:off x="7540292" y="3445420"/>
            <a:ext cx="2560321" cy="3412580"/>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46183" t="18257" r="18871" b="30667"/>
          <a:stretch/>
        </p:blipFill>
        <p:spPr>
          <a:xfrm>
            <a:off x="6077253" y="3355144"/>
            <a:ext cx="2489981" cy="3502856"/>
          </a:xfrm>
          <a:prstGeom prst="rect">
            <a:avLst/>
          </a:prstGeom>
        </p:spPr>
      </p:pic>
      <p:sp>
        <p:nvSpPr>
          <p:cNvPr id="8" name="Oval Callout 7"/>
          <p:cNvSpPr/>
          <p:nvPr/>
        </p:nvSpPr>
        <p:spPr>
          <a:xfrm>
            <a:off x="3491316" y="242825"/>
            <a:ext cx="5781820" cy="3202595"/>
          </a:xfrm>
          <a:prstGeom prst="wedgeEllipseCallout">
            <a:avLst>
              <a:gd name="adj1" fmla="val -41567"/>
              <a:gd name="adj2" fmla="val 55331"/>
            </a:avLst>
          </a:prstGeom>
          <a:solidFill>
            <a:srgbClr val="FFC000"/>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ln>
                  <a:solidFill>
                    <a:schemeClr val="accent6">
                      <a:lumMod val="50000"/>
                    </a:schemeClr>
                  </a:solidFill>
                </a:ln>
                <a:solidFill>
                  <a:schemeClr val="accent6">
                    <a:lumMod val="75000"/>
                  </a:schemeClr>
                </a:solidFill>
                <a:effectLst/>
                <a:latin typeface="Comic Sans MS" panose="030F0702030302020204" pitchFamily="66" charset="0"/>
              </a:rPr>
              <a:t>WHISPER</a:t>
            </a:r>
            <a:r>
              <a:rPr lang="vi-VN" sz="6000" b="1" dirty="0">
                <a:ln>
                  <a:solidFill>
                    <a:schemeClr val="accent6">
                      <a:lumMod val="50000"/>
                    </a:schemeClr>
                  </a:solidFill>
                </a:ln>
                <a:solidFill>
                  <a:schemeClr val="accent6">
                    <a:lumMod val="75000"/>
                  </a:schemeClr>
                </a:solidFill>
                <a:effectLst>
                  <a:glow rad="228600">
                    <a:schemeClr val="accent2">
                      <a:satMod val="175000"/>
                      <a:alpha val="40000"/>
                    </a:schemeClr>
                  </a:glow>
                </a:effectLst>
                <a:latin typeface="Comic Sans MS" panose="030F0702030302020204" pitchFamily="66" charset="0"/>
              </a:rPr>
              <a:t> </a:t>
            </a:r>
            <a:r>
              <a:rPr lang="vi-VN" sz="6000" b="1" dirty="0">
                <a:ln>
                  <a:solidFill>
                    <a:schemeClr val="accent6">
                      <a:lumMod val="50000"/>
                    </a:schemeClr>
                  </a:solidFill>
                </a:ln>
                <a:solidFill>
                  <a:schemeClr val="accent6">
                    <a:lumMod val="75000"/>
                  </a:schemeClr>
                </a:solidFill>
                <a:effectLst/>
                <a:latin typeface="Comic Sans MS" panose="030F0702030302020204" pitchFamily="66" charset="0"/>
              </a:rPr>
              <a:t>GAME</a:t>
            </a:r>
            <a:endParaRPr lang="en-US" sz="6000" b="1" dirty="0">
              <a:ln>
                <a:solidFill>
                  <a:schemeClr val="accent6">
                    <a:lumMod val="50000"/>
                  </a:schemeClr>
                </a:solidFill>
              </a:ln>
              <a:solidFill>
                <a:schemeClr val="accent6">
                  <a:lumMod val="75000"/>
                </a:schemeClr>
              </a:solidFill>
              <a:effectLst/>
              <a:latin typeface="Comic Sans MS" panose="030F0702030302020204"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96309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9293" y="3394901"/>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60073">
            <a:off x="1305300" y="500230"/>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Task </a:t>
            </a:r>
            <a:r>
              <a:rPr lang="vi-VN" sz="4800" kern="0" dirty="0">
                <a:solidFill>
                  <a:srgbClr val="241826"/>
                </a:solidFill>
                <a:latin typeface="Myriad Pro" panose="020B0503030403020204" pitchFamily="34" charset="0"/>
              </a:rPr>
              <a:t>2</a:t>
            </a:r>
            <a:r>
              <a:rPr lang="en-US" sz="4800" kern="0" dirty="0">
                <a:solidFill>
                  <a:srgbClr val="241826"/>
                </a:solidFill>
                <a:latin typeface="Myriad Pro" panose="020B0503030403020204" pitchFamily="34" charset="0"/>
              </a:rPr>
              <a:t> Listen and </a:t>
            </a:r>
            <a:r>
              <a:rPr lang="vi-VN" sz="4800" kern="0" dirty="0">
                <a:solidFill>
                  <a:srgbClr val="241826"/>
                </a:solidFill>
                <a:latin typeface="Myriad Pro" panose="020B0503030403020204" pitchFamily="34" charset="0"/>
              </a:rPr>
              <a:t>write</a:t>
            </a:r>
            <a:r>
              <a:rPr lang="en-US" sz="4800" kern="0" dirty="0">
                <a:solidFill>
                  <a:srgbClr val="241826"/>
                </a:solidFill>
                <a:latin typeface="Myriad Pro" panose="020B0503030403020204" pitchFamily="34" charset="0"/>
              </a:rPr>
              <a:t>.</a:t>
            </a:r>
          </a:p>
        </p:txBody>
      </p:sp>
      <p:sp>
        <p:nvSpPr>
          <p:cNvPr id="16" name="Rounded Rectangle 15"/>
          <p:cNvSpPr/>
          <p:nvPr/>
        </p:nvSpPr>
        <p:spPr>
          <a:xfrm>
            <a:off x="4295458" y="3097920"/>
            <a:ext cx="2562589"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4" name="Google Shape;1794;p49"/>
          <p:cNvGrpSpPr/>
          <p:nvPr/>
        </p:nvGrpSpPr>
        <p:grpSpPr>
          <a:xfrm flipV="1">
            <a:off x="5630843" y="3396916"/>
            <a:ext cx="612155" cy="779695"/>
            <a:chOff x="2103825" y="2821000"/>
            <a:chExt cx="380725" cy="484925"/>
          </a:xfrm>
        </p:grpSpPr>
        <p:sp>
          <p:nvSpPr>
            <p:cNvPr id="75" name="Google Shape;1795;p49"/>
            <p:cNvSpPr/>
            <p:nvPr/>
          </p:nvSpPr>
          <p:spPr>
            <a:xfrm>
              <a:off x="2115725" y="2832025"/>
              <a:ext cx="357800" cy="464375"/>
            </a:xfrm>
            <a:custGeom>
              <a:avLst/>
              <a:gdLst/>
              <a:ahLst/>
              <a:cxnLst/>
              <a:rect l="l" t="t" r="r" b="b"/>
              <a:pathLst>
                <a:path w="14312" h="18575" extrusionOk="0">
                  <a:moveTo>
                    <a:pt x="11562" y="120"/>
                  </a:moveTo>
                  <a:cubicBezTo>
                    <a:pt x="11562" y="310"/>
                    <a:pt x="11574" y="465"/>
                    <a:pt x="11574" y="608"/>
                  </a:cubicBezTo>
                  <a:cubicBezTo>
                    <a:pt x="11526" y="1334"/>
                    <a:pt x="11478" y="2084"/>
                    <a:pt x="11454" y="2810"/>
                  </a:cubicBezTo>
                  <a:cubicBezTo>
                    <a:pt x="11443" y="3049"/>
                    <a:pt x="11502" y="3120"/>
                    <a:pt x="11764" y="3144"/>
                  </a:cubicBezTo>
                  <a:cubicBezTo>
                    <a:pt x="12228" y="3168"/>
                    <a:pt x="12681" y="3179"/>
                    <a:pt x="13133" y="3215"/>
                  </a:cubicBezTo>
                  <a:cubicBezTo>
                    <a:pt x="13490" y="3227"/>
                    <a:pt x="13848" y="3251"/>
                    <a:pt x="14252" y="3251"/>
                  </a:cubicBezTo>
                  <a:cubicBezTo>
                    <a:pt x="14264" y="3489"/>
                    <a:pt x="14312" y="3691"/>
                    <a:pt x="14300" y="3882"/>
                  </a:cubicBezTo>
                  <a:cubicBezTo>
                    <a:pt x="14252" y="4787"/>
                    <a:pt x="14169" y="5716"/>
                    <a:pt x="14133" y="6620"/>
                  </a:cubicBezTo>
                  <a:cubicBezTo>
                    <a:pt x="14086" y="7621"/>
                    <a:pt x="14121" y="8621"/>
                    <a:pt x="14074" y="9609"/>
                  </a:cubicBezTo>
                  <a:cubicBezTo>
                    <a:pt x="14026" y="10728"/>
                    <a:pt x="13907" y="11859"/>
                    <a:pt x="13871" y="12978"/>
                  </a:cubicBezTo>
                  <a:cubicBezTo>
                    <a:pt x="13812" y="14633"/>
                    <a:pt x="13467" y="16253"/>
                    <a:pt x="13586" y="17919"/>
                  </a:cubicBezTo>
                  <a:lnTo>
                    <a:pt x="13586" y="17967"/>
                  </a:lnTo>
                  <a:cubicBezTo>
                    <a:pt x="13550" y="18515"/>
                    <a:pt x="13514" y="18574"/>
                    <a:pt x="12943" y="18574"/>
                  </a:cubicBezTo>
                  <a:lnTo>
                    <a:pt x="7502" y="18491"/>
                  </a:lnTo>
                  <a:cubicBezTo>
                    <a:pt x="6811" y="18491"/>
                    <a:pt x="6144" y="18527"/>
                    <a:pt x="5454" y="18527"/>
                  </a:cubicBezTo>
                  <a:cubicBezTo>
                    <a:pt x="4370" y="18527"/>
                    <a:pt x="3299" y="18503"/>
                    <a:pt x="2215" y="18491"/>
                  </a:cubicBezTo>
                  <a:cubicBezTo>
                    <a:pt x="1679" y="18491"/>
                    <a:pt x="1132" y="18491"/>
                    <a:pt x="596" y="18467"/>
                  </a:cubicBezTo>
                  <a:cubicBezTo>
                    <a:pt x="489" y="18467"/>
                    <a:pt x="394" y="18467"/>
                    <a:pt x="298" y="18455"/>
                  </a:cubicBezTo>
                  <a:cubicBezTo>
                    <a:pt x="96" y="18443"/>
                    <a:pt x="1" y="18348"/>
                    <a:pt x="1" y="18146"/>
                  </a:cubicBezTo>
                  <a:cubicBezTo>
                    <a:pt x="13" y="17824"/>
                    <a:pt x="1" y="17503"/>
                    <a:pt x="1" y="17193"/>
                  </a:cubicBezTo>
                  <a:cubicBezTo>
                    <a:pt x="13" y="15621"/>
                    <a:pt x="36" y="14050"/>
                    <a:pt x="60" y="12490"/>
                  </a:cubicBezTo>
                  <a:cubicBezTo>
                    <a:pt x="72" y="11788"/>
                    <a:pt x="120" y="11097"/>
                    <a:pt x="132" y="10407"/>
                  </a:cubicBezTo>
                  <a:cubicBezTo>
                    <a:pt x="155" y="9097"/>
                    <a:pt x="144" y="7799"/>
                    <a:pt x="179" y="6489"/>
                  </a:cubicBezTo>
                  <a:cubicBezTo>
                    <a:pt x="191" y="5406"/>
                    <a:pt x="251" y="4334"/>
                    <a:pt x="274" y="3251"/>
                  </a:cubicBezTo>
                  <a:cubicBezTo>
                    <a:pt x="298" y="2632"/>
                    <a:pt x="298" y="2025"/>
                    <a:pt x="310" y="1417"/>
                  </a:cubicBezTo>
                  <a:cubicBezTo>
                    <a:pt x="310" y="1191"/>
                    <a:pt x="334" y="965"/>
                    <a:pt x="382" y="763"/>
                  </a:cubicBezTo>
                  <a:cubicBezTo>
                    <a:pt x="394" y="667"/>
                    <a:pt x="489" y="548"/>
                    <a:pt x="572" y="536"/>
                  </a:cubicBezTo>
                  <a:cubicBezTo>
                    <a:pt x="858" y="465"/>
                    <a:pt x="1144" y="405"/>
                    <a:pt x="1429" y="405"/>
                  </a:cubicBezTo>
                  <a:cubicBezTo>
                    <a:pt x="2572" y="370"/>
                    <a:pt x="3727" y="370"/>
                    <a:pt x="4882" y="334"/>
                  </a:cubicBezTo>
                  <a:cubicBezTo>
                    <a:pt x="5751" y="298"/>
                    <a:pt x="6621" y="215"/>
                    <a:pt x="7502" y="155"/>
                  </a:cubicBezTo>
                  <a:cubicBezTo>
                    <a:pt x="8252" y="108"/>
                    <a:pt x="9014" y="36"/>
                    <a:pt x="9776" y="12"/>
                  </a:cubicBezTo>
                  <a:cubicBezTo>
                    <a:pt x="10359" y="1"/>
                    <a:pt x="10919" y="72"/>
                    <a:pt x="11562" y="120"/>
                  </a:cubicBezTo>
                  <a:close/>
                  <a:moveTo>
                    <a:pt x="12181" y="17038"/>
                  </a:moveTo>
                  <a:cubicBezTo>
                    <a:pt x="12181" y="16800"/>
                    <a:pt x="12062" y="16788"/>
                    <a:pt x="11931" y="16800"/>
                  </a:cubicBezTo>
                  <a:cubicBezTo>
                    <a:pt x="11633" y="16800"/>
                    <a:pt x="11323" y="16836"/>
                    <a:pt x="11026" y="16836"/>
                  </a:cubicBezTo>
                  <a:cubicBezTo>
                    <a:pt x="9728" y="16800"/>
                    <a:pt x="8418" y="16764"/>
                    <a:pt x="7121" y="16741"/>
                  </a:cubicBezTo>
                  <a:cubicBezTo>
                    <a:pt x="5573" y="16717"/>
                    <a:pt x="4025" y="16681"/>
                    <a:pt x="2465" y="16669"/>
                  </a:cubicBezTo>
                  <a:cubicBezTo>
                    <a:pt x="2406" y="16669"/>
                    <a:pt x="2346" y="16657"/>
                    <a:pt x="2299" y="16669"/>
                  </a:cubicBezTo>
                  <a:cubicBezTo>
                    <a:pt x="2239" y="16681"/>
                    <a:pt x="2179" y="16729"/>
                    <a:pt x="2060" y="16800"/>
                  </a:cubicBezTo>
                  <a:cubicBezTo>
                    <a:pt x="2191" y="16860"/>
                    <a:pt x="2275" y="16907"/>
                    <a:pt x="2346" y="16907"/>
                  </a:cubicBezTo>
                  <a:cubicBezTo>
                    <a:pt x="2668" y="16943"/>
                    <a:pt x="3013" y="16967"/>
                    <a:pt x="3346" y="16955"/>
                  </a:cubicBezTo>
                  <a:cubicBezTo>
                    <a:pt x="4025" y="16955"/>
                    <a:pt x="4727" y="16895"/>
                    <a:pt x="5406" y="16907"/>
                  </a:cubicBezTo>
                  <a:cubicBezTo>
                    <a:pt x="6716" y="16943"/>
                    <a:pt x="8049" y="17003"/>
                    <a:pt x="9359" y="17038"/>
                  </a:cubicBezTo>
                  <a:cubicBezTo>
                    <a:pt x="10204" y="17074"/>
                    <a:pt x="11038" y="17074"/>
                    <a:pt x="11883" y="17086"/>
                  </a:cubicBezTo>
                  <a:cubicBezTo>
                    <a:pt x="11978" y="17086"/>
                    <a:pt x="12074" y="17062"/>
                    <a:pt x="12181" y="17038"/>
                  </a:cubicBezTo>
                  <a:close/>
                  <a:moveTo>
                    <a:pt x="12669" y="9037"/>
                  </a:moveTo>
                  <a:lnTo>
                    <a:pt x="12669" y="8883"/>
                  </a:lnTo>
                  <a:cubicBezTo>
                    <a:pt x="12538" y="8871"/>
                    <a:pt x="12419" y="8823"/>
                    <a:pt x="12288" y="8823"/>
                  </a:cubicBezTo>
                  <a:cubicBezTo>
                    <a:pt x="12181" y="8823"/>
                    <a:pt x="12062" y="8859"/>
                    <a:pt x="11955" y="8859"/>
                  </a:cubicBezTo>
                  <a:cubicBezTo>
                    <a:pt x="10942" y="8847"/>
                    <a:pt x="9930" y="8847"/>
                    <a:pt x="8918" y="8823"/>
                  </a:cubicBezTo>
                  <a:cubicBezTo>
                    <a:pt x="7668" y="8811"/>
                    <a:pt x="6418" y="8799"/>
                    <a:pt x="5192" y="8799"/>
                  </a:cubicBezTo>
                  <a:cubicBezTo>
                    <a:pt x="4204" y="8811"/>
                    <a:pt x="3227" y="8883"/>
                    <a:pt x="2239" y="8716"/>
                  </a:cubicBezTo>
                  <a:cubicBezTo>
                    <a:pt x="2108" y="8704"/>
                    <a:pt x="2013" y="8740"/>
                    <a:pt x="2013" y="8906"/>
                  </a:cubicBezTo>
                  <a:cubicBezTo>
                    <a:pt x="2227" y="9049"/>
                    <a:pt x="2501" y="9014"/>
                    <a:pt x="2727" y="9014"/>
                  </a:cubicBezTo>
                  <a:cubicBezTo>
                    <a:pt x="3644" y="9002"/>
                    <a:pt x="4561" y="8942"/>
                    <a:pt x="5466" y="8942"/>
                  </a:cubicBezTo>
                  <a:cubicBezTo>
                    <a:pt x="7752" y="8954"/>
                    <a:pt x="10014" y="9014"/>
                    <a:pt x="12288" y="9049"/>
                  </a:cubicBezTo>
                  <a:cubicBezTo>
                    <a:pt x="12419" y="9085"/>
                    <a:pt x="12562" y="9049"/>
                    <a:pt x="12669" y="9037"/>
                  </a:cubicBezTo>
                  <a:close/>
                  <a:moveTo>
                    <a:pt x="1989" y="12276"/>
                  </a:moveTo>
                  <a:cubicBezTo>
                    <a:pt x="2001" y="12312"/>
                    <a:pt x="2025" y="12323"/>
                    <a:pt x="2049" y="12335"/>
                  </a:cubicBezTo>
                  <a:cubicBezTo>
                    <a:pt x="2084" y="12359"/>
                    <a:pt x="2120" y="12383"/>
                    <a:pt x="2168" y="12383"/>
                  </a:cubicBezTo>
                  <a:cubicBezTo>
                    <a:pt x="5585" y="12419"/>
                    <a:pt x="9002" y="12788"/>
                    <a:pt x="12419" y="12621"/>
                  </a:cubicBezTo>
                  <a:cubicBezTo>
                    <a:pt x="12478" y="12621"/>
                    <a:pt x="12526" y="12609"/>
                    <a:pt x="12586" y="12585"/>
                  </a:cubicBezTo>
                  <a:cubicBezTo>
                    <a:pt x="12597" y="12585"/>
                    <a:pt x="12621" y="12573"/>
                    <a:pt x="12621" y="12562"/>
                  </a:cubicBezTo>
                  <a:cubicBezTo>
                    <a:pt x="12621" y="12550"/>
                    <a:pt x="12621" y="12526"/>
                    <a:pt x="12633" y="12466"/>
                  </a:cubicBezTo>
                  <a:cubicBezTo>
                    <a:pt x="12562" y="12443"/>
                    <a:pt x="12478" y="12371"/>
                    <a:pt x="12407" y="12371"/>
                  </a:cubicBezTo>
                  <a:cubicBezTo>
                    <a:pt x="12181" y="12347"/>
                    <a:pt x="11966" y="12347"/>
                    <a:pt x="11740" y="12371"/>
                  </a:cubicBezTo>
                  <a:cubicBezTo>
                    <a:pt x="11181" y="12395"/>
                    <a:pt x="10633" y="12454"/>
                    <a:pt x="10085" y="12443"/>
                  </a:cubicBezTo>
                  <a:cubicBezTo>
                    <a:pt x="8883" y="12431"/>
                    <a:pt x="7668" y="12371"/>
                    <a:pt x="6466" y="12323"/>
                  </a:cubicBezTo>
                  <a:cubicBezTo>
                    <a:pt x="5418" y="12276"/>
                    <a:pt x="4370" y="12204"/>
                    <a:pt x="3311" y="12157"/>
                  </a:cubicBezTo>
                  <a:cubicBezTo>
                    <a:pt x="2977" y="12145"/>
                    <a:pt x="2632" y="12109"/>
                    <a:pt x="2275" y="12109"/>
                  </a:cubicBezTo>
                  <a:cubicBezTo>
                    <a:pt x="2156" y="12121"/>
                    <a:pt x="2025" y="12097"/>
                    <a:pt x="1989" y="12276"/>
                  </a:cubicBezTo>
                  <a:close/>
                  <a:moveTo>
                    <a:pt x="12597" y="10609"/>
                  </a:moveTo>
                  <a:cubicBezTo>
                    <a:pt x="12526" y="10407"/>
                    <a:pt x="12407" y="10407"/>
                    <a:pt x="12276" y="10418"/>
                  </a:cubicBezTo>
                  <a:cubicBezTo>
                    <a:pt x="11895" y="10454"/>
                    <a:pt x="11526" y="10490"/>
                    <a:pt x="11157" y="10490"/>
                  </a:cubicBezTo>
                  <a:cubicBezTo>
                    <a:pt x="9323" y="10490"/>
                    <a:pt x="7490" y="10490"/>
                    <a:pt x="5668" y="10478"/>
                  </a:cubicBezTo>
                  <a:lnTo>
                    <a:pt x="2537" y="10430"/>
                  </a:lnTo>
                  <a:cubicBezTo>
                    <a:pt x="2406" y="10430"/>
                    <a:pt x="2251" y="10418"/>
                    <a:pt x="2179" y="10657"/>
                  </a:cubicBezTo>
                  <a:cubicBezTo>
                    <a:pt x="2370" y="10668"/>
                    <a:pt x="2549" y="10704"/>
                    <a:pt x="2715" y="10704"/>
                  </a:cubicBezTo>
                  <a:cubicBezTo>
                    <a:pt x="4251" y="10645"/>
                    <a:pt x="5775" y="10657"/>
                    <a:pt x="7299" y="10692"/>
                  </a:cubicBezTo>
                  <a:cubicBezTo>
                    <a:pt x="8978" y="10716"/>
                    <a:pt x="10669" y="10692"/>
                    <a:pt x="12336" y="10692"/>
                  </a:cubicBezTo>
                  <a:cubicBezTo>
                    <a:pt x="12407" y="10668"/>
                    <a:pt x="12478" y="10645"/>
                    <a:pt x="12597" y="10609"/>
                  </a:cubicBezTo>
                  <a:close/>
                  <a:moveTo>
                    <a:pt x="12300" y="15098"/>
                  </a:moveTo>
                  <a:cubicBezTo>
                    <a:pt x="12324" y="15050"/>
                    <a:pt x="12324" y="15002"/>
                    <a:pt x="12336" y="14979"/>
                  </a:cubicBezTo>
                  <a:cubicBezTo>
                    <a:pt x="12169" y="14812"/>
                    <a:pt x="11943" y="14836"/>
                    <a:pt x="11740" y="14836"/>
                  </a:cubicBezTo>
                  <a:cubicBezTo>
                    <a:pt x="10514" y="14895"/>
                    <a:pt x="9299" y="14979"/>
                    <a:pt x="8097" y="15014"/>
                  </a:cubicBezTo>
                  <a:cubicBezTo>
                    <a:pt x="7037" y="15050"/>
                    <a:pt x="5989" y="15038"/>
                    <a:pt x="4930" y="15014"/>
                  </a:cubicBezTo>
                  <a:cubicBezTo>
                    <a:pt x="4144" y="15014"/>
                    <a:pt x="3358" y="14990"/>
                    <a:pt x="2572" y="14979"/>
                  </a:cubicBezTo>
                  <a:cubicBezTo>
                    <a:pt x="2441" y="14979"/>
                    <a:pt x="2251" y="14919"/>
                    <a:pt x="2179" y="15133"/>
                  </a:cubicBezTo>
                  <a:cubicBezTo>
                    <a:pt x="2239" y="15169"/>
                    <a:pt x="2287" y="15240"/>
                    <a:pt x="2346" y="15229"/>
                  </a:cubicBezTo>
                  <a:cubicBezTo>
                    <a:pt x="5656" y="15193"/>
                    <a:pt x="8966" y="15133"/>
                    <a:pt x="12300" y="15098"/>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6" name="Google Shape;1796;p49"/>
            <p:cNvSpPr/>
            <p:nvPr/>
          </p:nvSpPr>
          <p:spPr>
            <a:xfrm>
              <a:off x="2408925" y="2843325"/>
              <a:ext cx="56575" cy="61050"/>
            </a:xfrm>
            <a:custGeom>
              <a:avLst/>
              <a:gdLst/>
              <a:ahLst/>
              <a:cxnLst/>
              <a:rect l="l" t="t" r="r" b="b"/>
              <a:pathLst>
                <a:path w="2263" h="2442" extrusionOk="0">
                  <a:moveTo>
                    <a:pt x="2262" y="2358"/>
                  </a:moveTo>
                  <a:cubicBezTo>
                    <a:pt x="1465" y="2442"/>
                    <a:pt x="786" y="2418"/>
                    <a:pt x="60" y="2323"/>
                  </a:cubicBezTo>
                  <a:cubicBezTo>
                    <a:pt x="0" y="1525"/>
                    <a:pt x="36" y="775"/>
                    <a:pt x="191" y="1"/>
                  </a:cubicBezTo>
                  <a:cubicBezTo>
                    <a:pt x="1012" y="668"/>
                    <a:pt x="1620" y="1489"/>
                    <a:pt x="2262" y="2358"/>
                  </a:cubicBezTo>
                  <a:close/>
                </a:path>
              </a:pathLst>
            </a:custGeom>
            <a:solidFill>
              <a:srgbClr val="66CEFE"/>
            </a:solidFill>
            <a:ln>
              <a:noFill/>
            </a:ln>
          </p:spPr>
          <p:txBody>
            <a:bodyPr spcFirstLastPara="1" wrap="square" lIns="121900" tIns="121900" rIns="121900" bIns="121900" anchor="ctr" anchorCtr="0">
              <a:noAutofit/>
            </a:bodyPr>
            <a:lstStyle/>
            <a:p>
              <a:endParaRPr sz="2400"/>
            </a:p>
          </p:txBody>
        </p:sp>
        <p:sp>
          <p:nvSpPr>
            <p:cNvPr id="77" name="Google Shape;1797;p49"/>
            <p:cNvSpPr/>
            <p:nvPr/>
          </p:nvSpPr>
          <p:spPr>
            <a:xfrm>
              <a:off x="2166025" y="2966275"/>
              <a:ext cx="266425" cy="9550"/>
            </a:xfrm>
            <a:custGeom>
              <a:avLst/>
              <a:gdLst/>
              <a:ahLst/>
              <a:cxnLst/>
              <a:rect l="l" t="t" r="r" b="b"/>
              <a:pathLst>
                <a:path w="10657" h="382" extrusionOk="0">
                  <a:moveTo>
                    <a:pt x="10657" y="334"/>
                  </a:moveTo>
                  <a:lnTo>
                    <a:pt x="10657" y="179"/>
                  </a:lnTo>
                  <a:cubicBezTo>
                    <a:pt x="10526" y="167"/>
                    <a:pt x="10407" y="119"/>
                    <a:pt x="10276" y="119"/>
                  </a:cubicBezTo>
                  <a:cubicBezTo>
                    <a:pt x="10169" y="119"/>
                    <a:pt x="10050" y="155"/>
                    <a:pt x="9943" y="155"/>
                  </a:cubicBezTo>
                  <a:cubicBezTo>
                    <a:pt x="8930" y="143"/>
                    <a:pt x="7918" y="143"/>
                    <a:pt x="6906" y="119"/>
                  </a:cubicBezTo>
                  <a:cubicBezTo>
                    <a:pt x="5656" y="107"/>
                    <a:pt x="4406" y="95"/>
                    <a:pt x="3180" y="95"/>
                  </a:cubicBezTo>
                  <a:cubicBezTo>
                    <a:pt x="2192" y="107"/>
                    <a:pt x="1215" y="179"/>
                    <a:pt x="227" y="12"/>
                  </a:cubicBezTo>
                  <a:cubicBezTo>
                    <a:pt x="96" y="0"/>
                    <a:pt x="1" y="36"/>
                    <a:pt x="1" y="203"/>
                  </a:cubicBezTo>
                  <a:cubicBezTo>
                    <a:pt x="215" y="346"/>
                    <a:pt x="489" y="310"/>
                    <a:pt x="715" y="310"/>
                  </a:cubicBezTo>
                  <a:cubicBezTo>
                    <a:pt x="1632" y="298"/>
                    <a:pt x="2549" y="238"/>
                    <a:pt x="3454" y="238"/>
                  </a:cubicBezTo>
                  <a:cubicBezTo>
                    <a:pt x="5740" y="262"/>
                    <a:pt x="8002" y="310"/>
                    <a:pt x="10276" y="346"/>
                  </a:cubicBezTo>
                  <a:cubicBezTo>
                    <a:pt x="10407" y="381"/>
                    <a:pt x="10550" y="346"/>
                    <a:pt x="10657" y="33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8" name="Google Shape;1798;p49"/>
            <p:cNvSpPr/>
            <p:nvPr/>
          </p:nvSpPr>
          <p:spPr>
            <a:xfrm>
              <a:off x="2170200" y="3008825"/>
              <a:ext cx="260475" cy="7775"/>
            </a:xfrm>
            <a:custGeom>
              <a:avLst/>
              <a:gdLst/>
              <a:ahLst/>
              <a:cxnLst/>
              <a:rect l="l" t="t" r="r" b="b"/>
              <a:pathLst>
                <a:path w="10419" h="311" extrusionOk="0">
                  <a:moveTo>
                    <a:pt x="10418" y="203"/>
                  </a:moveTo>
                  <a:cubicBezTo>
                    <a:pt x="10347" y="1"/>
                    <a:pt x="10228" y="1"/>
                    <a:pt x="10097" y="13"/>
                  </a:cubicBezTo>
                  <a:cubicBezTo>
                    <a:pt x="9716" y="48"/>
                    <a:pt x="9347" y="84"/>
                    <a:pt x="8978" y="84"/>
                  </a:cubicBezTo>
                  <a:cubicBezTo>
                    <a:pt x="7144" y="84"/>
                    <a:pt x="5311" y="84"/>
                    <a:pt x="3489" y="72"/>
                  </a:cubicBezTo>
                  <a:lnTo>
                    <a:pt x="358" y="25"/>
                  </a:lnTo>
                  <a:cubicBezTo>
                    <a:pt x="227" y="25"/>
                    <a:pt x="72" y="13"/>
                    <a:pt x="0" y="251"/>
                  </a:cubicBezTo>
                  <a:cubicBezTo>
                    <a:pt x="191" y="263"/>
                    <a:pt x="370" y="298"/>
                    <a:pt x="536" y="298"/>
                  </a:cubicBezTo>
                  <a:cubicBezTo>
                    <a:pt x="2072" y="239"/>
                    <a:pt x="3596" y="251"/>
                    <a:pt x="5120" y="287"/>
                  </a:cubicBezTo>
                  <a:cubicBezTo>
                    <a:pt x="6799" y="310"/>
                    <a:pt x="8490" y="287"/>
                    <a:pt x="10157" y="287"/>
                  </a:cubicBezTo>
                  <a:cubicBezTo>
                    <a:pt x="10228" y="263"/>
                    <a:pt x="10299" y="239"/>
                    <a:pt x="10418" y="203"/>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9" name="Google Shape;1799;p49"/>
            <p:cNvSpPr/>
            <p:nvPr/>
          </p:nvSpPr>
          <p:spPr>
            <a:xfrm>
              <a:off x="2166925" y="2922525"/>
              <a:ext cx="156000" cy="9550"/>
            </a:xfrm>
            <a:custGeom>
              <a:avLst/>
              <a:gdLst/>
              <a:ahLst/>
              <a:cxnLst/>
              <a:rect l="l" t="t" r="r" b="b"/>
              <a:pathLst>
                <a:path w="6240" h="382" extrusionOk="0">
                  <a:moveTo>
                    <a:pt x="6239" y="202"/>
                  </a:moveTo>
                  <a:lnTo>
                    <a:pt x="6239" y="60"/>
                  </a:lnTo>
                  <a:cubicBezTo>
                    <a:pt x="6156" y="36"/>
                    <a:pt x="6085" y="12"/>
                    <a:pt x="6013" y="0"/>
                  </a:cubicBezTo>
                  <a:cubicBezTo>
                    <a:pt x="5954" y="0"/>
                    <a:pt x="5882" y="24"/>
                    <a:pt x="5823" y="24"/>
                  </a:cubicBezTo>
                  <a:cubicBezTo>
                    <a:pt x="5227" y="24"/>
                    <a:pt x="4632" y="24"/>
                    <a:pt x="4049" y="48"/>
                  </a:cubicBezTo>
                  <a:cubicBezTo>
                    <a:pt x="3322" y="48"/>
                    <a:pt x="2596" y="48"/>
                    <a:pt x="1858" y="71"/>
                  </a:cubicBezTo>
                  <a:cubicBezTo>
                    <a:pt x="1286" y="83"/>
                    <a:pt x="703" y="191"/>
                    <a:pt x="131" y="48"/>
                  </a:cubicBezTo>
                  <a:cubicBezTo>
                    <a:pt x="60" y="24"/>
                    <a:pt x="1" y="60"/>
                    <a:pt x="1" y="238"/>
                  </a:cubicBezTo>
                  <a:cubicBezTo>
                    <a:pt x="120" y="381"/>
                    <a:pt x="262" y="357"/>
                    <a:pt x="417" y="345"/>
                  </a:cubicBezTo>
                  <a:cubicBezTo>
                    <a:pt x="953" y="310"/>
                    <a:pt x="1489" y="238"/>
                    <a:pt x="2025" y="238"/>
                  </a:cubicBezTo>
                  <a:cubicBezTo>
                    <a:pt x="3358" y="226"/>
                    <a:pt x="4692" y="250"/>
                    <a:pt x="6025" y="250"/>
                  </a:cubicBezTo>
                  <a:cubicBezTo>
                    <a:pt x="6085" y="250"/>
                    <a:pt x="6156" y="226"/>
                    <a:pt x="6239" y="202"/>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0" name="Google Shape;1800;p49"/>
            <p:cNvSpPr/>
            <p:nvPr/>
          </p:nvSpPr>
          <p:spPr>
            <a:xfrm>
              <a:off x="2103825" y="2821000"/>
              <a:ext cx="380725" cy="484925"/>
            </a:xfrm>
            <a:custGeom>
              <a:avLst/>
              <a:gdLst/>
              <a:ahLst/>
              <a:cxnLst/>
              <a:rect l="l" t="t" r="r" b="b"/>
              <a:pathLst>
                <a:path w="15229" h="19397" extrusionOk="0">
                  <a:moveTo>
                    <a:pt x="14955" y="3097"/>
                  </a:moveTo>
                  <a:cubicBezTo>
                    <a:pt x="14121" y="2156"/>
                    <a:pt x="13288" y="1204"/>
                    <a:pt x="12526" y="299"/>
                  </a:cubicBezTo>
                  <a:cubicBezTo>
                    <a:pt x="12395" y="144"/>
                    <a:pt x="12264" y="37"/>
                    <a:pt x="12026" y="25"/>
                  </a:cubicBezTo>
                  <a:cubicBezTo>
                    <a:pt x="11692" y="13"/>
                    <a:pt x="11371" y="1"/>
                    <a:pt x="11026" y="1"/>
                  </a:cubicBezTo>
                  <a:cubicBezTo>
                    <a:pt x="9942" y="1"/>
                    <a:pt x="8835" y="84"/>
                    <a:pt x="7775" y="180"/>
                  </a:cubicBezTo>
                  <a:cubicBezTo>
                    <a:pt x="7513" y="203"/>
                    <a:pt x="7239" y="215"/>
                    <a:pt x="6989" y="239"/>
                  </a:cubicBezTo>
                  <a:lnTo>
                    <a:pt x="6846" y="251"/>
                  </a:lnTo>
                  <a:cubicBezTo>
                    <a:pt x="6454" y="275"/>
                    <a:pt x="6049" y="311"/>
                    <a:pt x="5668" y="322"/>
                  </a:cubicBezTo>
                  <a:cubicBezTo>
                    <a:pt x="5144" y="334"/>
                    <a:pt x="4608" y="334"/>
                    <a:pt x="4084" y="334"/>
                  </a:cubicBezTo>
                  <a:cubicBezTo>
                    <a:pt x="3048" y="334"/>
                    <a:pt x="1977" y="358"/>
                    <a:pt x="917" y="453"/>
                  </a:cubicBezTo>
                  <a:cubicBezTo>
                    <a:pt x="715" y="477"/>
                    <a:pt x="477" y="549"/>
                    <a:pt x="429" y="894"/>
                  </a:cubicBezTo>
                  <a:lnTo>
                    <a:pt x="429" y="930"/>
                  </a:lnTo>
                  <a:cubicBezTo>
                    <a:pt x="417" y="1096"/>
                    <a:pt x="393" y="1275"/>
                    <a:pt x="381" y="1442"/>
                  </a:cubicBezTo>
                  <a:cubicBezTo>
                    <a:pt x="381" y="1763"/>
                    <a:pt x="369" y="2108"/>
                    <a:pt x="369" y="2442"/>
                  </a:cubicBezTo>
                  <a:cubicBezTo>
                    <a:pt x="369" y="2751"/>
                    <a:pt x="369" y="3073"/>
                    <a:pt x="358" y="3394"/>
                  </a:cubicBezTo>
                  <a:cubicBezTo>
                    <a:pt x="322" y="5395"/>
                    <a:pt x="274" y="7407"/>
                    <a:pt x="239" y="9419"/>
                  </a:cubicBezTo>
                  <a:cubicBezTo>
                    <a:pt x="191" y="11669"/>
                    <a:pt x="143" y="13907"/>
                    <a:pt x="84" y="16158"/>
                  </a:cubicBezTo>
                  <a:cubicBezTo>
                    <a:pt x="72" y="16789"/>
                    <a:pt x="60" y="17420"/>
                    <a:pt x="24" y="18027"/>
                  </a:cubicBezTo>
                  <a:cubicBezTo>
                    <a:pt x="12" y="18301"/>
                    <a:pt x="0" y="18896"/>
                    <a:pt x="0" y="18896"/>
                  </a:cubicBezTo>
                  <a:lnTo>
                    <a:pt x="24" y="18944"/>
                  </a:lnTo>
                  <a:cubicBezTo>
                    <a:pt x="250" y="19206"/>
                    <a:pt x="500" y="19325"/>
                    <a:pt x="858" y="19325"/>
                  </a:cubicBezTo>
                  <a:lnTo>
                    <a:pt x="929" y="19325"/>
                  </a:lnTo>
                  <a:cubicBezTo>
                    <a:pt x="1334" y="19313"/>
                    <a:pt x="1763" y="19301"/>
                    <a:pt x="2179" y="19301"/>
                  </a:cubicBezTo>
                  <a:lnTo>
                    <a:pt x="2536" y="19301"/>
                  </a:lnTo>
                  <a:cubicBezTo>
                    <a:pt x="3013" y="19301"/>
                    <a:pt x="3489" y="19313"/>
                    <a:pt x="3965" y="19325"/>
                  </a:cubicBezTo>
                  <a:cubicBezTo>
                    <a:pt x="4549" y="19337"/>
                    <a:pt x="5156" y="19361"/>
                    <a:pt x="5739" y="19361"/>
                  </a:cubicBezTo>
                  <a:lnTo>
                    <a:pt x="5846" y="19361"/>
                  </a:lnTo>
                  <a:cubicBezTo>
                    <a:pt x="6192" y="19361"/>
                    <a:pt x="6549" y="19337"/>
                    <a:pt x="6870" y="19337"/>
                  </a:cubicBezTo>
                  <a:cubicBezTo>
                    <a:pt x="7216" y="19325"/>
                    <a:pt x="7561" y="19325"/>
                    <a:pt x="7894" y="19325"/>
                  </a:cubicBezTo>
                  <a:lnTo>
                    <a:pt x="8073" y="19325"/>
                  </a:lnTo>
                  <a:cubicBezTo>
                    <a:pt x="8990" y="19337"/>
                    <a:pt x="9906" y="19361"/>
                    <a:pt x="10811" y="19372"/>
                  </a:cubicBezTo>
                  <a:cubicBezTo>
                    <a:pt x="11454" y="19384"/>
                    <a:pt x="12097" y="19396"/>
                    <a:pt x="12752" y="19396"/>
                  </a:cubicBezTo>
                  <a:lnTo>
                    <a:pt x="12990" y="19396"/>
                  </a:lnTo>
                  <a:cubicBezTo>
                    <a:pt x="13300" y="19396"/>
                    <a:pt x="13633" y="19384"/>
                    <a:pt x="13931" y="19372"/>
                  </a:cubicBezTo>
                  <a:cubicBezTo>
                    <a:pt x="14288" y="19337"/>
                    <a:pt x="14419" y="19206"/>
                    <a:pt x="14466" y="18849"/>
                  </a:cubicBezTo>
                  <a:cubicBezTo>
                    <a:pt x="14490" y="18658"/>
                    <a:pt x="14490" y="18444"/>
                    <a:pt x="14490" y="18253"/>
                  </a:cubicBezTo>
                  <a:lnTo>
                    <a:pt x="14490" y="18087"/>
                  </a:lnTo>
                  <a:lnTo>
                    <a:pt x="14490" y="17491"/>
                  </a:lnTo>
                  <a:cubicBezTo>
                    <a:pt x="14490" y="17110"/>
                    <a:pt x="14490" y="16705"/>
                    <a:pt x="14502" y="16324"/>
                  </a:cubicBezTo>
                  <a:cubicBezTo>
                    <a:pt x="14538" y="15884"/>
                    <a:pt x="14562" y="15443"/>
                    <a:pt x="14597" y="15015"/>
                  </a:cubicBezTo>
                  <a:cubicBezTo>
                    <a:pt x="14621" y="14681"/>
                    <a:pt x="14657" y="14372"/>
                    <a:pt x="14669" y="14038"/>
                  </a:cubicBezTo>
                  <a:cubicBezTo>
                    <a:pt x="14705" y="13598"/>
                    <a:pt x="14728" y="13169"/>
                    <a:pt x="14740" y="12717"/>
                  </a:cubicBezTo>
                  <a:cubicBezTo>
                    <a:pt x="14764" y="12312"/>
                    <a:pt x="14788" y="11919"/>
                    <a:pt x="14824" y="11514"/>
                  </a:cubicBezTo>
                  <a:cubicBezTo>
                    <a:pt x="14836" y="11229"/>
                    <a:pt x="14859" y="10943"/>
                    <a:pt x="14883" y="10669"/>
                  </a:cubicBezTo>
                  <a:cubicBezTo>
                    <a:pt x="14907" y="10217"/>
                    <a:pt x="14955" y="9776"/>
                    <a:pt x="14967" y="9312"/>
                  </a:cubicBezTo>
                  <a:cubicBezTo>
                    <a:pt x="14978" y="8907"/>
                    <a:pt x="14978" y="8490"/>
                    <a:pt x="14978" y="8109"/>
                  </a:cubicBezTo>
                  <a:cubicBezTo>
                    <a:pt x="14978" y="7704"/>
                    <a:pt x="14978" y="7300"/>
                    <a:pt x="15002" y="6895"/>
                  </a:cubicBezTo>
                  <a:cubicBezTo>
                    <a:pt x="15038" y="5942"/>
                    <a:pt x="15098" y="4978"/>
                    <a:pt x="15157" y="4037"/>
                  </a:cubicBezTo>
                  <a:lnTo>
                    <a:pt x="15181" y="3787"/>
                  </a:lnTo>
                  <a:cubicBezTo>
                    <a:pt x="15228" y="3537"/>
                    <a:pt x="15157" y="3335"/>
                    <a:pt x="14955" y="3097"/>
                  </a:cubicBezTo>
                  <a:close/>
                  <a:moveTo>
                    <a:pt x="13907" y="18372"/>
                  </a:moveTo>
                  <a:lnTo>
                    <a:pt x="13907" y="18408"/>
                  </a:lnTo>
                  <a:cubicBezTo>
                    <a:pt x="13895" y="18872"/>
                    <a:pt x="13895" y="18872"/>
                    <a:pt x="13490" y="18872"/>
                  </a:cubicBezTo>
                  <a:lnTo>
                    <a:pt x="13419" y="18872"/>
                  </a:lnTo>
                  <a:cubicBezTo>
                    <a:pt x="12585" y="18849"/>
                    <a:pt x="11740" y="18837"/>
                    <a:pt x="10907" y="18825"/>
                  </a:cubicBezTo>
                  <a:cubicBezTo>
                    <a:pt x="9942" y="18813"/>
                    <a:pt x="8954" y="18789"/>
                    <a:pt x="7978" y="18777"/>
                  </a:cubicBezTo>
                  <a:lnTo>
                    <a:pt x="7859" y="18777"/>
                  </a:lnTo>
                  <a:cubicBezTo>
                    <a:pt x="7537" y="18777"/>
                    <a:pt x="7227" y="18789"/>
                    <a:pt x="6918" y="18789"/>
                  </a:cubicBezTo>
                  <a:cubicBezTo>
                    <a:pt x="6620" y="18813"/>
                    <a:pt x="6311" y="18813"/>
                    <a:pt x="5989" y="18813"/>
                  </a:cubicBezTo>
                  <a:lnTo>
                    <a:pt x="5930" y="18813"/>
                  </a:lnTo>
                  <a:cubicBezTo>
                    <a:pt x="5263" y="18813"/>
                    <a:pt x="4584" y="18789"/>
                    <a:pt x="3929" y="18777"/>
                  </a:cubicBezTo>
                  <a:cubicBezTo>
                    <a:pt x="3513" y="18765"/>
                    <a:pt x="3108" y="18765"/>
                    <a:pt x="2691" y="18765"/>
                  </a:cubicBezTo>
                  <a:lnTo>
                    <a:pt x="1632" y="18765"/>
                  </a:lnTo>
                  <a:lnTo>
                    <a:pt x="1072" y="18765"/>
                  </a:lnTo>
                  <a:cubicBezTo>
                    <a:pt x="977" y="18765"/>
                    <a:pt x="870" y="18765"/>
                    <a:pt x="786" y="18753"/>
                  </a:cubicBezTo>
                  <a:cubicBezTo>
                    <a:pt x="655" y="18729"/>
                    <a:pt x="620" y="18706"/>
                    <a:pt x="620" y="18587"/>
                  </a:cubicBezTo>
                  <a:lnTo>
                    <a:pt x="620" y="18015"/>
                  </a:lnTo>
                  <a:lnTo>
                    <a:pt x="620" y="17622"/>
                  </a:lnTo>
                  <a:lnTo>
                    <a:pt x="631" y="16491"/>
                  </a:lnTo>
                  <a:cubicBezTo>
                    <a:pt x="655" y="15312"/>
                    <a:pt x="667" y="14110"/>
                    <a:pt x="679" y="12919"/>
                  </a:cubicBezTo>
                  <a:cubicBezTo>
                    <a:pt x="679" y="12574"/>
                    <a:pt x="691" y="12229"/>
                    <a:pt x="715" y="11883"/>
                  </a:cubicBezTo>
                  <a:cubicBezTo>
                    <a:pt x="727" y="11550"/>
                    <a:pt x="739" y="11193"/>
                    <a:pt x="750" y="10836"/>
                  </a:cubicBezTo>
                  <a:cubicBezTo>
                    <a:pt x="774" y="10217"/>
                    <a:pt x="774" y="9597"/>
                    <a:pt x="774" y="8990"/>
                  </a:cubicBezTo>
                  <a:cubicBezTo>
                    <a:pt x="774" y="8312"/>
                    <a:pt x="786" y="7621"/>
                    <a:pt x="798" y="6930"/>
                  </a:cubicBezTo>
                  <a:cubicBezTo>
                    <a:pt x="810" y="6311"/>
                    <a:pt x="834" y="5668"/>
                    <a:pt x="858" y="5061"/>
                  </a:cubicBezTo>
                  <a:cubicBezTo>
                    <a:pt x="870" y="4597"/>
                    <a:pt x="893" y="4144"/>
                    <a:pt x="905" y="3692"/>
                  </a:cubicBezTo>
                  <a:cubicBezTo>
                    <a:pt x="917" y="3370"/>
                    <a:pt x="917" y="3061"/>
                    <a:pt x="917" y="2763"/>
                  </a:cubicBezTo>
                  <a:cubicBezTo>
                    <a:pt x="917" y="2466"/>
                    <a:pt x="917" y="2168"/>
                    <a:pt x="929" y="1858"/>
                  </a:cubicBezTo>
                  <a:cubicBezTo>
                    <a:pt x="929" y="1632"/>
                    <a:pt x="965" y="1430"/>
                    <a:pt x="1012" y="1227"/>
                  </a:cubicBezTo>
                  <a:cubicBezTo>
                    <a:pt x="1024" y="1192"/>
                    <a:pt x="1072" y="1120"/>
                    <a:pt x="1084" y="1108"/>
                  </a:cubicBezTo>
                  <a:cubicBezTo>
                    <a:pt x="1346" y="1049"/>
                    <a:pt x="1632" y="989"/>
                    <a:pt x="1905" y="977"/>
                  </a:cubicBezTo>
                  <a:cubicBezTo>
                    <a:pt x="2405" y="965"/>
                    <a:pt x="2941" y="953"/>
                    <a:pt x="3453" y="953"/>
                  </a:cubicBezTo>
                  <a:cubicBezTo>
                    <a:pt x="4072" y="930"/>
                    <a:pt x="4727" y="930"/>
                    <a:pt x="5370" y="906"/>
                  </a:cubicBezTo>
                  <a:cubicBezTo>
                    <a:pt x="5954" y="894"/>
                    <a:pt x="6549" y="846"/>
                    <a:pt x="7120" y="799"/>
                  </a:cubicBezTo>
                  <a:cubicBezTo>
                    <a:pt x="7406" y="787"/>
                    <a:pt x="7704" y="751"/>
                    <a:pt x="7989" y="739"/>
                  </a:cubicBezTo>
                  <a:lnTo>
                    <a:pt x="8609" y="692"/>
                  </a:lnTo>
                  <a:cubicBezTo>
                    <a:pt x="9144" y="656"/>
                    <a:pt x="9716" y="620"/>
                    <a:pt x="10264" y="608"/>
                  </a:cubicBezTo>
                  <a:lnTo>
                    <a:pt x="10371" y="608"/>
                  </a:lnTo>
                  <a:cubicBezTo>
                    <a:pt x="10716" y="608"/>
                    <a:pt x="11073" y="632"/>
                    <a:pt x="11442" y="668"/>
                  </a:cubicBezTo>
                  <a:cubicBezTo>
                    <a:pt x="11585" y="680"/>
                    <a:pt x="11740" y="692"/>
                    <a:pt x="11883" y="692"/>
                  </a:cubicBezTo>
                  <a:lnTo>
                    <a:pt x="11883" y="739"/>
                  </a:lnTo>
                  <a:cubicBezTo>
                    <a:pt x="11883" y="858"/>
                    <a:pt x="11907" y="953"/>
                    <a:pt x="11883" y="1037"/>
                  </a:cubicBezTo>
                  <a:cubicBezTo>
                    <a:pt x="11871" y="1465"/>
                    <a:pt x="11847" y="1906"/>
                    <a:pt x="11811" y="2335"/>
                  </a:cubicBezTo>
                  <a:cubicBezTo>
                    <a:pt x="11799" y="2632"/>
                    <a:pt x="11788" y="2930"/>
                    <a:pt x="11764" y="3239"/>
                  </a:cubicBezTo>
                  <a:cubicBezTo>
                    <a:pt x="11752" y="3573"/>
                    <a:pt x="11871" y="3704"/>
                    <a:pt x="12216" y="3728"/>
                  </a:cubicBezTo>
                  <a:cubicBezTo>
                    <a:pt x="12597" y="3763"/>
                    <a:pt x="12990" y="3775"/>
                    <a:pt x="13359" y="3787"/>
                  </a:cubicBezTo>
                  <a:lnTo>
                    <a:pt x="13597" y="3811"/>
                  </a:lnTo>
                  <a:cubicBezTo>
                    <a:pt x="13847" y="3823"/>
                    <a:pt x="14109" y="3823"/>
                    <a:pt x="14371" y="3835"/>
                  </a:cubicBezTo>
                  <a:lnTo>
                    <a:pt x="14597" y="3835"/>
                  </a:lnTo>
                  <a:cubicBezTo>
                    <a:pt x="14597" y="3871"/>
                    <a:pt x="14597" y="3894"/>
                    <a:pt x="14609" y="3930"/>
                  </a:cubicBezTo>
                  <a:cubicBezTo>
                    <a:pt x="14621" y="4073"/>
                    <a:pt x="14645" y="4192"/>
                    <a:pt x="14645" y="4323"/>
                  </a:cubicBezTo>
                  <a:cubicBezTo>
                    <a:pt x="14621" y="4704"/>
                    <a:pt x="14597" y="5073"/>
                    <a:pt x="14562" y="5442"/>
                  </a:cubicBezTo>
                  <a:cubicBezTo>
                    <a:pt x="14538" y="5978"/>
                    <a:pt x="14490" y="6526"/>
                    <a:pt x="14478" y="7061"/>
                  </a:cubicBezTo>
                  <a:cubicBezTo>
                    <a:pt x="14466" y="7538"/>
                    <a:pt x="14443" y="8038"/>
                    <a:pt x="14443" y="8514"/>
                  </a:cubicBezTo>
                  <a:cubicBezTo>
                    <a:pt x="14443" y="9014"/>
                    <a:pt x="14431" y="9550"/>
                    <a:pt x="14419" y="10062"/>
                  </a:cubicBezTo>
                  <a:cubicBezTo>
                    <a:pt x="14383" y="10598"/>
                    <a:pt x="14359" y="11133"/>
                    <a:pt x="14312" y="11669"/>
                  </a:cubicBezTo>
                  <a:cubicBezTo>
                    <a:pt x="14264" y="12241"/>
                    <a:pt x="14228" y="12836"/>
                    <a:pt x="14205" y="13419"/>
                  </a:cubicBezTo>
                  <a:cubicBezTo>
                    <a:pt x="14181" y="14050"/>
                    <a:pt x="14121" y="14681"/>
                    <a:pt x="14062" y="15300"/>
                  </a:cubicBezTo>
                  <a:cubicBezTo>
                    <a:pt x="13943" y="16313"/>
                    <a:pt x="13835" y="17336"/>
                    <a:pt x="13907" y="18372"/>
                  </a:cubicBezTo>
                  <a:close/>
                  <a:moveTo>
                    <a:pt x="12502" y="1168"/>
                  </a:moveTo>
                  <a:cubicBezTo>
                    <a:pt x="13121" y="1727"/>
                    <a:pt x="13633" y="2382"/>
                    <a:pt x="14193" y="3132"/>
                  </a:cubicBezTo>
                  <a:cubicBezTo>
                    <a:pt x="13966" y="3156"/>
                    <a:pt x="13764" y="3168"/>
                    <a:pt x="13550" y="3168"/>
                  </a:cubicBezTo>
                  <a:lnTo>
                    <a:pt x="13550" y="3168"/>
                  </a:lnTo>
                  <a:cubicBezTo>
                    <a:pt x="13181" y="3168"/>
                    <a:pt x="12800" y="3132"/>
                    <a:pt x="12407" y="3097"/>
                  </a:cubicBezTo>
                  <a:cubicBezTo>
                    <a:pt x="12347" y="2442"/>
                    <a:pt x="12395" y="1811"/>
                    <a:pt x="12502" y="11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1" name="Google Shape;1801;p49"/>
            <p:cNvSpPr/>
            <p:nvPr/>
          </p:nvSpPr>
          <p:spPr>
            <a:xfrm>
              <a:off x="2158600" y="3244575"/>
              <a:ext cx="266125" cy="18775"/>
            </a:xfrm>
            <a:custGeom>
              <a:avLst/>
              <a:gdLst/>
              <a:ahLst/>
              <a:cxnLst/>
              <a:rect l="l" t="t" r="r" b="b"/>
              <a:pathLst>
                <a:path w="10645" h="751" extrusionOk="0">
                  <a:moveTo>
                    <a:pt x="10251" y="155"/>
                  </a:moveTo>
                  <a:lnTo>
                    <a:pt x="10216" y="155"/>
                  </a:lnTo>
                  <a:cubicBezTo>
                    <a:pt x="10109" y="155"/>
                    <a:pt x="9989" y="155"/>
                    <a:pt x="9882" y="167"/>
                  </a:cubicBezTo>
                  <a:cubicBezTo>
                    <a:pt x="9728" y="167"/>
                    <a:pt x="9573" y="179"/>
                    <a:pt x="9406" y="179"/>
                  </a:cubicBezTo>
                  <a:lnTo>
                    <a:pt x="9311" y="179"/>
                  </a:lnTo>
                  <a:cubicBezTo>
                    <a:pt x="8680" y="167"/>
                    <a:pt x="8037" y="155"/>
                    <a:pt x="7418" y="143"/>
                  </a:cubicBezTo>
                  <a:lnTo>
                    <a:pt x="5406" y="96"/>
                  </a:lnTo>
                  <a:cubicBezTo>
                    <a:pt x="4346" y="84"/>
                    <a:pt x="3310" y="48"/>
                    <a:pt x="2250" y="36"/>
                  </a:cubicBezTo>
                  <a:cubicBezTo>
                    <a:pt x="1750" y="24"/>
                    <a:pt x="1250" y="24"/>
                    <a:pt x="750" y="1"/>
                  </a:cubicBezTo>
                  <a:lnTo>
                    <a:pt x="703" y="1"/>
                  </a:lnTo>
                  <a:lnTo>
                    <a:pt x="631" y="1"/>
                  </a:lnTo>
                  <a:cubicBezTo>
                    <a:pt x="584" y="1"/>
                    <a:pt x="560" y="1"/>
                    <a:pt x="524" y="24"/>
                  </a:cubicBezTo>
                  <a:cubicBezTo>
                    <a:pt x="464" y="36"/>
                    <a:pt x="417" y="60"/>
                    <a:pt x="357" y="108"/>
                  </a:cubicBezTo>
                  <a:cubicBezTo>
                    <a:pt x="334" y="120"/>
                    <a:pt x="298" y="143"/>
                    <a:pt x="274" y="167"/>
                  </a:cubicBezTo>
                  <a:lnTo>
                    <a:pt x="0" y="322"/>
                  </a:lnTo>
                  <a:lnTo>
                    <a:pt x="286" y="441"/>
                  </a:lnTo>
                  <a:cubicBezTo>
                    <a:pt x="334" y="453"/>
                    <a:pt x="381" y="465"/>
                    <a:pt x="405" y="477"/>
                  </a:cubicBezTo>
                  <a:cubicBezTo>
                    <a:pt x="476" y="513"/>
                    <a:pt x="536" y="536"/>
                    <a:pt x="619" y="560"/>
                  </a:cubicBezTo>
                  <a:lnTo>
                    <a:pt x="738" y="572"/>
                  </a:lnTo>
                  <a:cubicBezTo>
                    <a:pt x="1000" y="584"/>
                    <a:pt x="1286" y="620"/>
                    <a:pt x="1572" y="620"/>
                  </a:cubicBezTo>
                  <a:lnTo>
                    <a:pt x="1631" y="620"/>
                  </a:lnTo>
                  <a:cubicBezTo>
                    <a:pt x="1905" y="620"/>
                    <a:pt x="2203" y="596"/>
                    <a:pt x="2489" y="584"/>
                  </a:cubicBezTo>
                  <a:cubicBezTo>
                    <a:pt x="2822" y="572"/>
                    <a:pt x="3143" y="548"/>
                    <a:pt x="3477" y="548"/>
                  </a:cubicBezTo>
                  <a:lnTo>
                    <a:pt x="3715" y="548"/>
                  </a:lnTo>
                  <a:cubicBezTo>
                    <a:pt x="4501" y="572"/>
                    <a:pt x="5298" y="596"/>
                    <a:pt x="6096" y="632"/>
                  </a:cubicBezTo>
                  <a:cubicBezTo>
                    <a:pt x="6608" y="643"/>
                    <a:pt x="7132" y="667"/>
                    <a:pt x="7656" y="691"/>
                  </a:cubicBezTo>
                  <a:cubicBezTo>
                    <a:pt x="8335" y="703"/>
                    <a:pt x="9025" y="715"/>
                    <a:pt x="9692" y="727"/>
                  </a:cubicBezTo>
                  <a:lnTo>
                    <a:pt x="10204" y="751"/>
                  </a:lnTo>
                  <a:cubicBezTo>
                    <a:pt x="10275" y="751"/>
                    <a:pt x="10335" y="727"/>
                    <a:pt x="10406" y="715"/>
                  </a:cubicBezTo>
                  <a:cubicBezTo>
                    <a:pt x="10442" y="715"/>
                    <a:pt x="10466" y="703"/>
                    <a:pt x="10513" y="703"/>
                  </a:cubicBezTo>
                  <a:lnTo>
                    <a:pt x="10644" y="691"/>
                  </a:lnTo>
                  <a:lnTo>
                    <a:pt x="10644" y="548"/>
                  </a:lnTo>
                  <a:cubicBezTo>
                    <a:pt x="10644" y="417"/>
                    <a:pt x="10621" y="310"/>
                    <a:pt x="10537" y="251"/>
                  </a:cubicBezTo>
                  <a:cubicBezTo>
                    <a:pt x="10442" y="155"/>
                    <a:pt x="10335" y="155"/>
                    <a:pt x="10251" y="15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 name="Google Shape;1802;p49"/>
            <p:cNvSpPr/>
            <p:nvPr/>
          </p:nvSpPr>
          <p:spPr>
            <a:xfrm>
              <a:off x="2162450" y="3046625"/>
              <a:ext cx="273575" cy="16400"/>
            </a:xfrm>
            <a:custGeom>
              <a:avLst/>
              <a:gdLst/>
              <a:ahLst/>
              <a:cxnLst/>
              <a:rect l="l" t="t" r="r" b="b"/>
              <a:pathLst>
                <a:path w="10943" h="656" extrusionOk="0">
                  <a:moveTo>
                    <a:pt x="10728" y="144"/>
                  </a:moveTo>
                  <a:cubicBezTo>
                    <a:pt x="10645" y="120"/>
                    <a:pt x="10538" y="108"/>
                    <a:pt x="10455" y="96"/>
                  </a:cubicBezTo>
                  <a:lnTo>
                    <a:pt x="10419" y="96"/>
                  </a:lnTo>
                  <a:cubicBezTo>
                    <a:pt x="10359" y="96"/>
                    <a:pt x="10300" y="108"/>
                    <a:pt x="10240" y="108"/>
                  </a:cubicBezTo>
                  <a:cubicBezTo>
                    <a:pt x="10193" y="108"/>
                    <a:pt x="10145" y="120"/>
                    <a:pt x="10109" y="120"/>
                  </a:cubicBezTo>
                  <a:lnTo>
                    <a:pt x="10109" y="120"/>
                  </a:lnTo>
                  <a:cubicBezTo>
                    <a:pt x="9550" y="120"/>
                    <a:pt x="8990" y="108"/>
                    <a:pt x="8442" y="108"/>
                  </a:cubicBezTo>
                  <a:cubicBezTo>
                    <a:pt x="7978" y="108"/>
                    <a:pt x="7526" y="96"/>
                    <a:pt x="7073" y="96"/>
                  </a:cubicBezTo>
                  <a:cubicBezTo>
                    <a:pt x="6728" y="96"/>
                    <a:pt x="6395" y="96"/>
                    <a:pt x="6061" y="84"/>
                  </a:cubicBezTo>
                  <a:cubicBezTo>
                    <a:pt x="5371" y="60"/>
                    <a:pt x="4656" y="60"/>
                    <a:pt x="3954" y="60"/>
                  </a:cubicBezTo>
                  <a:lnTo>
                    <a:pt x="3323" y="60"/>
                  </a:lnTo>
                  <a:cubicBezTo>
                    <a:pt x="3097" y="60"/>
                    <a:pt x="2858" y="60"/>
                    <a:pt x="2632" y="84"/>
                  </a:cubicBezTo>
                  <a:cubicBezTo>
                    <a:pt x="2370" y="84"/>
                    <a:pt x="2085" y="96"/>
                    <a:pt x="1811" y="96"/>
                  </a:cubicBezTo>
                  <a:cubicBezTo>
                    <a:pt x="1251" y="96"/>
                    <a:pt x="822" y="60"/>
                    <a:pt x="406" y="1"/>
                  </a:cubicBezTo>
                  <a:lnTo>
                    <a:pt x="310" y="1"/>
                  </a:lnTo>
                  <a:cubicBezTo>
                    <a:pt x="227" y="1"/>
                    <a:pt x="144" y="37"/>
                    <a:pt x="84" y="96"/>
                  </a:cubicBezTo>
                  <a:cubicBezTo>
                    <a:pt x="25" y="156"/>
                    <a:pt x="1" y="239"/>
                    <a:pt x="1" y="346"/>
                  </a:cubicBezTo>
                  <a:lnTo>
                    <a:pt x="1" y="418"/>
                  </a:lnTo>
                  <a:lnTo>
                    <a:pt x="60" y="465"/>
                  </a:lnTo>
                  <a:cubicBezTo>
                    <a:pt x="251" y="596"/>
                    <a:pt x="465" y="620"/>
                    <a:pt x="644" y="620"/>
                  </a:cubicBezTo>
                  <a:lnTo>
                    <a:pt x="775" y="620"/>
                  </a:lnTo>
                  <a:lnTo>
                    <a:pt x="846" y="620"/>
                  </a:lnTo>
                  <a:cubicBezTo>
                    <a:pt x="1203" y="620"/>
                    <a:pt x="1561" y="596"/>
                    <a:pt x="1906" y="584"/>
                  </a:cubicBezTo>
                  <a:cubicBezTo>
                    <a:pt x="2394" y="572"/>
                    <a:pt x="2906" y="537"/>
                    <a:pt x="3394" y="537"/>
                  </a:cubicBezTo>
                  <a:lnTo>
                    <a:pt x="3573" y="537"/>
                  </a:lnTo>
                  <a:cubicBezTo>
                    <a:pt x="5085" y="561"/>
                    <a:pt x="6621" y="584"/>
                    <a:pt x="8109" y="620"/>
                  </a:cubicBezTo>
                  <a:lnTo>
                    <a:pt x="10383" y="656"/>
                  </a:lnTo>
                  <a:lnTo>
                    <a:pt x="10407" y="656"/>
                  </a:lnTo>
                  <a:cubicBezTo>
                    <a:pt x="10490" y="656"/>
                    <a:pt x="10586" y="644"/>
                    <a:pt x="10669" y="632"/>
                  </a:cubicBezTo>
                  <a:cubicBezTo>
                    <a:pt x="10717" y="632"/>
                    <a:pt x="10740" y="620"/>
                    <a:pt x="10788" y="620"/>
                  </a:cubicBezTo>
                  <a:lnTo>
                    <a:pt x="10919" y="584"/>
                  </a:lnTo>
                  <a:lnTo>
                    <a:pt x="10943" y="180"/>
                  </a:lnTo>
                  <a:lnTo>
                    <a:pt x="10800" y="168"/>
                  </a:lnTo>
                  <a:cubicBezTo>
                    <a:pt x="10800" y="156"/>
                    <a:pt x="10764" y="156"/>
                    <a:pt x="10728" y="14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3" name="Google Shape;1803;p49"/>
            <p:cNvSpPr/>
            <p:nvPr/>
          </p:nvSpPr>
          <p:spPr>
            <a:xfrm>
              <a:off x="2161275" y="3131175"/>
              <a:ext cx="275350" cy="20550"/>
            </a:xfrm>
            <a:custGeom>
              <a:avLst/>
              <a:gdLst/>
              <a:ahLst/>
              <a:cxnLst/>
              <a:rect l="l" t="t" r="r" b="b"/>
              <a:pathLst>
                <a:path w="11014" h="822" extrusionOk="0">
                  <a:moveTo>
                    <a:pt x="10823" y="357"/>
                  </a:moveTo>
                  <a:cubicBezTo>
                    <a:pt x="10764" y="322"/>
                    <a:pt x="10692" y="286"/>
                    <a:pt x="10597" y="262"/>
                  </a:cubicBezTo>
                  <a:cubicBezTo>
                    <a:pt x="10514" y="262"/>
                    <a:pt x="10406" y="250"/>
                    <a:pt x="10323" y="250"/>
                  </a:cubicBezTo>
                  <a:cubicBezTo>
                    <a:pt x="10180" y="250"/>
                    <a:pt x="10061" y="250"/>
                    <a:pt x="9930" y="262"/>
                  </a:cubicBezTo>
                  <a:cubicBezTo>
                    <a:pt x="9740" y="286"/>
                    <a:pt x="9549" y="286"/>
                    <a:pt x="9347" y="298"/>
                  </a:cubicBezTo>
                  <a:cubicBezTo>
                    <a:pt x="9037" y="310"/>
                    <a:pt x="8716" y="346"/>
                    <a:pt x="8382" y="346"/>
                  </a:cubicBezTo>
                  <a:lnTo>
                    <a:pt x="8275" y="346"/>
                  </a:lnTo>
                  <a:cubicBezTo>
                    <a:pt x="7025" y="322"/>
                    <a:pt x="5763" y="262"/>
                    <a:pt x="4668" y="226"/>
                  </a:cubicBezTo>
                  <a:cubicBezTo>
                    <a:pt x="3953" y="191"/>
                    <a:pt x="3239" y="155"/>
                    <a:pt x="2536" y="107"/>
                  </a:cubicBezTo>
                  <a:cubicBezTo>
                    <a:pt x="2191" y="96"/>
                    <a:pt x="1846" y="60"/>
                    <a:pt x="1512" y="48"/>
                  </a:cubicBezTo>
                  <a:cubicBezTo>
                    <a:pt x="1167" y="36"/>
                    <a:pt x="810" y="0"/>
                    <a:pt x="465" y="0"/>
                  </a:cubicBezTo>
                  <a:lnTo>
                    <a:pt x="441" y="0"/>
                  </a:lnTo>
                  <a:lnTo>
                    <a:pt x="357" y="0"/>
                  </a:lnTo>
                  <a:cubicBezTo>
                    <a:pt x="96" y="0"/>
                    <a:pt x="36" y="179"/>
                    <a:pt x="24" y="286"/>
                  </a:cubicBezTo>
                  <a:lnTo>
                    <a:pt x="0" y="346"/>
                  </a:lnTo>
                  <a:lnTo>
                    <a:pt x="48" y="393"/>
                  </a:lnTo>
                  <a:lnTo>
                    <a:pt x="60" y="405"/>
                  </a:lnTo>
                  <a:cubicBezTo>
                    <a:pt x="84" y="429"/>
                    <a:pt x="107" y="465"/>
                    <a:pt x="155" y="488"/>
                  </a:cubicBezTo>
                  <a:cubicBezTo>
                    <a:pt x="215" y="524"/>
                    <a:pt x="274" y="548"/>
                    <a:pt x="346" y="548"/>
                  </a:cubicBezTo>
                  <a:cubicBezTo>
                    <a:pt x="1703" y="572"/>
                    <a:pt x="3084" y="631"/>
                    <a:pt x="4406" y="691"/>
                  </a:cubicBezTo>
                  <a:cubicBezTo>
                    <a:pt x="5858" y="762"/>
                    <a:pt x="7358" y="822"/>
                    <a:pt x="8835" y="822"/>
                  </a:cubicBezTo>
                  <a:cubicBezTo>
                    <a:pt x="9466" y="822"/>
                    <a:pt x="10049" y="810"/>
                    <a:pt x="10621" y="774"/>
                  </a:cubicBezTo>
                  <a:cubicBezTo>
                    <a:pt x="10680" y="774"/>
                    <a:pt x="10740" y="762"/>
                    <a:pt x="10775" y="750"/>
                  </a:cubicBezTo>
                  <a:lnTo>
                    <a:pt x="10811" y="750"/>
                  </a:lnTo>
                  <a:cubicBezTo>
                    <a:pt x="10883" y="727"/>
                    <a:pt x="10918" y="691"/>
                    <a:pt x="10942" y="655"/>
                  </a:cubicBezTo>
                  <a:cubicBezTo>
                    <a:pt x="10954" y="619"/>
                    <a:pt x="10954" y="596"/>
                    <a:pt x="10978" y="584"/>
                  </a:cubicBezTo>
                  <a:lnTo>
                    <a:pt x="10990" y="536"/>
                  </a:lnTo>
                  <a:lnTo>
                    <a:pt x="11014" y="417"/>
                  </a:lnTo>
                  <a:lnTo>
                    <a:pt x="10918" y="357"/>
                  </a:lnTo>
                  <a:cubicBezTo>
                    <a:pt x="10871" y="369"/>
                    <a:pt x="10835" y="369"/>
                    <a:pt x="10823"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4" name="Google Shape;1804;p49"/>
            <p:cNvSpPr/>
            <p:nvPr/>
          </p:nvSpPr>
          <p:spPr>
            <a:xfrm>
              <a:off x="2165425" y="3088300"/>
              <a:ext cx="270300" cy="14625"/>
            </a:xfrm>
            <a:custGeom>
              <a:avLst/>
              <a:gdLst/>
              <a:ahLst/>
              <a:cxnLst/>
              <a:rect l="l" t="t" r="r" b="b"/>
              <a:pathLst>
                <a:path w="10812" h="585" extrusionOk="0">
                  <a:moveTo>
                    <a:pt x="692" y="584"/>
                  </a:moveTo>
                  <a:lnTo>
                    <a:pt x="727" y="584"/>
                  </a:lnTo>
                  <a:cubicBezTo>
                    <a:pt x="1442" y="548"/>
                    <a:pt x="2204" y="537"/>
                    <a:pt x="3073" y="537"/>
                  </a:cubicBezTo>
                  <a:cubicBezTo>
                    <a:pt x="3859" y="537"/>
                    <a:pt x="4633" y="560"/>
                    <a:pt x="5299" y="572"/>
                  </a:cubicBezTo>
                  <a:cubicBezTo>
                    <a:pt x="5823" y="584"/>
                    <a:pt x="6383" y="584"/>
                    <a:pt x="7014" y="584"/>
                  </a:cubicBezTo>
                  <a:cubicBezTo>
                    <a:pt x="7669" y="584"/>
                    <a:pt x="8312" y="584"/>
                    <a:pt x="8966" y="572"/>
                  </a:cubicBezTo>
                  <a:cubicBezTo>
                    <a:pt x="9419" y="572"/>
                    <a:pt x="9871" y="572"/>
                    <a:pt x="10336" y="560"/>
                  </a:cubicBezTo>
                  <a:cubicBezTo>
                    <a:pt x="10407" y="560"/>
                    <a:pt x="10467" y="537"/>
                    <a:pt x="10526" y="525"/>
                  </a:cubicBezTo>
                  <a:cubicBezTo>
                    <a:pt x="10550" y="525"/>
                    <a:pt x="10586" y="513"/>
                    <a:pt x="10633" y="489"/>
                  </a:cubicBezTo>
                  <a:lnTo>
                    <a:pt x="10812" y="465"/>
                  </a:lnTo>
                  <a:lnTo>
                    <a:pt x="10752" y="298"/>
                  </a:lnTo>
                  <a:cubicBezTo>
                    <a:pt x="10669" y="108"/>
                    <a:pt x="10550" y="1"/>
                    <a:pt x="10359" y="1"/>
                  </a:cubicBezTo>
                  <a:lnTo>
                    <a:pt x="10276" y="1"/>
                  </a:lnTo>
                  <a:cubicBezTo>
                    <a:pt x="10169" y="13"/>
                    <a:pt x="10062" y="13"/>
                    <a:pt x="9943" y="36"/>
                  </a:cubicBezTo>
                  <a:cubicBezTo>
                    <a:pt x="9693" y="60"/>
                    <a:pt x="9419" y="72"/>
                    <a:pt x="9157" y="72"/>
                  </a:cubicBezTo>
                  <a:lnTo>
                    <a:pt x="9050" y="72"/>
                  </a:lnTo>
                  <a:cubicBezTo>
                    <a:pt x="7371" y="72"/>
                    <a:pt x="5609" y="72"/>
                    <a:pt x="3668" y="60"/>
                  </a:cubicBezTo>
                  <a:cubicBezTo>
                    <a:pt x="2989" y="60"/>
                    <a:pt x="2323" y="48"/>
                    <a:pt x="1656" y="36"/>
                  </a:cubicBezTo>
                  <a:cubicBezTo>
                    <a:pt x="1287" y="36"/>
                    <a:pt x="906" y="13"/>
                    <a:pt x="549" y="13"/>
                  </a:cubicBezTo>
                  <a:lnTo>
                    <a:pt x="489" y="13"/>
                  </a:lnTo>
                  <a:cubicBezTo>
                    <a:pt x="406" y="13"/>
                    <a:pt x="168" y="13"/>
                    <a:pt x="61" y="334"/>
                  </a:cubicBezTo>
                  <a:lnTo>
                    <a:pt x="1" y="513"/>
                  </a:lnTo>
                  <a:lnTo>
                    <a:pt x="191" y="525"/>
                  </a:lnTo>
                  <a:cubicBezTo>
                    <a:pt x="251" y="525"/>
                    <a:pt x="311" y="537"/>
                    <a:pt x="370" y="537"/>
                  </a:cubicBezTo>
                  <a:cubicBezTo>
                    <a:pt x="477" y="584"/>
                    <a:pt x="584" y="584"/>
                    <a:pt x="692" y="58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5" name="Google Shape;1805;p49"/>
            <p:cNvSpPr/>
            <p:nvPr/>
          </p:nvSpPr>
          <p:spPr>
            <a:xfrm>
              <a:off x="2162750" y="2963300"/>
              <a:ext cx="273575" cy="16400"/>
            </a:xfrm>
            <a:custGeom>
              <a:avLst/>
              <a:gdLst/>
              <a:ahLst/>
              <a:cxnLst/>
              <a:rect l="l" t="t" r="r" b="b"/>
              <a:pathLst>
                <a:path w="10943" h="656" extrusionOk="0">
                  <a:moveTo>
                    <a:pt x="10716" y="131"/>
                  </a:moveTo>
                  <a:cubicBezTo>
                    <a:pt x="10633" y="119"/>
                    <a:pt x="10526" y="107"/>
                    <a:pt x="10443" y="95"/>
                  </a:cubicBezTo>
                  <a:lnTo>
                    <a:pt x="10407" y="95"/>
                  </a:lnTo>
                  <a:cubicBezTo>
                    <a:pt x="10347" y="95"/>
                    <a:pt x="10288" y="107"/>
                    <a:pt x="10228" y="107"/>
                  </a:cubicBezTo>
                  <a:cubicBezTo>
                    <a:pt x="10181" y="107"/>
                    <a:pt x="10133" y="119"/>
                    <a:pt x="10097" y="119"/>
                  </a:cubicBezTo>
                  <a:lnTo>
                    <a:pt x="10097" y="119"/>
                  </a:lnTo>
                  <a:cubicBezTo>
                    <a:pt x="9538" y="119"/>
                    <a:pt x="8990" y="107"/>
                    <a:pt x="8430" y="107"/>
                  </a:cubicBezTo>
                  <a:cubicBezTo>
                    <a:pt x="7966" y="107"/>
                    <a:pt x="7514" y="95"/>
                    <a:pt x="7061" y="95"/>
                  </a:cubicBezTo>
                  <a:cubicBezTo>
                    <a:pt x="6728" y="95"/>
                    <a:pt x="6383" y="95"/>
                    <a:pt x="6061" y="84"/>
                  </a:cubicBezTo>
                  <a:cubicBezTo>
                    <a:pt x="5371" y="60"/>
                    <a:pt x="4644" y="60"/>
                    <a:pt x="3942" y="60"/>
                  </a:cubicBezTo>
                  <a:lnTo>
                    <a:pt x="3323" y="60"/>
                  </a:lnTo>
                  <a:cubicBezTo>
                    <a:pt x="3096" y="60"/>
                    <a:pt x="2858" y="84"/>
                    <a:pt x="2632" y="84"/>
                  </a:cubicBezTo>
                  <a:cubicBezTo>
                    <a:pt x="2370" y="84"/>
                    <a:pt x="2084" y="95"/>
                    <a:pt x="1822" y="95"/>
                  </a:cubicBezTo>
                  <a:cubicBezTo>
                    <a:pt x="1251" y="95"/>
                    <a:pt x="822" y="60"/>
                    <a:pt x="406" y="0"/>
                  </a:cubicBezTo>
                  <a:lnTo>
                    <a:pt x="310" y="0"/>
                  </a:lnTo>
                  <a:cubicBezTo>
                    <a:pt x="227" y="0"/>
                    <a:pt x="156" y="36"/>
                    <a:pt x="96" y="95"/>
                  </a:cubicBezTo>
                  <a:cubicBezTo>
                    <a:pt x="37" y="155"/>
                    <a:pt x="1" y="238"/>
                    <a:pt x="1" y="345"/>
                  </a:cubicBezTo>
                  <a:lnTo>
                    <a:pt x="1" y="417"/>
                  </a:lnTo>
                  <a:lnTo>
                    <a:pt x="60" y="465"/>
                  </a:lnTo>
                  <a:cubicBezTo>
                    <a:pt x="251" y="595"/>
                    <a:pt x="465" y="619"/>
                    <a:pt x="644" y="619"/>
                  </a:cubicBezTo>
                  <a:lnTo>
                    <a:pt x="775" y="619"/>
                  </a:lnTo>
                  <a:lnTo>
                    <a:pt x="846" y="619"/>
                  </a:lnTo>
                  <a:cubicBezTo>
                    <a:pt x="1203" y="619"/>
                    <a:pt x="1561" y="595"/>
                    <a:pt x="1906" y="584"/>
                  </a:cubicBezTo>
                  <a:cubicBezTo>
                    <a:pt x="2394" y="572"/>
                    <a:pt x="2906" y="536"/>
                    <a:pt x="3394" y="536"/>
                  </a:cubicBezTo>
                  <a:lnTo>
                    <a:pt x="3573" y="536"/>
                  </a:lnTo>
                  <a:cubicBezTo>
                    <a:pt x="5073" y="560"/>
                    <a:pt x="6621" y="584"/>
                    <a:pt x="8097" y="619"/>
                  </a:cubicBezTo>
                  <a:cubicBezTo>
                    <a:pt x="8859" y="631"/>
                    <a:pt x="9621" y="643"/>
                    <a:pt x="10395" y="655"/>
                  </a:cubicBezTo>
                  <a:lnTo>
                    <a:pt x="10407" y="655"/>
                  </a:lnTo>
                  <a:cubicBezTo>
                    <a:pt x="10490" y="655"/>
                    <a:pt x="10585" y="643"/>
                    <a:pt x="10669" y="631"/>
                  </a:cubicBezTo>
                  <a:cubicBezTo>
                    <a:pt x="10716" y="631"/>
                    <a:pt x="10752" y="607"/>
                    <a:pt x="10788" y="607"/>
                  </a:cubicBezTo>
                  <a:lnTo>
                    <a:pt x="10931" y="595"/>
                  </a:lnTo>
                  <a:lnTo>
                    <a:pt x="10943" y="191"/>
                  </a:lnTo>
                  <a:lnTo>
                    <a:pt x="10812" y="179"/>
                  </a:lnTo>
                  <a:cubicBezTo>
                    <a:pt x="10788" y="155"/>
                    <a:pt x="10752" y="131"/>
                    <a:pt x="10716" y="13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 name="Google Shape;1806;p49"/>
            <p:cNvSpPr/>
            <p:nvPr/>
          </p:nvSpPr>
          <p:spPr>
            <a:xfrm>
              <a:off x="2162750" y="2919250"/>
              <a:ext cx="163750" cy="15500"/>
            </a:xfrm>
            <a:custGeom>
              <a:avLst/>
              <a:gdLst/>
              <a:ahLst/>
              <a:cxnLst/>
              <a:rect l="l" t="t" r="r" b="b"/>
              <a:pathLst>
                <a:path w="6550" h="620" extrusionOk="0">
                  <a:moveTo>
                    <a:pt x="441" y="619"/>
                  </a:moveTo>
                  <a:lnTo>
                    <a:pt x="537" y="619"/>
                  </a:lnTo>
                  <a:lnTo>
                    <a:pt x="584" y="619"/>
                  </a:lnTo>
                  <a:lnTo>
                    <a:pt x="1215" y="572"/>
                  </a:lnTo>
                  <a:cubicBezTo>
                    <a:pt x="1537" y="548"/>
                    <a:pt x="1870" y="512"/>
                    <a:pt x="2180" y="512"/>
                  </a:cubicBezTo>
                  <a:lnTo>
                    <a:pt x="2918" y="512"/>
                  </a:lnTo>
                  <a:cubicBezTo>
                    <a:pt x="3561" y="512"/>
                    <a:pt x="4204" y="512"/>
                    <a:pt x="4823" y="536"/>
                  </a:cubicBezTo>
                  <a:cubicBezTo>
                    <a:pt x="5275" y="536"/>
                    <a:pt x="5716" y="536"/>
                    <a:pt x="6168" y="548"/>
                  </a:cubicBezTo>
                  <a:cubicBezTo>
                    <a:pt x="6240" y="548"/>
                    <a:pt x="6299" y="536"/>
                    <a:pt x="6359" y="512"/>
                  </a:cubicBezTo>
                  <a:cubicBezTo>
                    <a:pt x="6371" y="512"/>
                    <a:pt x="6406" y="500"/>
                    <a:pt x="6418" y="500"/>
                  </a:cubicBezTo>
                  <a:lnTo>
                    <a:pt x="6537" y="476"/>
                  </a:lnTo>
                  <a:lnTo>
                    <a:pt x="6549" y="83"/>
                  </a:lnTo>
                  <a:lnTo>
                    <a:pt x="6430" y="60"/>
                  </a:lnTo>
                  <a:cubicBezTo>
                    <a:pt x="6418" y="60"/>
                    <a:pt x="6394" y="36"/>
                    <a:pt x="6371" y="36"/>
                  </a:cubicBezTo>
                  <a:cubicBezTo>
                    <a:pt x="6311" y="24"/>
                    <a:pt x="6252" y="12"/>
                    <a:pt x="6180" y="0"/>
                  </a:cubicBezTo>
                  <a:lnTo>
                    <a:pt x="6168" y="0"/>
                  </a:lnTo>
                  <a:cubicBezTo>
                    <a:pt x="6121" y="0"/>
                    <a:pt x="6073" y="12"/>
                    <a:pt x="6037" y="24"/>
                  </a:cubicBezTo>
                  <a:cubicBezTo>
                    <a:pt x="6013" y="24"/>
                    <a:pt x="5990" y="36"/>
                    <a:pt x="5978" y="36"/>
                  </a:cubicBezTo>
                  <a:lnTo>
                    <a:pt x="5001" y="36"/>
                  </a:lnTo>
                  <a:lnTo>
                    <a:pt x="4204" y="36"/>
                  </a:lnTo>
                  <a:lnTo>
                    <a:pt x="3608" y="36"/>
                  </a:lnTo>
                  <a:cubicBezTo>
                    <a:pt x="3085" y="36"/>
                    <a:pt x="2537" y="36"/>
                    <a:pt x="2001" y="71"/>
                  </a:cubicBezTo>
                  <a:cubicBezTo>
                    <a:pt x="1870" y="71"/>
                    <a:pt x="1727" y="83"/>
                    <a:pt x="1596" y="95"/>
                  </a:cubicBezTo>
                  <a:cubicBezTo>
                    <a:pt x="1406" y="119"/>
                    <a:pt x="1191" y="131"/>
                    <a:pt x="1001" y="131"/>
                  </a:cubicBezTo>
                  <a:cubicBezTo>
                    <a:pt x="739" y="131"/>
                    <a:pt x="513" y="95"/>
                    <a:pt x="322" y="60"/>
                  </a:cubicBezTo>
                  <a:cubicBezTo>
                    <a:pt x="287" y="60"/>
                    <a:pt x="275" y="36"/>
                    <a:pt x="239" y="36"/>
                  </a:cubicBezTo>
                  <a:cubicBezTo>
                    <a:pt x="168" y="36"/>
                    <a:pt x="1" y="71"/>
                    <a:pt x="1" y="381"/>
                  </a:cubicBezTo>
                  <a:lnTo>
                    <a:pt x="1" y="441"/>
                  </a:lnTo>
                  <a:lnTo>
                    <a:pt x="37" y="488"/>
                  </a:lnTo>
                  <a:cubicBezTo>
                    <a:pt x="168" y="607"/>
                    <a:pt x="334" y="619"/>
                    <a:pt x="441" y="61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 name="Google Shape;1807;p49"/>
            <p:cNvSpPr/>
            <p:nvPr/>
          </p:nvSpPr>
          <p:spPr>
            <a:xfrm>
              <a:off x="2165425" y="3005250"/>
              <a:ext cx="270300" cy="14625"/>
            </a:xfrm>
            <a:custGeom>
              <a:avLst/>
              <a:gdLst/>
              <a:ahLst/>
              <a:cxnLst/>
              <a:rect l="l" t="t" r="r" b="b"/>
              <a:pathLst>
                <a:path w="10812" h="585" extrusionOk="0">
                  <a:moveTo>
                    <a:pt x="358" y="561"/>
                  </a:moveTo>
                  <a:cubicBezTo>
                    <a:pt x="465" y="572"/>
                    <a:pt x="561" y="584"/>
                    <a:pt x="692" y="584"/>
                  </a:cubicBezTo>
                  <a:lnTo>
                    <a:pt x="727" y="584"/>
                  </a:lnTo>
                  <a:cubicBezTo>
                    <a:pt x="1442" y="561"/>
                    <a:pt x="2204" y="549"/>
                    <a:pt x="3073" y="549"/>
                  </a:cubicBezTo>
                  <a:cubicBezTo>
                    <a:pt x="3859" y="549"/>
                    <a:pt x="4633" y="561"/>
                    <a:pt x="5299" y="572"/>
                  </a:cubicBezTo>
                  <a:cubicBezTo>
                    <a:pt x="5823" y="584"/>
                    <a:pt x="6383" y="584"/>
                    <a:pt x="7014" y="584"/>
                  </a:cubicBezTo>
                  <a:cubicBezTo>
                    <a:pt x="7669" y="584"/>
                    <a:pt x="8312" y="584"/>
                    <a:pt x="8966" y="572"/>
                  </a:cubicBezTo>
                  <a:cubicBezTo>
                    <a:pt x="9419" y="572"/>
                    <a:pt x="9871" y="572"/>
                    <a:pt x="10336" y="561"/>
                  </a:cubicBezTo>
                  <a:cubicBezTo>
                    <a:pt x="10407" y="561"/>
                    <a:pt x="10467" y="549"/>
                    <a:pt x="10526" y="525"/>
                  </a:cubicBezTo>
                  <a:cubicBezTo>
                    <a:pt x="10550" y="525"/>
                    <a:pt x="10586" y="513"/>
                    <a:pt x="10633" y="501"/>
                  </a:cubicBezTo>
                  <a:lnTo>
                    <a:pt x="10812" y="465"/>
                  </a:lnTo>
                  <a:lnTo>
                    <a:pt x="10752" y="299"/>
                  </a:lnTo>
                  <a:cubicBezTo>
                    <a:pt x="10669" y="108"/>
                    <a:pt x="10550" y="1"/>
                    <a:pt x="10359" y="1"/>
                  </a:cubicBezTo>
                  <a:lnTo>
                    <a:pt x="10276" y="1"/>
                  </a:lnTo>
                  <a:cubicBezTo>
                    <a:pt x="10169" y="25"/>
                    <a:pt x="10062" y="25"/>
                    <a:pt x="9943" y="37"/>
                  </a:cubicBezTo>
                  <a:cubicBezTo>
                    <a:pt x="9693" y="72"/>
                    <a:pt x="9419" y="84"/>
                    <a:pt x="9157" y="84"/>
                  </a:cubicBezTo>
                  <a:lnTo>
                    <a:pt x="9050" y="84"/>
                  </a:lnTo>
                  <a:cubicBezTo>
                    <a:pt x="7371" y="84"/>
                    <a:pt x="5609" y="84"/>
                    <a:pt x="3668" y="60"/>
                  </a:cubicBezTo>
                  <a:cubicBezTo>
                    <a:pt x="2989" y="60"/>
                    <a:pt x="2323" y="49"/>
                    <a:pt x="1656" y="37"/>
                  </a:cubicBezTo>
                  <a:cubicBezTo>
                    <a:pt x="1287" y="37"/>
                    <a:pt x="906" y="25"/>
                    <a:pt x="549" y="25"/>
                  </a:cubicBezTo>
                  <a:lnTo>
                    <a:pt x="489" y="25"/>
                  </a:lnTo>
                  <a:cubicBezTo>
                    <a:pt x="406" y="25"/>
                    <a:pt x="168" y="25"/>
                    <a:pt x="61" y="334"/>
                  </a:cubicBezTo>
                  <a:lnTo>
                    <a:pt x="1" y="513"/>
                  </a:lnTo>
                  <a:lnTo>
                    <a:pt x="191" y="525"/>
                  </a:lnTo>
                  <a:cubicBezTo>
                    <a:pt x="239" y="537"/>
                    <a:pt x="299" y="537"/>
                    <a:pt x="358"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 name="Google Shape;1808;p49"/>
            <p:cNvSpPr/>
            <p:nvPr/>
          </p:nvSpPr>
          <p:spPr>
            <a:xfrm>
              <a:off x="2165150" y="3199025"/>
              <a:ext cx="262550" cy="17900"/>
            </a:xfrm>
            <a:custGeom>
              <a:avLst/>
              <a:gdLst/>
              <a:ahLst/>
              <a:cxnLst/>
              <a:rect l="l" t="t" r="r" b="b"/>
              <a:pathLst>
                <a:path w="10502" h="716" extrusionOk="0">
                  <a:moveTo>
                    <a:pt x="9942" y="1"/>
                  </a:moveTo>
                  <a:lnTo>
                    <a:pt x="9775" y="1"/>
                  </a:lnTo>
                  <a:lnTo>
                    <a:pt x="9727" y="1"/>
                  </a:lnTo>
                  <a:cubicBezTo>
                    <a:pt x="9346" y="13"/>
                    <a:pt x="8954" y="37"/>
                    <a:pt x="8573" y="60"/>
                  </a:cubicBezTo>
                  <a:cubicBezTo>
                    <a:pt x="7751" y="96"/>
                    <a:pt x="6918" y="144"/>
                    <a:pt x="6084" y="179"/>
                  </a:cubicBezTo>
                  <a:cubicBezTo>
                    <a:pt x="5679" y="191"/>
                    <a:pt x="5263" y="191"/>
                    <a:pt x="4774" y="191"/>
                  </a:cubicBezTo>
                  <a:lnTo>
                    <a:pt x="3536" y="191"/>
                  </a:lnTo>
                  <a:lnTo>
                    <a:pt x="2941" y="191"/>
                  </a:lnTo>
                  <a:cubicBezTo>
                    <a:pt x="2488" y="191"/>
                    <a:pt x="2024" y="179"/>
                    <a:pt x="1548" y="156"/>
                  </a:cubicBezTo>
                  <a:cubicBezTo>
                    <a:pt x="1215" y="156"/>
                    <a:pt x="893" y="144"/>
                    <a:pt x="560" y="144"/>
                  </a:cubicBezTo>
                  <a:lnTo>
                    <a:pt x="500" y="144"/>
                  </a:lnTo>
                  <a:lnTo>
                    <a:pt x="405" y="144"/>
                  </a:lnTo>
                  <a:cubicBezTo>
                    <a:pt x="202" y="144"/>
                    <a:pt x="83" y="227"/>
                    <a:pt x="24" y="430"/>
                  </a:cubicBezTo>
                  <a:lnTo>
                    <a:pt x="0" y="525"/>
                  </a:lnTo>
                  <a:lnTo>
                    <a:pt x="107" y="584"/>
                  </a:lnTo>
                  <a:cubicBezTo>
                    <a:pt x="119" y="608"/>
                    <a:pt x="131" y="608"/>
                    <a:pt x="131" y="620"/>
                  </a:cubicBezTo>
                  <a:cubicBezTo>
                    <a:pt x="179" y="668"/>
                    <a:pt x="250" y="715"/>
                    <a:pt x="345" y="715"/>
                  </a:cubicBezTo>
                  <a:lnTo>
                    <a:pt x="345" y="715"/>
                  </a:lnTo>
                  <a:cubicBezTo>
                    <a:pt x="3679" y="668"/>
                    <a:pt x="6989" y="608"/>
                    <a:pt x="10323" y="560"/>
                  </a:cubicBezTo>
                  <a:lnTo>
                    <a:pt x="10442" y="549"/>
                  </a:lnTo>
                  <a:lnTo>
                    <a:pt x="10501" y="227"/>
                  </a:lnTo>
                  <a:lnTo>
                    <a:pt x="10442" y="179"/>
                  </a:lnTo>
                  <a:cubicBezTo>
                    <a:pt x="10299" y="25"/>
                    <a:pt x="10085" y="1"/>
                    <a:pt x="994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45" name="Google Shape;1494;p49"/>
          <p:cNvGrpSpPr/>
          <p:nvPr/>
        </p:nvGrpSpPr>
        <p:grpSpPr>
          <a:xfrm>
            <a:off x="6017034" y="4928313"/>
            <a:ext cx="367599" cy="503544"/>
            <a:chOff x="1731150" y="1748550"/>
            <a:chExt cx="228625" cy="313175"/>
          </a:xfrm>
        </p:grpSpPr>
        <p:sp>
          <p:nvSpPr>
            <p:cNvPr id="46" name="Google Shape;1495;p49"/>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7" name="Google Shape;1496;p49"/>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8" name="Google Shape;1497;p49"/>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9" name="Google Shape;1498;p49"/>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0" name="Google Shape;1499;p49"/>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A5A5A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1" name="Google Shape;1500;p49"/>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2" name="Google Shape;1501;p49"/>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901187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1973" y="83283"/>
            <a:ext cx="8767226" cy="5600066"/>
          </a:xfrm>
          <a:prstGeom prst="rect">
            <a:avLst/>
          </a:prstGeom>
        </p:spPr>
      </p:pic>
      <p:sp>
        <p:nvSpPr>
          <p:cNvPr id="14" name="Rounded Rectangle 13"/>
          <p:cNvSpPr/>
          <p:nvPr/>
        </p:nvSpPr>
        <p:spPr>
          <a:xfrm>
            <a:off x="2483957" y="5767754"/>
            <a:ext cx="6777501" cy="1041009"/>
          </a:xfrm>
          <a:prstGeom prst="roundRect">
            <a:avLst/>
          </a:prstGeom>
          <a:solidFill>
            <a:srgbClr val="BFEEA0"/>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1</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a:t>
            </a:r>
            <a:r>
              <a:rPr kumimoji="0" lang="en-US" sz="2800" b="0" i="0" u="none" strike="noStrike" kern="0" cap="none" spc="0" normalizeH="0" baseline="0" noProof="0" dirty="0" err="1">
                <a:ln>
                  <a:noFill/>
                </a:ln>
                <a:solidFill>
                  <a:sysClr val="windowText" lastClr="000000"/>
                </a:solidFill>
                <a:effectLst/>
                <a:uLnTx/>
                <a:uFillTx/>
                <a:latin typeface="Myriad Pro" panose="020B0503030403020204" pitchFamily="34" charset="0"/>
                <a:ea typeface="+mn-ea"/>
                <a:cs typeface="+mn-cs"/>
              </a:rPr>
              <a:t>Susu</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is __________ years old.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2</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She can paint and she can ________, too.</a:t>
            </a:r>
          </a:p>
        </p:txBody>
      </p:sp>
      <p:sp>
        <p:nvSpPr>
          <p:cNvPr id="17" name="Rounded Rectangle 16"/>
          <p:cNvSpPr/>
          <p:nvPr/>
        </p:nvSpPr>
        <p:spPr>
          <a:xfrm>
            <a:off x="1655531" y="3217981"/>
            <a:ext cx="4343788" cy="2518109"/>
          </a:xfrm>
          <a:prstGeom prst="roundRect">
            <a:avLst/>
          </a:prstGeom>
          <a:solidFill>
            <a:schemeClr val="bg2">
              <a:lumMod val="40000"/>
              <a:lumOff val="60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dirty="0">
              <a:ln>
                <a:noFill/>
              </a:ln>
              <a:effectLst/>
              <a:uLnTx/>
              <a:uFillTx/>
              <a:latin typeface="Comic Sans MS" panose="030F0702030302020204" pitchFamily="66" charset="0"/>
              <a:ea typeface="+mn-ea"/>
              <a:cs typeface="+mn-cs"/>
            </a:endParaRPr>
          </a:p>
        </p:txBody>
      </p:sp>
      <p:pic>
        <p:nvPicPr>
          <p:cNvPr id="18" name="Picture 17"/>
          <p:cNvPicPr>
            <a:picLocks noChangeAspect="1"/>
          </p:cNvPicPr>
          <p:nvPr/>
        </p:nvPicPr>
        <p:blipFill rotWithShape="1">
          <a:blip r:embed="rId8"/>
          <a:srcRect r="42699"/>
          <a:stretch/>
        </p:blipFill>
        <p:spPr>
          <a:xfrm>
            <a:off x="0" y="4223835"/>
            <a:ext cx="2061073" cy="2584928"/>
          </a:xfrm>
          <a:prstGeom prst="rect">
            <a:avLst/>
          </a:prstGeom>
        </p:spPr>
      </p:pic>
      <p:sp>
        <p:nvSpPr>
          <p:cNvPr id="19" name="Rounded Rectangle 18"/>
          <p:cNvSpPr/>
          <p:nvPr/>
        </p:nvSpPr>
        <p:spPr>
          <a:xfrm>
            <a:off x="6041523" y="3193396"/>
            <a:ext cx="5150241" cy="2518109"/>
          </a:xfrm>
          <a:prstGeom prst="roundRect">
            <a:avLst/>
          </a:prstGeom>
          <a:solidFill>
            <a:schemeClr val="bg2">
              <a:lumMod val="40000"/>
              <a:lumOff val="60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dirty="0">
              <a:ln>
                <a:noFill/>
              </a:ln>
              <a:effectLst/>
              <a:uLnTx/>
              <a:uFillTx/>
              <a:latin typeface="Comic Sans MS" panose="030F0702030302020204" pitchFamily="66" charset="0"/>
              <a:ea typeface="+mn-ea"/>
              <a:cs typeface="+mn-cs"/>
            </a:endParaRPr>
          </a:p>
        </p:txBody>
      </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46969" b="36615"/>
          <a:stretch/>
        </p:blipFill>
        <p:spPr>
          <a:xfrm>
            <a:off x="10386370" y="4153472"/>
            <a:ext cx="1904380" cy="2584954"/>
          </a:xfrm>
          <a:prstGeom prst="rect">
            <a:avLst/>
          </a:prstGeom>
        </p:spPr>
      </p:pic>
      <p:sp>
        <p:nvSpPr>
          <p:cNvPr id="15" name="Rectangle 14"/>
          <p:cNvSpPr/>
          <p:nvPr/>
        </p:nvSpPr>
        <p:spPr>
          <a:xfrm>
            <a:off x="305893" y="6344525"/>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10660884" y="6344524"/>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2" name="6.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63295" y="0"/>
            <a:ext cx="1122093" cy="1122093"/>
          </a:xfrm>
          <a:prstGeom prst="rect">
            <a:avLst/>
          </a:prstGeom>
        </p:spPr>
      </p:pic>
      <p:sp>
        <p:nvSpPr>
          <p:cNvPr id="3" name="Rectangle 2"/>
          <p:cNvSpPr/>
          <p:nvPr/>
        </p:nvSpPr>
        <p:spPr>
          <a:xfrm>
            <a:off x="1811973" y="3518021"/>
            <a:ext cx="4274455" cy="892552"/>
          </a:xfrm>
          <a:prstGeom prst="rect">
            <a:avLst/>
          </a:prstGeom>
        </p:spPr>
        <p:txBody>
          <a:bodyPr wrap="square">
            <a:spAutoFit/>
          </a:bodyPr>
          <a:lstStyle/>
          <a:p>
            <a:pPr lvl="0">
              <a:defRPr/>
            </a:pPr>
            <a:r>
              <a:rPr lang="en-US" sz="2600" kern="0" dirty="0">
                <a:latin typeface="Comic Sans MS" panose="030F0702030302020204" pitchFamily="66" charset="0"/>
              </a:rPr>
              <a:t>Aiden: Look! This is </a:t>
            </a:r>
            <a:r>
              <a:rPr lang="en-US" sz="2600" kern="0" dirty="0" err="1">
                <a:latin typeface="Comic Sans MS" panose="030F0702030302020204" pitchFamily="66" charset="0"/>
              </a:rPr>
              <a:t>Susu</a:t>
            </a:r>
            <a:r>
              <a:rPr lang="en-US" sz="2600" kern="0" dirty="0">
                <a:latin typeface="Comic Sans MS" panose="030F0702030302020204" pitchFamily="66" charset="0"/>
              </a:rPr>
              <a:t> the elephant. </a:t>
            </a:r>
          </a:p>
        </p:txBody>
      </p:sp>
      <p:sp>
        <p:nvSpPr>
          <p:cNvPr id="4" name="Rectangle 3"/>
          <p:cNvSpPr/>
          <p:nvPr/>
        </p:nvSpPr>
        <p:spPr>
          <a:xfrm>
            <a:off x="1811973" y="4301924"/>
            <a:ext cx="3425938" cy="492443"/>
          </a:xfrm>
          <a:prstGeom prst="rect">
            <a:avLst/>
          </a:prstGeom>
        </p:spPr>
        <p:txBody>
          <a:bodyPr wrap="none">
            <a:spAutoFit/>
          </a:bodyPr>
          <a:lstStyle/>
          <a:p>
            <a:r>
              <a:rPr lang="en-US" sz="2600" kern="0" dirty="0">
                <a:latin typeface="Comic Sans MS" panose="030F0702030302020204" pitchFamily="66" charset="0"/>
              </a:rPr>
              <a:t>Mia: How old is she? </a:t>
            </a:r>
            <a:endParaRPr lang="en-US" sz="2600" dirty="0"/>
          </a:p>
        </p:txBody>
      </p:sp>
      <p:sp>
        <p:nvSpPr>
          <p:cNvPr id="5" name="Rectangle 4"/>
          <p:cNvSpPr/>
          <p:nvPr/>
        </p:nvSpPr>
        <p:spPr>
          <a:xfrm>
            <a:off x="1811973" y="4717457"/>
            <a:ext cx="4129660" cy="892552"/>
          </a:xfrm>
          <a:prstGeom prst="rect">
            <a:avLst/>
          </a:prstGeom>
        </p:spPr>
        <p:txBody>
          <a:bodyPr wrap="square">
            <a:spAutoFit/>
          </a:bodyPr>
          <a:lstStyle/>
          <a:p>
            <a:pPr lvl="0">
              <a:defRPr/>
            </a:pPr>
            <a:r>
              <a:rPr lang="en-US" sz="2600" kern="0" dirty="0">
                <a:latin typeface="Comic Sans MS" panose="030F0702030302020204" pitchFamily="66" charset="0"/>
              </a:rPr>
              <a:t>Aiden: She’s 2 years old. She’s from Thailand.</a:t>
            </a:r>
          </a:p>
        </p:txBody>
      </p:sp>
      <p:sp>
        <p:nvSpPr>
          <p:cNvPr id="6" name="Rectangle 5"/>
          <p:cNvSpPr/>
          <p:nvPr/>
        </p:nvSpPr>
        <p:spPr>
          <a:xfrm>
            <a:off x="6174255" y="3471854"/>
            <a:ext cx="4956806" cy="492443"/>
          </a:xfrm>
          <a:prstGeom prst="rect">
            <a:avLst/>
          </a:prstGeom>
        </p:spPr>
        <p:txBody>
          <a:bodyPr wrap="none">
            <a:spAutoFit/>
          </a:bodyPr>
          <a:lstStyle/>
          <a:p>
            <a:pPr lvl="0">
              <a:defRPr/>
            </a:pPr>
            <a:r>
              <a:rPr lang="en-US" sz="2600" kern="0" dirty="0">
                <a:latin typeface="Comic Sans MS" panose="030F0702030302020204" pitchFamily="66" charset="0"/>
              </a:rPr>
              <a:t>Mia: Wow, look! She can paint. </a:t>
            </a:r>
          </a:p>
        </p:txBody>
      </p:sp>
      <p:sp>
        <p:nvSpPr>
          <p:cNvPr id="7" name="Rectangle 6"/>
          <p:cNvSpPr/>
          <p:nvPr/>
        </p:nvSpPr>
        <p:spPr>
          <a:xfrm>
            <a:off x="6121845" y="3918130"/>
            <a:ext cx="4288353" cy="492443"/>
          </a:xfrm>
          <a:prstGeom prst="rect">
            <a:avLst/>
          </a:prstGeom>
        </p:spPr>
        <p:txBody>
          <a:bodyPr wrap="none">
            <a:spAutoFit/>
          </a:bodyPr>
          <a:lstStyle/>
          <a:p>
            <a:pPr lvl="0">
              <a:defRPr/>
            </a:pPr>
            <a:r>
              <a:rPr lang="en-US" sz="2600" kern="0" dirty="0">
                <a:latin typeface="Comic Sans MS" panose="030F0702030302020204" pitchFamily="66" charset="0"/>
              </a:rPr>
              <a:t>Aiden: Yes. She can paint. </a:t>
            </a:r>
          </a:p>
        </p:txBody>
      </p:sp>
      <p:sp>
        <p:nvSpPr>
          <p:cNvPr id="8" name="Rectangle 7"/>
          <p:cNvSpPr/>
          <p:nvPr/>
        </p:nvSpPr>
        <p:spPr>
          <a:xfrm>
            <a:off x="6155761" y="4401677"/>
            <a:ext cx="2797561" cy="492443"/>
          </a:xfrm>
          <a:prstGeom prst="rect">
            <a:avLst/>
          </a:prstGeom>
        </p:spPr>
        <p:txBody>
          <a:bodyPr wrap="none">
            <a:spAutoFit/>
          </a:bodyPr>
          <a:lstStyle/>
          <a:p>
            <a:pPr lvl="0">
              <a:defRPr/>
            </a:pPr>
            <a:r>
              <a:rPr lang="en-US" sz="2600" kern="0" dirty="0">
                <a:latin typeface="Comic Sans MS" panose="030F0702030302020204" pitchFamily="66" charset="0"/>
              </a:rPr>
              <a:t>Mia: That’s cool! </a:t>
            </a:r>
          </a:p>
        </p:txBody>
      </p:sp>
      <p:sp>
        <p:nvSpPr>
          <p:cNvPr id="9" name="Rectangle 8"/>
          <p:cNvSpPr/>
          <p:nvPr/>
        </p:nvSpPr>
        <p:spPr>
          <a:xfrm>
            <a:off x="6121845" y="4878206"/>
            <a:ext cx="4421403" cy="492443"/>
          </a:xfrm>
          <a:prstGeom prst="rect">
            <a:avLst/>
          </a:prstGeom>
        </p:spPr>
        <p:txBody>
          <a:bodyPr wrap="none">
            <a:spAutoFit/>
          </a:bodyPr>
          <a:lstStyle/>
          <a:p>
            <a:pPr lvl="0">
              <a:defRPr/>
            </a:pPr>
            <a:r>
              <a:rPr lang="en-US" sz="2600" kern="0" dirty="0">
                <a:latin typeface="Comic Sans MS" panose="030F0702030302020204" pitchFamily="66" charset="0"/>
              </a:rPr>
              <a:t>Aiden: She can </a:t>
            </a:r>
            <a:r>
              <a:rPr lang="en-US" sz="2600" kern="0" dirty="0" err="1">
                <a:latin typeface="Comic Sans MS" panose="030F0702030302020204" pitchFamily="66" charset="0"/>
              </a:rPr>
              <a:t>colour</a:t>
            </a:r>
            <a:r>
              <a:rPr lang="en-US" sz="2600" kern="0" dirty="0">
                <a:latin typeface="Comic Sans MS" panose="030F0702030302020204" pitchFamily="66" charset="0"/>
              </a:rPr>
              <a:t>, too. </a:t>
            </a:r>
          </a:p>
        </p:txBody>
      </p:sp>
      <p:pic>
        <p:nvPicPr>
          <p:cNvPr id="21" name="6.5">
            <a:hlinkClick r:id="" action="ppaction://media"/>
          </p:cNvPr>
          <p:cNvPicPr>
            <a:picLocks noChangeAspect="1"/>
          </p:cNvPicPr>
          <p:nvPr>
            <a:audioFile r:link="rId4"/>
            <p:extLst>
              <p:ext uri="{DAA4B4D4-6D71-4841-9C94-3DE7FCFB9230}">
                <p14:media xmlns:p14="http://schemas.microsoft.com/office/powerpoint/2010/main" r:embed="rId2">
                  <p14:trim st="5718" end="23131.75"/>
                </p14:media>
              </p:ext>
            </p:extLst>
          </p:nvPr>
        </p:nvPicPr>
        <p:blipFill>
          <a:blip r:embed="rId10"/>
          <a:stretch>
            <a:fillRect/>
          </a:stretch>
        </p:blipFill>
        <p:spPr>
          <a:xfrm>
            <a:off x="-690183" y="1827299"/>
            <a:ext cx="443953" cy="443953"/>
          </a:xfrm>
          <a:prstGeom prst="rect">
            <a:avLst/>
          </a:prstGeom>
        </p:spPr>
      </p:pic>
      <p:pic>
        <p:nvPicPr>
          <p:cNvPr id="22" name="6.5">
            <a:hlinkClick r:id="" action="ppaction://media"/>
          </p:cNvPr>
          <p:cNvPicPr>
            <a:picLocks noChangeAspect="1"/>
          </p:cNvPicPr>
          <p:nvPr>
            <a:audioFile r:link="rId4"/>
            <p:extLst>
              <p:ext uri="{DAA4B4D4-6D71-4841-9C94-3DE7FCFB9230}">
                <p14:media xmlns:p14="http://schemas.microsoft.com/office/powerpoint/2010/main" r:embed="rId2">
                  <p14:trim st="10254" end="19972.75"/>
                </p14:media>
              </p:ext>
            </p:extLst>
          </p:nvPr>
        </p:nvPicPr>
        <p:blipFill>
          <a:blip r:embed="rId10"/>
          <a:stretch>
            <a:fillRect/>
          </a:stretch>
        </p:blipFill>
        <p:spPr>
          <a:xfrm>
            <a:off x="-763807" y="2260446"/>
            <a:ext cx="591200" cy="591200"/>
          </a:xfrm>
          <a:prstGeom prst="rect">
            <a:avLst/>
          </a:prstGeom>
        </p:spPr>
      </p:pic>
      <p:pic>
        <p:nvPicPr>
          <p:cNvPr id="23" name="6.5">
            <a:hlinkClick r:id="" action="ppaction://media"/>
          </p:cNvPr>
          <p:cNvPicPr>
            <a:picLocks noChangeAspect="1"/>
          </p:cNvPicPr>
          <p:nvPr>
            <a:audioFile r:link="rId4"/>
            <p:extLst>
              <p:ext uri="{DAA4B4D4-6D71-4841-9C94-3DE7FCFB9230}">
                <p14:media xmlns:p14="http://schemas.microsoft.com/office/powerpoint/2010/main" r:embed="rId2">
                  <p14:trim st="13286" end="14670.75"/>
                </p14:media>
              </p:ext>
            </p:extLst>
          </p:nvPr>
        </p:nvPicPr>
        <p:blipFill>
          <a:blip r:embed="rId10"/>
          <a:stretch>
            <a:fillRect/>
          </a:stretch>
        </p:blipFill>
        <p:spPr>
          <a:xfrm>
            <a:off x="-657622" y="2708381"/>
            <a:ext cx="485015" cy="485015"/>
          </a:xfrm>
          <a:prstGeom prst="rect">
            <a:avLst/>
          </a:prstGeom>
        </p:spPr>
      </p:pic>
      <p:pic>
        <p:nvPicPr>
          <p:cNvPr id="24" name="6.5">
            <a:hlinkClick r:id="" action="ppaction://media"/>
          </p:cNvPr>
          <p:cNvPicPr>
            <a:picLocks noChangeAspect="1"/>
          </p:cNvPicPr>
          <p:nvPr>
            <a:audioFile r:link="rId4"/>
            <p:extLst>
              <p:ext uri="{DAA4B4D4-6D71-4841-9C94-3DE7FCFB9230}">
                <p14:media xmlns:p14="http://schemas.microsoft.com/office/powerpoint/2010/main" r:embed="rId2">
                  <p14:trim st="18401" end="10227.75"/>
                </p14:media>
              </p:ext>
            </p:extLst>
          </p:nvPr>
        </p:nvPicPr>
        <p:blipFill>
          <a:blip r:embed="rId10"/>
          <a:stretch>
            <a:fillRect/>
          </a:stretch>
        </p:blipFill>
        <p:spPr>
          <a:xfrm>
            <a:off x="-732676" y="2851646"/>
            <a:ext cx="615435" cy="615435"/>
          </a:xfrm>
          <a:prstGeom prst="rect">
            <a:avLst/>
          </a:prstGeom>
        </p:spPr>
      </p:pic>
      <p:pic>
        <p:nvPicPr>
          <p:cNvPr id="25" name="6.5">
            <a:hlinkClick r:id="" action="ppaction://media"/>
          </p:cNvPr>
          <p:cNvPicPr>
            <a:picLocks noChangeAspect="1"/>
          </p:cNvPicPr>
          <p:nvPr>
            <a:audioFile r:link="rId4"/>
            <p:extLst>
              <p:ext uri="{DAA4B4D4-6D71-4841-9C94-3DE7FCFB9230}">
                <p14:media xmlns:p14="http://schemas.microsoft.com/office/powerpoint/2010/main" r:embed="rId2">
                  <p14:trim st="22959" end="7063.75"/>
                </p14:media>
              </p:ext>
            </p:extLst>
          </p:nvPr>
        </p:nvPicPr>
        <p:blipFill>
          <a:blip r:embed="rId10"/>
          <a:stretch>
            <a:fillRect/>
          </a:stretch>
        </p:blipFill>
        <p:spPr>
          <a:xfrm>
            <a:off x="-781452" y="3108848"/>
            <a:ext cx="644416" cy="644416"/>
          </a:xfrm>
          <a:prstGeom prst="rect">
            <a:avLst/>
          </a:prstGeom>
        </p:spPr>
      </p:pic>
      <p:pic>
        <p:nvPicPr>
          <p:cNvPr id="26" name="6.5">
            <a:hlinkClick r:id="" action="ppaction://media"/>
          </p:cNvPr>
          <p:cNvPicPr>
            <a:picLocks noChangeAspect="1"/>
          </p:cNvPicPr>
          <p:nvPr>
            <a:audioFile r:link="rId4"/>
            <p:extLst>
              <p:ext uri="{DAA4B4D4-6D71-4841-9C94-3DE7FCFB9230}">
                <p14:media xmlns:p14="http://schemas.microsoft.com/office/powerpoint/2010/main" r:embed="rId2">
                  <p14:trim st="26058" end="4446.75"/>
                </p14:media>
              </p:ext>
            </p:extLst>
          </p:nvPr>
        </p:nvPicPr>
        <p:blipFill>
          <a:blip r:embed="rId10"/>
          <a:stretch>
            <a:fillRect/>
          </a:stretch>
        </p:blipFill>
        <p:spPr>
          <a:xfrm>
            <a:off x="-845136" y="3296454"/>
            <a:ext cx="727896" cy="727896"/>
          </a:xfrm>
          <a:prstGeom prst="rect">
            <a:avLst/>
          </a:prstGeom>
        </p:spPr>
      </p:pic>
      <p:pic>
        <p:nvPicPr>
          <p:cNvPr id="27" name="6.5">
            <a:hlinkClick r:id="" action="ppaction://media"/>
          </p:cNvPr>
          <p:cNvPicPr>
            <a:picLocks noChangeAspect="1"/>
          </p:cNvPicPr>
          <p:nvPr>
            <a:audioFile r:link="rId4"/>
            <p:extLst>
              <p:ext uri="{DAA4B4D4-6D71-4841-9C94-3DE7FCFB9230}">
                <p14:media xmlns:p14="http://schemas.microsoft.com/office/powerpoint/2010/main" r:embed="rId2">
                  <p14:trim st="28307" end="1682.75"/>
                </p14:media>
              </p:ext>
            </p:extLst>
          </p:nvPr>
        </p:nvPicPr>
        <p:blipFill>
          <a:blip r:embed="rId10"/>
          <a:stretch>
            <a:fillRect/>
          </a:stretch>
        </p:blipFill>
        <p:spPr>
          <a:xfrm>
            <a:off x="-904422" y="3856322"/>
            <a:ext cx="583713" cy="583713"/>
          </a:xfrm>
          <a:prstGeom prst="rect">
            <a:avLst/>
          </a:prstGeom>
        </p:spPr>
      </p:pic>
      <p:sp>
        <p:nvSpPr>
          <p:cNvPr id="11" name="TextBox 10"/>
          <p:cNvSpPr txBox="1"/>
          <p:nvPr/>
        </p:nvSpPr>
        <p:spPr>
          <a:xfrm>
            <a:off x="4689987" y="5797097"/>
            <a:ext cx="369012" cy="523220"/>
          </a:xfrm>
          <a:prstGeom prst="rect">
            <a:avLst/>
          </a:prstGeom>
          <a:noFill/>
        </p:spPr>
        <p:txBody>
          <a:bodyPr wrap="none" rtlCol="0">
            <a:spAutoFit/>
          </a:bodyPr>
          <a:lstStyle/>
          <a:p>
            <a:r>
              <a:rPr lang="en-US" sz="2800" dirty="0">
                <a:solidFill>
                  <a:srgbClr val="FF0000"/>
                </a:solidFill>
                <a:latin typeface="Myriad Pro" panose="020B0503030403020204" pitchFamily="34" charset="0"/>
              </a:rPr>
              <a:t>2</a:t>
            </a:r>
          </a:p>
        </p:txBody>
      </p:sp>
      <p:sp>
        <p:nvSpPr>
          <p:cNvPr id="28" name="TextBox 27"/>
          <p:cNvSpPr txBox="1"/>
          <p:nvPr/>
        </p:nvSpPr>
        <p:spPr>
          <a:xfrm>
            <a:off x="7023301" y="6220469"/>
            <a:ext cx="1136273" cy="523220"/>
          </a:xfrm>
          <a:prstGeom prst="rect">
            <a:avLst/>
          </a:prstGeom>
          <a:noFill/>
        </p:spPr>
        <p:txBody>
          <a:bodyPr wrap="none" rtlCol="0">
            <a:spAutoFit/>
          </a:bodyPr>
          <a:lstStyle/>
          <a:p>
            <a:r>
              <a:rPr lang="en-US" sz="2800" dirty="0" err="1">
                <a:solidFill>
                  <a:srgbClr val="FF0000"/>
                </a:solidFill>
                <a:latin typeface="Myriad Pro" panose="020B0503030403020204" pitchFamily="34" charset="0"/>
              </a:rPr>
              <a:t>colour</a:t>
            </a:r>
            <a:endParaRPr lang="en-US" sz="2800" dirty="0">
              <a:solidFill>
                <a:srgbClr val="FF0000"/>
              </a:solidFill>
              <a:latin typeface="Myriad Pro" panose="020B0503030403020204" pitchFamily="34" charset="0"/>
            </a:endParaRPr>
          </a:p>
        </p:txBody>
      </p:sp>
      <p:pic>
        <p:nvPicPr>
          <p:cNvPr id="29" name="Picture 2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407708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par>
                                <p:cTn id="44" presetID="1" presetClass="mediacall" presetSubtype="0" fill="hold" nodeType="withEffect">
                                  <p:stCondLst>
                                    <p:cond delay="0"/>
                                  </p:stCondLst>
                                  <p:childTnLst>
                                    <p:cmd type="call" cmd="playFrom(0.0)">
                                      <p:cBhvr>
                                        <p:cTn id="45" dur="3645" fill="hold"/>
                                        <p:tgtEl>
                                          <p:spTgt spid="21"/>
                                        </p:tgtEl>
                                      </p:cBhvr>
                                    </p:cmd>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1" presetClass="mediacall" presetSubtype="0" fill="hold" nodeType="withEffect">
                                  <p:stCondLst>
                                    <p:cond delay="0"/>
                                  </p:stCondLst>
                                  <p:childTnLst>
                                    <p:cmd type="call" cmd="playFrom(0.0)">
                                      <p:cBhvr>
                                        <p:cTn id="52" dur="2268" fill="hold"/>
                                        <p:tgtEl>
                                          <p:spTgt spid="22"/>
                                        </p:tgtEl>
                                      </p:cBhvr>
                                    </p:cmd>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par>
                                <p:cTn id="58" presetID="1" presetClass="mediacall" presetSubtype="0" fill="hold" nodeType="withEffect">
                                  <p:stCondLst>
                                    <p:cond delay="0"/>
                                  </p:stCondLst>
                                  <p:childTnLst>
                                    <p:cmd type="call" cmd="playFrom(0.0)">
                                      <p:cBhvr>
                                        <p:cTn id="59" dur="4538" fill="hold"/>
                                        <p:tgtEl>
                                          <p:spTgt spid="23"/>
                                        </p:tgtEl>
                                      </p:cBhvr>
                                    </p:cmd>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par>
                                <p:cTn id="69" presetID="1" presetClass="mediacall" presetSubtype="0" fill="hold" nodeType="withEffect">
                                  <p:stCondLst>
                                    <p:cond delay="0"/>
                                  </p:stCondLst>
                                  <p:childTnLst>
                                    <p:cmd type="call" cmd="playFrom(0.0)">
                                      <p:cBhvr>
                                        <p:cTn id="70" dur="3866" fill="hold"/>
                                        <p:tgtEl>
                                          <p:spTgt spid="24"/>
                                        </p:tgtEl>
                                      </p:cBhvr>
                                    </p:cmd>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par>
                                <p:cTn id="76" presetID="1" presetClass="mediacall" presetSubtype="0" fill="hold" nodeType="withEffect">
                                  <p:stCondLst>
                                    <p:cond delay="0"/>
                                  </p:stCondLst>
                                  <p:childTnLst>
                                    <p:cmd type="call" cmd="playFrom(0.0)">
                                      <p:cBhvr>
                                        <p:cTn id="77" dur="2472" fill="hold"/>
                                        <p:tgtEl>
                                          <p:spTgt spid="25"/>
                                        </p:tgtEl>
                                      </p:cBhvr>
                                    </p:cmd>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par>
                                <p:cTn id="83" presetID="1" presetClass="mediacall" presetSubtype="0" fill="hold" nodeType="withEffect">
                                  <p:stCondLst>
                                    <p:cond delay="0"/>
                                  </p:stCondLst>
                                  <p:childTnLst>
                                    <p:cmd type="call" cmd="playFrom(0.0)">
                                      <p:cBhvr>
                                        <p:cTn id="84" dur="1990" fill="hold"/>
                                        <p:tgtEl>
                                          <p:spTgt spid="26"/>
                                        </p:tgtEl>
                                      </p:cBhvr>
                                    </p:cmd>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left)">
                                      <p:cBhvr>
                                        <p:cTn id="89" dur="500"/>
                                        <p:tgtEl>
                                          <p:spTgt spid="9"/>
                                        </p:tgtEl>
                                      </p:cBhvr>
                                    </p:animEffect>
                                  </p:childTnLst>
                                </p:cTn>
                              </p:par>
                              <p:par>
                                <p:cTn id="90" presetID="1" presetClass="mediacall" presetSubtype="0" fill="hold" nodeType="withEffect">
                                  <p:stCondLst>
                                    <p:cond delay="0"/>
                                  </p:stCondLst>
                                  <p:childTnLst>
                                    <p:cmd type="call" cmd="playFrom(0.0)">
                                      <p:cBhvr>
                                        <p:cTn id="91" dur="2505" fill="hold"/>
                                        <p:tgtEl>
                                          <p:spTgt spid="27"/>
                                        </p:tgtEl>
                                      </p:cBhvr>
                                    </p:cmd>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 presetClass="mediacall" presetSubtype="0" fill="hold" nodeType="clickEffect">
                                  <p:stCondLst>
                                    <p:cond delay="0"/>
                                  </p:stCondLst>
                                  <p:childTnLst>
                                    <p:cmd type="call" cmd="playFrom(0.0)">
                                      <p:cBhvr>
                                        <p:cTn id="104" dur="32494" fill="hold"/>
                                        <p:tgtEl>
                                          <p:spTgt spid="2"/>
                                        </p:tgtEl>
                                      </p:cBhvr>
                                    </p:cmd>
                                  </p:childTnLst>
                                </p:cTn>
                              </p:par>
                            </p:childTnLst>
                          </p:cTn>
                        </p:par>
                      </p:childTnLst>
                    </p:cTn>
                  </p:par>
                </p:childTnLst>
              </p:cTn>
              <p:nextCondLst>
                <p:cond evt="onClick" delay="0">
                  <p:tgtEl>
                    <p:spTgt spid="2"/>
                  </p:tgtEl>
                </p:cond>
              </p:nextCondLst>
            </p:seq>
            <p:audio>
              <p:cMediaNode vol="80000">
                <p:cTn id="105" fill="hold" display="0">
                  <p:stCondLst>
                    <p:cond delay="indefinite"/>
                  </p:stCondLst>
                  <p:endCondLst>
                    <p:cond evt="onStopAudio" delay="0">
                      <p:tgtEl>
                        <p:sldTgt/>
                      </p:tgtEl>
                    </p:cond>
                  </p:endCondLst>
                </p:cTn>
                <p:tgtEl>
                  <p:spTgt spid="2"/>
                </p:tgtEl>
              </p:cMediaNode>
            </p:audio>
            <p:audio>
              <p:cMediaNode vol="80000">
                <p:cTn id="106" fill="hold" display="0">
                  <p:stCondLst>
                    <p:cond delay="indefinite"/>
                  </p:stCondLst>
                  <p:endCondLst>
                    <p:cond evt="onStopAudio" delay="0">
                      <p:tgtEl>
                        <p:sldTgt/>
                      </p:tgtEl>
                    </p:cond>
                  </p:endCondLst>
                </p:cTn>
                <p:tgtEl>
                  <p:spTgt spid="21"/>
                </p:tgtEl>
              </p:cMediaNode>
            </p:audio>
            <p:audio>
              <p:cMediaNode vol="80000">
                <p:cTn id="107" fill="hold" display="0">
                  <p:stCondLst>
                    <p:cond delay="indefinite"/>
                  </p:stCondLst>
                  <p:endCondLst>
                    <p:cond evt="onStopAudio" delay="0">
                      <p:tgtEl>
                        <p:sldTgt/>
                      </p:tgtEl>
                    </p:cond>
                  </p:endCondLst>
                </p:cTn>
                <p:tgtEl>
                  <p:spTgt spid="22"/>
                </p:tgtEl>
              </p:cMediaNode>
            </p:audio>
            <p:audio>
              <p:cMediaNode vol="80000">
                <p:cTn id="108" fill="hold" display="0">
                  <p:stCondLst>
                    <p:cond delay="indefinite"/>
                  </p:stCondLst>
                  <p:endCondLst>
                    <p:cond evt="onStopAudio" delay="0">
                      <p:tgtEl>
                        <p:sldTgt/>
                      </p:tgtEl>
                    </p:cond>
                  </p:endCondLst>
                </p:cTn>
                <p:tgtEl>
                  <p:spTgt spid="23"/>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5"/>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childTnLst>
        </p:cTn>
      </p:par>
    </p:tnLst>
    <p:bldLst>
      <p:bldP spid="14" grpId="0" animBg="1"/>
      <p:bldP spid="17" grpId="0" animBg="1"/>
      <p:bldP spid="19" grpId="0" animBg="1"/>
      <p:bldP spid="15" grpId="0" animBg="1"/>
      <p:bldP spid="16" grpId="0" animBg="1"/>
      <p:bldP spid="3" grpId="0"/>
      <p:bldP spid="4" grpId="0"/>
      <p:bldP spid="5" grpId="0"/>
      <p:bldP spid="6" grpId="0"/>
      <p:bldP spid="7" grpId="0"/>
      <p:bldP spid="8" grpId="0"/>
      <p:bldP spid="9" grpId="0"/>
      <p:bldP spid="11"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1305300" y="945709"/>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Task 3 Look and say.</a:t>
            </a:r>
          </a:p>
        </p:txBody>
      </p:sp>
      <p:grpSp>
        <p:nvGrpSpPr>
          <p:cNvPr id="34" name="Group 33"/>
          <p:cNvGrpSpPr/>
          <p:nvPr/>
        </p:nvGrpSpPr>
        <p:grpSpPr>
          <a:xfrm>
            <a:off x="4875083" y="4743175"/>
            <a:ext cx="2105526" cy="1082842"/>
            <a:chOff x="445170" y="3132777"/>
            <a:chExt cx="2105526" cy="1082842"/>
          </a:xfrm>
        </p:grpSpPr>
        <p:sp>
          <p:nvSpPr>
            <p:cNvPr id="35" name="Rounded Rectangle 34"/>
            <p:cNvSpPr/>
            <p:nvPr/>
          </p:nvSpPr>
          <p:spPr>
            <a:xfrm>
              <a:off x="445170" y="3132777"/>
              <a:ext cx="2105526" cy="108284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13238" t="16165" r="13401" b="22481"/>
            <a:stretch/>
          </p:blipFill>
          <p:spPr>
            <a:xfrm>
              <a:off x="665928" y="3302385"/>
              <a:ext cx="768361" cy="692033"/>
            </a:xfrm>
            <a:prstGeom prst="rect">
              <a:avLst/>
            </a:prstGeom>
          </p:spPr>
        </p:pic>
        <p:pic>
          <p:nvPicPr>
            <p:cNvPr id="37"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3594" y="3327716"/>
              <a:ext cx="696734" cy="696734"/>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643061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4157982" y="2654600"/>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She can </a:t>
            </a:r>
            <a:r>
              <a:rPr lang="en-US" sz="2800" dirty="0" err="1">
                <a:solidFill>
                  <a:srgbClr val="336699"/>
                </a:solidFill>
                <a:latin typeface="Myriad Pro" panose="020B0503030403020204" pitchFamily="34" charset="0"/>
              </a:rPr>
              <a:t>colour</a:t>
            </a:r>
            <a:r>
              <a:rPr lang="en-US" sz="2800" dirty="0">
                <a:solidFill>
                  <a:srgbClr val="336699"/>
                </a:solidFill>
                <a:latin typeface="Myriad Pro" panose="020B0503030403020204" pitchFamily="34" charset="0"/>
              </a:rPr>
              <a:t>.</a:t>
            </a:r>
          </a:p>
        </p:txBody>
      </p:sp>
      <p:grpSp>
        <p:nvGrpSpPr>
          <p:cNvPr id="23" name="Group 22"/>
          <p:cNvGrpSpPr/>
          <p:nvPr/>
        </p:nvGrpSpPr>
        <p:grpSpPr>
          <a:xfrm>
            <a:off x="4655092" y="415150"/>
            <a:ext cx="2045583" cy="2126480"/>
            <a:chOff x="2868494" y="358879"/>
            <a:chExt cx="2045583" cy="212648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125" r="3528"/>
            <a:stretch/>
          </p:blipFill>
          <p:spPr>
            <a:xfrm>
              <a:off x="2868494" y="358879"/>
              <a:ext cx="2045583" cy="2126051"/>
            </a:xfrm>
            <a:prstGeom prst="rect">
              <a:avLst/>
            </a:prstGeom>
            <a:ln>
              <a:solidFill>
                <a:schemeClr val="tx1"/>
              </a:solidFill>
            </a:ln>
          </p:spPr>
        </p:pic>
        <p:sp>
          <p:nvSpPr>
            <p:cNvPr id="16" name="Rectangle 15"/>
            <p:cNvSpPr/>
            <p:nvPr/>
          </p:nvSpPr>
          <p:spPr>
            <a:xfrm>
              <a:off x="4548317" y="2119599"/>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1</a:t>
              </a:r>
            </a:p>
          </p:txBody>
        </p:sp>
      </p:grpSp>
      <p:grpSp>
        <p:nvGrpSpPr>
          <p:cNvPr id="22" name="Group 21"/>
          <p:cNvGrpSpPr/>
          <p:nvPr/>
        </p:nvGrpSpPr>
        <p:grpSpPr>
          <a:xfrm>
            <a:off x="8057810" y="415149"/>
            <a:ext cx="2045583" cy="2126051"/>
            <a:chOff x="6862055" y="358878"/>
            <a:chExt cx="2045583" cy="2126051"/>
          </a:xfrm>
        </p:grpSpPr>
        <p:grpSp>
          <p:nvGrpSpPr>
            <p:cNvPr id="13" name="Group 12"/>
            <p:cNvGrpSpPr/>
            <p:nvPr/>
          </p:nvGrpSpPr>
          <p:grpSpPr>
            <a:xfrm>
              <a:off x="6862055" y="358878"/>
              <a:ext cx="2045583" cy="2126051"/>
              <a:chOff x="2371672" y="4245002"/>
              <a:chExt cx="2045583" cy="2126051"/>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542" y="4246728"/>
                <a:ext cx="1737842" cy="2124325"/>
              </a:xfrm>
              <a:prstGeom prst="rect">
                <a:avLst/>
              </a:prstGeom>
            </p:spPr>
          </p:pic>
          <p:sp>
            <p:nvSpPr>
              <p:cNvPr id="7" name="Rectangle 6"/>
              <p:cNvSpPr/>
              <p:nvPr/>
            </p:nvSpPr>
            <p:spPr>
              <a:xfrm>
                <a:off x="2371672" y="4245002"/>
                <a:ext cx="2045583" cy="21260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8543985" y="2119169"/>
              <a:ext cx="363652"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2</a:t>
              </a:r>
            </a:p>
          </p:txBody>
        </p:sp>
      </p:grpSp>
      <p:grpSp>
        <p:nvGrpSpPr>
          <p:cNvPr id="21" name="Group 20"/>
          <p:cNvGrpSpPr/>
          <p:nvPr/>
        </p:nvGrpSpPr>
        <p:grpSpPr>
          <a:xfrm>
            <a:off x="4645477" y="3665006"/>
            <a:ext cx="2300004" cy="2126051"/>
            <a:chOff x="2741283" y="3780873"/>
            <a:chExt cx="2300004" cy="2126051"/>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6304" r="11689"/>
            <a:stretch/>
          </p:blipFill>
          <p:spPr>
            <a:xfrm>
              <a:off x="2741283" y="3780873"/>
              <a:ext cx="2300004" cy="2126051"/>
            </a:xfrm>
            <a:prstGeom prst="rect">
              <a:avLst/>
            </a:prstGeom>
            <a:ln>
              <a:solidFill>
                <a:schemeClr val="tx1"/>
              </a:solidFill>
            </a:ln>
          </p:spPr>
        </p:pic>
        <p:sp>
          <p:nvSpPr>
            <p:cNvPr id="18" name="Rectangle 17"/>
            <p:cNvSpPr/>
            <p:nvPr/>
          </p:nvSpPr>
          <p:spPr>
            <a:xfrm>
              <a:off x="4666512" y="5536327"/>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3</a:t>
              </a:r>
            </a:p>
          </p:txBody>
        </p:sp>
      </p:grpSp>
      <p:grpSp>
        <p:nvGrpSpPr>
          <p:cNvPr id="20" name="Group 19"/>
          <p:cNvGrpSpPr/>
          <p:nvPr/>
        </p:nvGrpSpPr>
        <p:grpSpPr>
          <a:xfrm>
            <a:off x="7951400" y="3684126"/>
            <a:ext cx="2045583" cy="2126052"/>
            <a:chOff x="6755645" y="3627855"/>
            <a:chExt cx="2045583" cy="2126052"/>
          </a:xfrm>
        </p:grpSpPr>
        <p:grpSp>
          <p:nvGrpSpPr>
            <p:cNvPr id="14" name="Group 13"/>
            <p:cNvGrpSpPr/>
            <p:nvPr/>
          </p:nvGrpSpPr>
          <p:grpSpPr>
            <a:xfrm>
              <a:off x="6755645" y="3627855"/>
              <a:ext cx="2045583" cy="2126052"/>
              <a:chOff x="7444961" y="4245001"/>
              <a:chExt cx="2045583" cy="2126052"/>
            </a:xfrm>
          </p:grpSpPr>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2997" t="4238" r="5492"/>
              <a:stretch/>
            </p:blipFill>
            <p:spPr>
              <a:xfrm>
                <a:off x="7617519" y="4245001"/>
                <a:ext cx="1809677" cy="2126051"/>
              </a:xfrm>
              <a:prstGeom prst="rect">
                <a:avLst/>
              </a:prstGeom>
            </p:spPr>
          </p:pic>
          <p:sp>
            <p:nvSpPr>
              <p:cNvPr id="12" name="Rectangle 11"/>
              <p:cNvSpPr/>
              <p:nvPr/>
            </p:nvSpPr>
            <p:spPr>
              <a:xfrm>
                <a:off x="7444961" y="4245002"/>
                <a:ext cx="2045583" cy="21260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8435468" y="5369026"/>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4</a:t>
              </a:r>
            </a:p>
          </p:txBody>
        </p:sp>
      </p:grpSp>
      <p:sp>
        <p:nvSpPr>
          <p:cNvPr id="24" name="Rounded Rectangular Callout 23"/>
          <p:cNvSpPr/>
          <p:nvPr/>
        </p:nvSpPr>
        <p:spPr>
          <a:xfrm>
            <a:off x="7614993" y="2654600"/>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He can dance.</a:t>
            </a:r>
          </a:p>
        </p:txBody>
      </p:sp>
      <p:sp>
        <p:nvSpPr>
          <p:cNvPr id="25" name="Rounded Rectangular Callout 24"/>
          <p:cNvSpPr/>
          <p:nvPr/>
        </p:nvSpPr>
        <p:spPr>
          <a:xfrm>
            <a:off x="4264080" y="5851732"/>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She can paint.</a:t>
            </a:r>
          </a:p>
        </p:txBody>
      </p:sp>
      <p:sp>
        <p:nvSpPr>
          <p:cNvPr id="26" name="Rounded Rectangular Callout 25"/>
          <p:cNvSpPr/>
          <p:nvPr/>
        </p:nvSpPr>
        <p:spPr>
          <a:xfrm>
            <a:off x="7560388" y="5851732"/>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He can sing.</a:t>
            </a:r>
          </a:p>
        </p:txBody>
      </p:sp>
      <p:pic>
        <p:nvPicPr>
          <p:cNvPr id="27" name="Picture 26"/>
          <p:cNvPicPr>
            <a:picLocks noChangeAspect="1"/>
          </p:cNvPicPr>
          <p:nvPr/>
        </p:nvPicPr>
        <p:blipFill rotWithShape="1">
          <a:blip r:embed="rId8"/>
          <a:srcRect r="42699"/>
          <a:stretch/>
        </p:blipFill>
        <p:spPr>
          <a:xfrm>
            <a:off x="1299619" y="4258576"/>
            <a:ext cx="2061073" cy="2584928"/>
          </a:xfrm>
          <a:prstGeom prst="rect">
            <a:avLst/>
          </a:prstGeom>
        </p:spPr>
      </p:pic>
      <p:sp>
        <p:nvSpPr>
          <p:cNvPr id="29" name="TextBox 28"/>
          <p:cNvSpPr txBox="1"/>
          <p:nvPr/>
        </p:nvSpPr>
        <p:spPr>
          <a:xfrm>
            <a:off x="935473" y="1325164"/>
            <a:ext cx="3328607" cy="783193"/>
          </a:xfrm>
          <a:prstGeom prst="roundRect">
            <a:avLst/>
          </a:prstGeom>
          <a:solidFill>
            <a:schemeClr val="bg1"/>
          </a:solidFill>
          <a:ln w="12700">
            <a:solidFill>
              <a:schemeClr val="tx1"/>
            </a:solidFill>
          </a:ln>
        </p:spPr>
        <p:txBody>
          <a:bodyPr wrap="none" rtlCol="0">
            <a:spAutoFit/>
          </a:bodyPr>
          <a:lstStyle/>
          <a:p>
            <a:r>
              <a:rPr lang="vi-VN" sz="4000" b="1" dirty="0">
                <a:solidFill>
                  <a:srgbClr val="336699"/>
                </a:solidFill>
                <a:latin typeface="Myriad Pro" panose="020B0503030403020204" pitchFamily="34" charset="0"/>
              </a:rPr>
              <a:t>L</a:t>
            </a:r>
            <a:r>
              <a:rPr lang="en-US" sz="4000" b="1" dirty="0" err="1">
                <a:solidFill>
                  <a:srgbClr val="336699"/>
                </a:solidFill>
                <a:latin typeface="Myriad Pro" panose="020B0503030403020204" pitchFamily="34" charset="0"/>
              </a:rPr>
              <a:t>ook</a:t>
            </a:r>
            <a:r>
              <a:rPr lang="en-US" sz="4000" b="1" dirty="0">
                <a:solidFill>
                  <a:srgbClr val="336699"/>
                </a:solidFill>
                <a:latin typeface="Myriad Pro" panose="020B0503030403020204" pitchFamily="34" charset="0"/>
              </a:rPr>
              <a:t> and say</a:t>
            </a:r>
            <a:r>
              <a:rPr lang="vi-VN" sz="4000" b="1" dirty="0">
                <a:solidFill>
                  <a:srgbClr val="336699"/>
                </a:solidFill>
                <a:latin typeface="Myriad Pro" panose="020B0503030403020204" pitchFamily="34" charset="0"/>
              </a:rPr>
              <a:t>.</a:t>
            </a:r>
            <a:endParaRPr lang="en-US" sz="4000" b="1" dirty="0">
              <a:solidFill>
                <a:srgbClr val="336699"/>
              </a:solidFill>
              <a:latin typeface="Myriad Pro" panose="020B0503030403020204" pitchFamily="34" charset="0"/>
            </a:endParaRP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4455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1452784" y="1257316"/>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Find the path game.</a:t>
            </a: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937052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2043964" y="740522"/>
            <a:ext cx="7296847" cy="810882"/>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Charades game.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165" y="2552473"/>
            <a:ext cx="7310392" cy="411209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976" y="1134298"/>
            <a:ext cx="4572000" cy="4572000"/>
          </a:xfrm>
          <a:prstGeom prst="rect">
            <a:avLst/>
          </a:prstGeom>
        </p:spPr>
      </p:pic>
      <p:sp>
        <p:nvSpPr>
          <p:cNvPr id="2" name="Oval Callout 1"/>
          <p:cNvSpPr/>
          <p:nvPr/>
        </p:nvSpPr>
        <p:spPr>
          <a:xfrm>
            <a:off x="9095984" y="2552473"/>
            <a:ext cx="2145966" cy="1297556"/>
          </a:xfrm>
          <a:prstGeom prst="wedgeEllipseCallout">
            <a:avLst>
              <a:gd name="adj1" fmla="val -52786"/>
              <a:gd name="adj2" fmla="val 565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She can dance.</a:t>
            </a:r>
          </a:p>
        </p:txBody>
      </p:sp>
      <p:sp>
        <p:nvSpPr>
          <p:cNvPr id="12" name="Oval Callout 11"/>
          <p:cNvSpPr/>
          <p:nvPr/>
        </p:nvSpPr>
        <p:spPr>
          <a:xfrm>
            <a:off x="582135" y="2511769"/>
            <a:ext cx="2145966" cy="1297556"/>
          </a:xfrm>
          <a:prstGeom prst="wedgeEllipseCallout">
            <a:avLst>
              <a:gd name="adj1" fmla="val 42923"/>
              <a:gd name="adj2" fmla="val 51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She can sing.</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5623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8806" y="969080"/>
            <a:ext cx="9229514" cy="646331"/>
          </a:xfrm>
          <a:prstGeom prst="rect">
            <a:avLst/>
          </a:prstGeom>
          <a:noFill/>
        </p:spPr>
        <p:txBody>
          <a:bodyPr wrap="none" rtlCol="0">
            <a:spAutoFit/>
          </a:bodyPr>
          <a:lstStyle/>
          <a:p>
            <a:r>
              <a:rPr lang="en-US" sz="3600" b="1" dirty="0">
                <a:latin typeface="Myriad Pro" panose="020B0503030403020204" pitchFamily="34" charset="0"/>
              </a:rPr>
              <a:t>Reorder the letters to make correct words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9295"/>
          <a:stretch/>
        </p:blipFill>
        <p:spPr>
          <a:xfrm>
            <a:off x="998806" y="2226876"/>
            <a:ext cx="2030991" cy="198959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4786" y="2243203"/>
            <a:ext cx="1821005" cy="172388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8921" y="2074217"/>
            <a:ext cx="2195949" cy="236605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4241" y="4570141"/>
            <a:ext cx="2632852" cy="185879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3401" y="4440276"/>
            <a:ext cx="2129336" cy="2129336"/>
          </a:xfrm>
          <a:prstGeom prst="rect">
            <a:avLst/>
          </a:prstGeom>
        </p:spPr>
      </p:pic>
      <p:sp>
        <p:nvSpPr>
          <p:cNvPr id="13" name="TextBox 12"/>
          <p:cNvSpPr txBox="1"/>
          <p:nvPr/>
        </p:nvSpPr>
        <p:spPr>
          <a:xfrm>
            <a:off x="2635179" y="2332035"/>
            <a:ext cx="1407950" cy="646331"/>
          </a:xfrm>
          <a:prstGeom prst="rect">
            <a:avLst/>
          </a:prstGeom>
          <a:noFill/>
        </p:spPr>
        <p:txBody>
          <a:bodyPr wrap="none" rtlCol="0">
            <a:spAutoFit/>
          </a:bodyPr>
          <a:lstStyle/>
          <a:p>
            <a:r>
              <a:rPr lang="en-US" sz="3600" dirty="0" err="1">
                <a:latin typeface="Myriad Pro" panose="020B0503030403020204" pitchFamily="34" charset="0"/>
              </a:rPr>
              <a:t>rocuol</a:t>
            </a:r>
            <a:endParaRPr lang="en-US" sz="3600" dirty="0">
              <a:latin typeface="Myriad Pro" panose="020B0503030403020204" pitchFamily="34" charset="0"/>
            </a:endParaRPr>
          </a:p>
        </p:txBody>
      </p:sp>
      <p:sp>
        <p:nvSpPr>
          <p:cNvPr id="14" name="TextBox 13"/>
          <p:cNvSpPr txBox="1"/>
          <p:nvPr/>
        </p:nvSpPr>
        <p:spPr>
          <a:xfrm>
            <a:off x="2640125" y="3177739"/>
            <a:ext cx="1467068" cy="369332"/>
          </a:xfrm>
          <a:prstGeom prst="rect">
            <a:avLst/>
          </a:prstGeom>
          <a:noFill/>
        </p:spPr>
        <p:txBody>
          <a:bodyPr wrap="none" rtlCol="0">
            <a:spAutoFit/>
          </a:bodyPr>
          <a:lstStyle/>
          <a:p>
            <a:r>
              <a:rPr lang="en-US" dirty="0"/>
              <a:t>__________</a:t>
            </a:r>
          </a:p>
        </p:txBody>
      </p:sp>
      <p:sp>
        <p:nvSpPr>
          <p:cNvPr id="18" name="TextBox 17"/>
          <p:cNvSpPr txBox="1"/>
          <p:nvPr/>
        </p:nvSpPr>
        <p:spPr>
          <a:xfrm>
            <a:off x="6132798" y="2266336"/>
            <a:ext cx="989373" cy="646331"/>
          </a:xfrm>
          <a:prstGeom prst="rect">
            <a:avLst/>
          </a:prstGeom>
          <a:noFill/>
        </p:spPr>
        <p:txBody>
          <a:bodyPr wrap="none" rtlCol="0">
            <a:spAutoFit/>
          </a:bodyPr>
          <a:lstStyle/>
          <a:p>
            <a:r>
              <a:rPr lang="en-US" sz="3600" dirty="0" err="1">
                <a:latin typeface="Myriad Pro" panose="020B0503030403020204" pitchFamily="34" charset="0"/>
              </a:rPr>
              <a:t>nisg</a:t>
            </a:r>
            <a:endParaRPr lang="en-US" sz="3600" dirty="0">
              <a:latin typeface="Myriad Pro" panose="020B0503030403020204" pitchFamily="34" charset="0"/>
            </a:endParaRPr>
          </a:p>
        </p:txBody>
      </p:sp>
      <p:sp>
        <p:nvSpPr>
          <p:cNvPr id="19" name="TextBox 18"/>
          <p:cNvSpPr txBox="1"/>
          <p:nvPr/>
        </p:nvSpPr>
        <p:spPr>
          <a:xfrm>
            <a:off x="5943688" y="3083150"/>
            <a:ext cx="1467068" cy="369332"/>
          </a:xfrm>
          <a:prstGeom prst="rect">
            <a:avLst/>
          </a:prstGeom>
          <a:noFill/>
        </p:spPr>
        <p:txBody>
          <a:bodyPr wrap="none" rtlCol="0">
            <a:spAutoFit/>
          </a:bodyPr>
          <a:lstStyle/>
          <a:p>
            <a:r>
              <a:rPr lang="en-US" dirty="0"/>
              <a:t>__________</a:t>
            </a:r>
          </a:p>
        </p:txBody>
      </p:sp>
      <p:sp>
        <p:nvSpPr>
          <p:cNvPr id="20" name="TextBox 19"/>
          <p:cNvSpPr txBox="1"/>
          <p:nvPr/>
        </p:nvSpPr>
        <p:spPr>
          <a:xfrm>
            <a:off x="9475287" y="2226876"/>
            <a:ext cx="1186543" cy="646331"/>
          </a:xfrm>
          <a:prstGeom prst="rect">
            <a:avLst/>
          </a:prstGeom>
          <a:noFill/>
        </p:spPr>
        <p:txBody>
          <a:bodyPr wrap="none" rtlCol="0">
            <a:spAutoFit/>
          </a:bodyPr>
          <a:lstStyle/>
          <a:p>
            <a:r>
              <a:rPr lang="en-US" sz="3600" dirty="0" err="1">
                <a:latin typeface="Myriad Pro" panose="020B0503030403020204" pitchFamily="34" charset="0"/>
              </a:rPr>
              <a:t>tainp</a:t>
            </a:r>
            <a:endParaRPr lang="en-US" sz="3600" dirty="0">
              <a:latin typeface="Myriad Pro" panose="020B0503030403020204" pitchFamily="34" charset="0"/>
            </a:endParaRPr>
          </a:p>
        </p:txBody>
      </p:sp>
      <p:sp>
        <p:nvSpPr>
          <p:cNvPr id="21" name="TextBox 20"/>
          <p:cNvSpPr txBox="1"/>
          <p:nvPr/>
        </p:nvSpPr>
        <p:spPr>
          <a:xfrm>
            <a:off x="9480233" y="3072580"/>
            <a:ext cx="1467068" cy="369332"/>
          </a:xfrm>
          <a:prstGeom prst="rect">
            <a:avLst/>
          </a:prstGeom>
          <a:noFill/>
        </p:spPr>
        <p:txBody>
          <a:bodyPr wrap="none" rtlCol="0">
            <a:spAutoFit/>
          </a:bodyPr>
          <a:lstStyle/>
          <a:p>
            <a:r>
              <a:rPr lang="en-US" dirty="0"/>
              <a:t>__________</a:t>
            </a:r>
          </a:p>
        </p:txBody>
      </p:sp>
      <p:sp>
        <p:nvSpPr>
          <p:cNvPr id="22" name="TextBox 21"/>
          <p:cNvSpPr txBox="1"/>
          <p:nvPr/>
        </p:nvSpPr>
        <p:spPr>
          <a:xfrm>
            <a:off x="4765624" y="4682988"/>
            <a:ext cx="920445" cy="646331"/>
          </a:xfrm>
          <a:prstGeom prst="rect">
            <a:avLst/>
          </a:prstGeom>
          <a:noFill/>
        </p:spPr>
        <p:txBody>
          <a:bodyPr wrap="none" rtlCol="0">
            <a:spAutoFit/>
          </a:bodyPr>
          <a:lstStyle/>
          <a:p>
            <a:r>
              <a:rPr lang="en-US" sz="3600" dirty="0" err="1">
                <a:latin typeface="Myriad Pro" panose="020B0503030403020204" pitchFamily="34" charset="0"/>
              </a:rPr>
              <a:t>uyb</a:t>
            </a:r>
            <a:endParaRPr lang="en-US" sz="3600" dirty="0">
              <a:latin typeface="Myriad Pro" panose="020B0503030403020204" pitchFamily="34" charset="0"/>
            </a:endParaRPr>
          </a:p>
        </p:txBody>
      </p:sp>
      <p:sp>
        <p:nvSpPr>
          <p:cNvPr id="23" name="TextBox 22"/>
          <p:cNvSpPr txBox="1"/>
          <p:nvPr/>
        </p:nvSpPr>
        <p:spPr>
          <a:xfrm>
            <a:off x="4637021" y="5552835"/>
            <a:ext cx="1467068" cy="369332"/>
          </a:xfrm>
          <a:prstGeom prst="rect">
            <a:avLst/>
          </a:prstGeom>
          <a:noFill/>
        </p:spPr>
        <p:txBody>
          <a:bodyPr wrap="none" rtlCol="0">
            <a:spAutoFit/>
          </a:bodyPr>
          <a:lstStyle/>
          <a:p>
            <a:r>
              <a:rPr lang="en-US" dirty="0"/>
              <a:t>__________</a:t>
            </a:r>
          </a:p>
        </p:txBody>
      </p:sp>
      <p:sp>
        <p:nvSpPr>
          <p:cNvPr id="24" name="TextBox 23"/>
          <p:cNvSpPr txBox="1"/>
          <p:nvPr/>
        </p:nvSpPr>
        <p:spPr>
          <a:xfrm>
            <a:off x="9236322" y="4707131"/>
            <a:ext cx="1361270" cy="646331"/>
          </a:xfrm>
          <a:prstGeom prst="rect">
            <a:avLst/>
          </a:prstGeom>
          <a:noFill/>
        </p:spPr>
        <p:txBody>
          <a:bodyPr wrap="none" rtlCol="0">
            <a:spAutoFit/>
          </a:bodyPr>
          <a:lstStyle/>
          <a:p>
            <a:r>
              <a:rPr lang="en-US" sz="3600" dirty="0" err="1">
                <a:latin typeface="Myriad Pro" panose="020B0503030403020204" pitchFamily="34" charset="0"/>
              </a:rPr>
              <a:t>cande</a:t>
            </a:r>
            <a:endParaRPr lang="en-US" sz="3600" dirty="0">
              <a:latin typeface="Myriad Pro" panose="020B0503030403020204" pitchFamily="34" charset="0"/>
            </a:endParaRPr>
          </a:p>
        </p:txBody>
      </p:sp>
      <p:sp>
        <p:nvSpPr>
          <p:cNvPr id="25" name="TextBox 24"/>
          <p:cNvSpPr txBox="1"/>
          <p:nvPr/>
        </p:nvSpPr>
        <p:spPr>
          <a:xfrm>
            <a:off x="9241268" y="5552835"/>
            <a:ext cx="1467068" cy="369332"/>
          </a:xfrm>
          <a:prstGeom prst="rect">
            <a:avLst/>
          </a:prstGeom>
          <a:noFill/>
        </p:spPr>
        <p:txBody>
          <a:bodyPr wrap="none" rtlCol="0">
            <a:spAutoFit/>
          </a:bodyPr>
          <a:lstStyle/>
          <a:p>
            <a:r>
              <a:rPr lang="en-US" dirty="0"/>
              <a:t>__________</a:t>
            </a:r>
          </a:p>
        </p:txBody>
      </p:sp>
      <p:sp>
        <p:nvSpPr>
          <p:cNvPr id="16" name="TextBox 15"/>
          <p:cNvSpPr txBox="1"/>
          <p:nvPr/>
        </p:nvSpPr>
        <p:spPr>
          <a:xfrm>
            <a:off x="2635179" y="2963246"/>
            <a:ext cx="1409810" cy="646331"/>
          </a:xfrm>
          <a:prstGeom prst="rect">
            <a:avLst/>
          </a:prstGeom>
          <a:noFill/>
        </p:spPr>
        <p:txBody>
          <a:bodyPr wrap="none" rtlCol="0">
            <a:spAutoFit/>
          </a:bodyPr>
          <a:lstStyle/>
          <a:p>
            <a:r>
              <a:rPr lang="en-US" sz="3600" dirty="0" err="1">
                <a:solidFill>
                  <a:schemeClr val="accent2">
                    <a:lumMod val="75000"/>
                  </a:schemeClr>
                </a:solidFill>
                <a:latin typeface="Myriad Pro" panose="020B0503030403020204" pitchFamily="34" charset="0"/>
              </a:rPr>
              <a:t>colour</a:t>
            </a:r>
            <a:endParaRPr lang="en-US" sz="3600" dirty="0">
              <a:solidFill>
                <a:schemeClr val="accent2">
                  <a:lumMod val="75000"/>
                </a:schemeClr>
              </a:solidFill>
              <a:latin typeface="Myriad Pro" panose="020B0503030403020204" pitchFamily="34" charset="0"/>
            </a:endParaRPr>
          </a:p>
        </p:txBody>
      </p:sp>
      <p:sp>
        <p:nvSpPr>
          <p:cNvPr id="26" name="TextBox 25"/>
          <p:cNvSpPr txBox="1"/>
          <p:nvPr/>
        </p:nvSpPr>
        <p:spPr>
          <a:xfrm>
            <a:off x="6155694" y="2854573"/>
            <a:ext cx="98937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sing</a:t>
            </a:r>
          </a:p>
        </p:txBody>
      </p:sp>
      <p:sp>
        <p:nvSpPr>
          <p:cNvPr id="27" name="TextBox 26"/>
          <p:cNvSpPr txBox="1"/>
          <p:nvPr/>
        </p:nvSpPr>
        <p:spPr>
          <a:xfrm>
            <a:off x="9487269" y="2854572"/>
            <a:ext cx="118468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paint</a:t>
            </a:r>
          </a:p>
        </p:txBody>
      </p:sp>
      <p:sp>
        <p:nvSpPr>
          <p:cNvPr id="28" name="TextBox 27"/>
          <p:cNvSpPr txBox="1"/>
          <p:nvPr/>
        </p:nvSpPr>
        <p:spPr>
          <a:xfrm>
            <a:off x="4787905" y="5329319"/>
            <a:ext cx="920445"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buy</a:t>
            </a:r>
          </a:p>
        </p:txBody>
      </p:sp>
      <p:sp>
        <p:nvSpPr>
          <p:cNvPr id="29" name="TextBox 28"/>
          <p:cNvSpPr txBox="1"/>
          <p:nvPr/>
        </p:nvSpPr>
        <p:spPr>
          <a:xfrm>
            <a:off x="9247213" y="5356196"/>
            <a:ext cx="135851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dance</a:t>
            </a:r>
          </a:p>
        </p:txBody>
      </p:sp>
      <p:pic>
        <p:nvPicPr>
          <p:cNvPr id="30" name="Picture 2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504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58738" y="700852"/>
            <a:ext cx="1693532" cy="788171"/>
          </a:xfrm>
          <a:prstGeom prst="rect">
            <a:avLst/>
          </a:prstGeom>
          <a:noFill/>
          <a:ln w="9525">
            <a:noFill/>
          </a:ln>
        </p:spPr>
      </p:pic>
      <p:sp>
        <p:nvSpPr>
          <p:cNvPr id="64534" name="文本框 64533"/>
          <p:cNvSpPr txBox="1"/>
          <p:nvPr/>
        </p:nvSpPr>
        <p:spPr>
          <a:xfrm>
            <a:off x="3550788" y="3898821"/>
            <a:ext cx="5791995"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1085912">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6707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ounded Rectangle 190"/>
          <p:cNvSpPr/>
          <p:nvPr/>
        </p:nvSpPr>
        <p:spPr>
          <a:xfrm>
            <a:off x="547051" y="437110"/>
            <a:ext cx="11305539" cy="6147039"/>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Google Shape;2720;p32"/>
          <p:cNvSpPr/>
          <p:nvPr/>
        </p:nvSpPr>
        <p:spPr>
          <a:xfrm>
            <a:off x="1917282" y="1152683"/>
            <a:ext cx="8021750" cy="4511074"/>
          </a:xfrm>
          <a:custGeom>
            <a:avLst/>
            <a:gdLst/>
            <a:ahLst/>
            <a:cxnLst/>
            <a:rect l="l" t="t" r="r" b="b"/>
            <a:pathLst>
              <a:path w="239956" h="127631" extrusionOk="0">
                <a:moveTo>
                  <a:pt x="168298" y="7272"/>
                </a:moveTo>
                <a:cubicBezTo>
                  <a:pt x="183610" y="7772"/>
                  <a:pt x="198971" y="9701"/>
                  <a:pt x="213950" y="11559"/>
                </a:cubicBezTo>
                <a:cubicBezTo>
                  <a:pt x="217070" y="11964"/>
                  <a:pt x="220285" y="12368"/>
                  <a:pt x="222856" y="13678"/>
                </a:cubicBezTo>
                <a:cubicBezTo>
                  <a:pt x="226405" y="15464"/>
                  <a:pt x="229263" y="19322"/>
                  <a:pt x="230715" y="24252"/>
                </a:cubicBezTo>
                <a:cubicBezTo>
                  <a:pt x="232144" y="29086"/>
                  <a:pt x="232216" y="34444"/>
                  <a:pt x="232311" y="39612"/>
                </a:cubicBezTo>
                <a:lnTo>
                  <a:pt x="232382" y="45566"/>
                </a:lnTo>
                <a:cubicBezTo>
                  <a:pt x="223238" y="46066"/>
                  <a:pt x="214021" y="46471"/>
                  <a:pt x="204805" y="46780"/>
                </a:cubicBezTo>
                <a:cubicBezTo>
                  <a:pt x="204877" y="42970"/>
                  <a:pt x="204924" y="39160"/>
                  <a:pt x="204948" y="35349"/>
                </a:cubicBezTo>
                <a:cubicBezTo>
                  <a:pt x="204972" y="32706"/>
                  <a:pt x="205019" y="27181"/>
                  <a:pt x="200828" y="24157"/>
                </a:cubicBezTo>
                <a:cubicBezTo>
                  <a:pt x="198661" y="22585"/>
                  <a:pt x="196208" y="22299"/>
                  <a:pt x="193874" y="22180"/>
                </a:cubicBezTo>
                <a:cubicBezTo>
                  <a:pt x="189490" y="21915"/>
                  <a:pt x="185099" y="21784"/>
                  <a:pt x="180705" y="21784"/>
                </a:cubicBezTo>
                <a:cubicBezTo>
                  <a:pt x="176412" y="21784"/>
                  <a:pt x="172117" y="21909"/>
                  <a:pt x="167821" y="22156"/>
                </a:cubicBezTo>
                <a:lnTo>
                  <a:pt x="168298" y="7272"/>
                </a:lnTo>
                <a:close/>
                <a:moveTo>
                  <a:pt x="180829" y="28931"/>
                </a:moveTo>
                <a:cubicBezTo>
                  <a:pt x="185038" y="28931"/>
                  <a:pt x="189245" y="29056"/>
                  <a:pt x="193446" y="29301"/>
                </a:cubicBezTo>
                <a:cubicBezTo>
                  <a:pt x="194446" y="29372"/>
                  <a:pt x="195970" y="29443"/>
                  <a:pt x="196637" y="29944"/>
                </a:cubicBezTo>
                <a:cubicBezTo>
                  <a:pt x="197851" y="30801"/>
                  <a:pt x="197827" y="34087"/>
                  <a:pt x="197804" y="35326"/>
                </a:cubicBezTo>
                <a:cubicBezTo>
                  <a:pt x="197780" y="39207"/>
                  <a:pt x="197732" y="43089"/>
                  <a:pt x="197661" y="46995"/>
                </a:cubicBezTo>
                <a:cubicBezTo>
                  <a:pt x="192112" y="47161"/>
                  <a:pt x="186563" y="47280"/>
                  <a:pt x="181038" y="47376"/>
                </a:cubicBezTo>
                <a:cubicBezTo>
                  <a:pt x="180680" y="47381"/>
                  <a:pt x="180320" y="47384"/>
                  <a:pt x="179959" y="47384"/>
                </a:cubicBezTo>
                <a:cubicBezTo>
                  <a:pt x="175327" y="47384"/>
                  <a:pt x="170573" y="46881"/>
                  <a:pt x="168607" y="43899"/>
                </a:cubicBezTo>
                <a:cubicBezTo>
                  <a:pt x="167345" y="41970"/>
                  <a:pt x="167321" y="39112"/>
                  <a:pt x="167416" y="35826"/>
                </a:cubicBezTo>
                <a:lnTo>
                  <a:pt x="167607" y="29348"/>
                </a:lnTo>
                <a:cubicBezTo>
                  <a:pt x="172015" y="29068"/>
                  <a:pt x="176424" y="28931"/>
                  <a:pt x="180829" y="28931"/>
                </a:cubicBezTo>
                <a:close/>
                <a:moveTo>
                  <a:pt x="106809" y="94671"/>
                </a:moveTo>
                <a:cubicBezTo>
                  <a:pt x="107261" y="94671"/>
                  <a:pt x="107666" y="94695"/>
                  <a:pt x="107952" y="94719"/>
                </a:cubicBezTo>
                <a:lnTo>
                  <a:pt x="123169" y="95243"/>
                </a:lnTo>
                <a:cubicBezTo>
                  <a:pt x="122764" y="97910"/>
                  <a:pt x="121955" y="99601"/>
                  <a:pt x="120716" y="100315"/>
                </a:cubicBezTo>
                <a:cubicBezTo>
                  <a:pt x="119781" y="100839"/>
                  <a:pt x="118391" y="100922"/>
                  <a:pt x="117007" y="100922"/>
                </a:cubicBezTo>
                <a:cubicBezTo>
                  <a:pt x="116628" y="100922"/>
                  <a:pt x="116250" y="100916"/>
                  <a:pt x="115882" y="100910"/>
                </a:cubicBezTo>
                <a:cubicBezTo>
                  <a:pt x="111429" y="100791"/>
                  <a:pt x="106904" y="100672"/>
                  <a:pt x="102403" y="100410"/>
                </a:cubicBezTo>
                <a:cubicBezTo>
                  <a:pt x="102427" y="99839"/>
                  <a:pt x="102450" y="99291"/>
                  <a:pt x="102498" y="98719"/>
                </a:cubicBezTo>
                <a:cubicBezTo>
                  <a:pt x="102546" y="97815"/>
                  <a:pt x="102641" y="96148"/>
                  <a:pt x="103189" y="95505"/>
                </a:cubicBezTo>
                <a:cubicBezTo>
                  <a:pt x="103784" y="94814"/>
                  <a:pt x="105475" y="94671"/>
                  <a:pt x="106809" y="94671"/>
                </a:cubicBezTo>
                <a:close/>
                <a:moveTo>
                  <a:pt x="160938" y="0"/>
                </a:moveTo>
                <a:cubicBezTo>
                  <a:pt x="157749" y="0"/>
                  <a:pt x="154557" y="70"/>
                  <a:pt x="151365" y="223"/>
                </a:cubicBezTo>
                <a:cubicBezTo>
                  <a:pt x="146912" y="437"/>
                  <a:pt x="141744" y="819"/>
                  <a:pt x="136791" y="2700"/>
                </a:cubicBezTo>
                <a:cubicBezTo>
                  <a:pt x="131123" y="4843"/>
                  <a:pt x="126813" y="8653"/>
                  <a:pt x="124717" y="13369"/>
                </a:cubicBezTo>
                <a:cubicBezTo>
                  <a:pt x="123622" y="15845"/>
                  <a:pt x="123193" y="18370"/>
                  <a:pt x="122788" y="20799"/>
                </a:cubicBezTo>
                <a:cubicBezTo>
                  <a:pt x="122645" y="21728"/>
                  <a:pt x="122478" y="22633"/>
                  <a:pt x="122312" y="23490"/>
                </a:cubicBezTo>
                <a:cubicBezTo>
                  <a:pt x="119335" y="37374"/>
                  <a:pt x="105975" y="46566"/>
                  <a:pt x="94044" y="49495"/>
                </a:cubicBezTo>
                <a:cubicBezTo>
                  <a:pt x="90698" y="50323"/>
                  <a:pt x="86278" y="51121"/>
                  <a:pt x="80238" y="51121"/>
                </a:cubicBezTo>
                <a:cubicBezTo>
                  <a:pt x="73252" y="51121"/>
                  <a:pt x="64100" y="50054"/>
                  <a:pt x="51940" y="46733"/>
                </a:cubicBezTo>
                <a:cubicBezTo>
                  <a:pt x="51622" y="46645"/>
                  <a:pt x="51304" y="46604"/>
                  <a:pt x="50990" y="46604"/>
                </a:cubicBezTo>
                <a:cubicBezTo>
                  <a:pt x="49424" y="46604"/>
                  <a:pt x="47995" y="47646"/>
                  <a:pt x="47558" y="49233"/>
                </a:cubicBezTo>
                <a:cubicBezTo>
                  <a:pt x="47034" y="51138"/>
                  <a:pt x="48153" y="53091"/>
                  <a:pt x="50059" y="53615"/>
                </a:cubicBezTo>
                <a:cubicBezTo>
                  <a:pt x="53678" y="54615"/>
                  <a:pt x="57870" y="55663"/>
                  <a:pt x="62418" y="56497"/>
                </a:cubicBezTo>
                <a:cubicBezTo>
                  <a:pt x="62372" y="56752"/>
                  <a:pt x="69100" y="57594"/>
                  <a:pt x="69475" y="57594"/>
                </a:cubicBezTo>
                <a:cubicBezTo>
                  <a:pt x="69485" y="57594"/>
                  <a:pt x="69491" y="57593"/>
                  <a:pt x="69491" y="57592"/>
                </a:cubicBezTo>
                <a:cubicBezTo>
                  <a:pt x="69872" y="57640"/>
                  <a:pt x="70277" y="57687"/>
                  <a:pt x="70682" y="57735"/>
                </a:cubicBezTo>
                <a:lnTo>
                  <a:pt x="70968" y="57735"/>
                </a:lnTo>
                <a:cubicBezTo>
                  <a:pt x="71039" y="57735"/>
                  <a:pt x="75802" y="58140"/>
                  <a:pt x="79088" y="58235"/>
                </a:cubicBezTo>
                <a:cubicBezTo>
                  <a:pt x="81899" y="58164"/>
                  <a:pt x="84709" y="58068"/>
                  <a:pt x="87519" y="58021"/>
                </a:cubicBezTo>
                <a:cubicBezTo>
                  <a:pt x="87519" y="57973"/>
                  <a:pt x="87519" y="57902"/>
                  <a:pt x="87519" y="57854"/>
                </a:cubicBezTo>
                <a:cubicBezTo>
                  <a:pt x="90257" y="57568"/>
                  <a:pt x="93020" y="57116"/>
                  <a:pt x="95759" y="56425"/>
                </a:cubicBezTo>
                <a:cubicBezTo>
                  <a:pt x="103594" y="54496"/>
                  <a:pt x="111119" y="50567"/>
                  <a:pt x="116953" y="45375"/>
                </a:cubicBezTo>
                <a:cubicBezTo>
                  <a:pt x="123407" y="39636"/>
                  <a:pt x="127670" y="32587"/>
                  <a:pt x="129289" y="24990"/>
                </a:cubicBezTo>
                <a:cubicBezTo>
                  <a:pt x="129504" y="23966"/>
                  <a:pt x="129670" y="22942"/>
                  <a:pt x="129837" y="21966"/>
                </a:cubicBezTo>
                <a:cubicBezTo>
                  <a:pt x="130194" y="19894"/>
                  <a:pt x="130504" y="17917"/>
                  <a:pt x="131242" y="16274"/>
                </a:cubicBezTo>
                <a:cubicBezTo>
                  <a:pt x="132552" y="13345"/>
                  <a:pt x="135505" y="10844"/>
                  <a:pt x="139315" y="9392"/>
                </a:cubicBezTo>
                <a:cubicBezTo>
                  <a:pt x="143292" y="7891"/>
                  <a:pt x="147793" y="7558"/>
                  <a:pt x="151699" y="7367"/>
                </a:cubicBezTo>
                <a:cubicBezTo>
                  <a:pt x="154842" y="7225"/>
                  <a:pt x="157986" y="7153"/>
                  <a:pt x="161153" y="7153"/>
                </a:cubicBezTo>
                <a:lnTo>
                  <a:pt x="160677" y="22704"/>
                </a:lnTo>
                <a:cubicBezTo>
                  <a:pt x="156414" y="23085"/>
                  <a:pt x="152151" y="23585"/>
                  <a:pt x="147936" y="24228"/>
                </a:cubicBezTo>
                <a:cubicBezTo>
                  <a:pt x="145936" y="24514"/>
                  <a:pt x="142887" y="24966"/>
                  <a:pt x="140411" y="26871"/>
                </a:cubicBezTo>
                <a:cubicBezTo>
                  <a:pt x="135576" y="30563"/>
                  <a:pt x="135648" y="37112"/>
                  <a:pt x="135672" y="40612"/>
                </a:cubicBezTo>
                <a:lnTo>
                  <a:pt x="135886" y="66189"/>
                </a:lnTo>
                <a:cubicBezTo>
                  <a:pt x="135886" y="67094"/>
                  <a:pt x="135910" y="69213"/>
                  <a:pt x="137553" y="70785"/>
                </a:cubicBezTo>
                <a:cubicBezTo>
                  <a:pt x="138975" y="72166"/>
                  <a:pt x="140736" y="72316"/>
                  <a:pt x="141770" y="72316"/>
                </a:cubicBezTo>
                <a:cubicBezTo>
                  <a:pt x="141932" y="72316"/>
                  <a:pt x="142075" y="72313"/>
                  <a:pt x="142197" y="72309"/>
                </a:cubicBezTo>
                <a:lnTo>
                  <a:pt x="156081" y="72024"/>
                </a:lnTo>
                <a:lnTo>
                  <a:pt x="156081" y="72024"/>
                </a:lnTo>
                <a:cubicBezTo>
                  <a:pt x="156081" y="75905"/>
                  <a:pt x="155795" y="79787"/>
                  <a:pt x="155200" y="83621"/>
                </a:cubicBezTo>
                <a:cubicBezTo>
                  <a:pt x="154938" y="85360"/>
                  <a:pt x="154557" y="87098"/>
                  <a:pt x="153699" y="87932"/>
                </a:cubicBezTo>
                <a:cubicBezTo>
                  <a:pt x="152770" y="88804"/>
                  <a:pt x="150964" y="88982"/>
                  <a:pt x="149100" y="88982"/>
                </a:cubicBezTo>
                <a:cubicBezTo>
                  <a:pt x="148624" y="88982"/>
                  <a:pt x="148144" y="88970"/>
                  <a:pt x="147674" y="88956"/>
                </a:cubicBezTo>
                <a:lnTo>
                  <a:pt x="130575" y="88360"/>
                </a:lnTo>
                <a:cubicBezTo>
                  <a:pt x="130409" y="80883"/>
                  <a:pt x="129099" y="73357"/>
                  <a:pt x="126670" y="66332"/>
                </a:cubicBezTo>
                <a:cubicBezTo>
                  <a:pt x="126159" y="64857"/>
                  <a:pt x="124777" y="63922"/>
                  <a:pt x="123288" y="63922"/>
                </a:cubicBezTo>
                <a:cubicBezTo>
                  <a:pt x="122902" y="63922"/>
                  <a:pt x="122508" y="63985"/>
                  <a:pt x="122121" y="64117"/>
                </a:cubicBezTo>
                <a:cubicBezTo>
                  <a:pt x="120264" y="64760"/>
                  <a:pt x="119263" y="66784"/>
                  <a:pt x="119906" y="68642"/>
                </a:cubicBezTo>
                <a:cubicBezTo>
                  <a:pt x="122050" y="74857"/>
                  <a:pt x="123241" y="81502"/>
                  <a:pt x="123407" y="88098"/>
                </a:cubicBezTo>
                <a:lnTo>
                  <a:pt x="108214" y="87574"/>
                </a:lnTo>
                <a:cubicBezTo>
                  <a:pt x="107781" y="87557"/>
                  <a:pt x="107267" y="87538"/>
                  <a:pt x="106696" y="87538"/>
                </a:cubicBezTo>
                <a:cubicBezTo>
                  <a:pt x="104059" y="87538"/>
                  <a:pt x="100221" y="87948"/>
                  <a:pt x="97735" y="90885"/>
                </a:cubicBezTo>
                <a:cubicBezTo>
                  <a:pt x="95640" y="93337"/>
                  <a:pt x="95449" y="96552"/>
                  <a:pt x="95354" y="98291"/>
                </a:cubicBezTo>
                <a:cubicBezTo>
                  <a:pt x="95330" y="98791"/>
                  <a:pt x="95306" y="99291"/>
                  <a:pt x="95282" y="99791"/>
                </a:cubicBezTo>
                <a:cubicBezTo>
                  <a:pt x="92044" y="99434"/>
                  <a:pt x="88852" y="98958"/>
                  <a:pt x="85709" y="98267"/>
                </a:cubicBezTo>
                <a:cubicBezTo>
                  <a:pt x="83089" y="97695"/>
                  <a:pt x="80875" y="97052"/>
                  <a:pt x="78969" y="96314"/>
                </a:cubicBezTo>
                <a:cubicBezTo>
                  <a:pt x="80708" y="93409"/>
                  <a:pt x="82184" y="90122"/>
                  <a:pt x="83351" y="86503"/>
                </a:cubicBezTo>
                <a:cubicBezTo>
                  <a:pt x="83399" y="86360"/>
                  <a:pt x="83446" y="86217"/>
                  <a:pt x="83470" y="86074"/>
                </a:cubicBezTo>
                <a:cubicBezTo>
                  <a:pt x="83589" y="85741"/>
                  <a:pt x="83708" y="85407"/>
                  <a:pt x="83851" y="85074"/>
                </a:cubicBezTo>
                <a:cubicBezTo>
                  <a:pt x="84852" y="82288"/>
                  <a:pt x="85899" y="79382"/>
                  <a:pt x="86947" y="77501"/>
                </a:cubicBezTo>
                <a:cubicBezTo>
                  <a:pt x="88495" y="74667"/>
                  <a:pt x="90853" y="73381"/>
                  <a:pt x="95687" y="72786"/>
                </a:cubicBezTo>
                <a:cubicBezTo>
                  <a:pt x="97326" y="72581"/>
                  <a:pt x="98983" y="72520"/>
                  <a:pt x="100691" y="72520"/>
                </a:cubicBezTo>
                <a:cubicBezTo>
                  <a:pt x="101763" y="72520"/>
                  <a:pt x="102855" y="72544"/>
                  <a:pt x="103975" y="72571"/>
                </a:cubicBezTo>
                <a:cubicBezTo>
                  <a:pt x="105070" y="72595"/>
                  <a:pt x="106183" y="72619"/>
                  <a:pt x="107312" y="72619"/>
                </a:cubicBezTo>
                <a:cubicBezTo>
                  <a:pt x="108440" y="72619"/>
                  <a:pt x="109583" y="72595"/>
                  <a:pt x="110738" y="72524"/>
                </a:cubicBezTo>
                <a:lnTo>
                  <a:pt x="110309" y="65379"/>
                </a:lnTo>
                <a:cubicBezTo>
                  <a:pt x="109236" y="65443"/>
                  <a:pt x="108148" y="65466"/>
                  <a:pt x="107040" y="65466"/>
                </a:cubicBezTo>
                <a:cubicBezTo>
                  <a:pt x="106083" y="65466"/>
                  <a:pt x="105111" y="65449"/>
                  <a:pt x="104117" y="65427"/>
                </a:cubicBezTo>
                <a:cubicBezTo>
                  <a:pt x="102946" y="65399"/>
                  <a:pt x="101760" y="65372"/>
                  <a:pt x="100563" y="65372"/>
                </a:cubicBezTo>
                <a:cubicBezTo>
                  <a:pt x="98669" y="65372"/>
                  <a:pt x="96747" y="65441"/>
                  <a:pt x="94806" y="65689"/>
                </a:cubicBezTo>
                <a:cubicBezTo>
                  <a:pt x="89734" y="66332"/>
                  <a:pt x="84089" y="67832"/>
                  <a:pt x="80660" y="74072"/>
                </a:cubicBezTo>
                <a:cubicBezTo>
                  <a:pt x="79374" y="76429"/>
                  <a:pt x="78231" y="79597"/>
                  <a:pt x="77136" y="82645"/>
                </a:cubicBezTo>
                <a:cubicBezTo>
                  <a:pt x="75969" y="85788"/>
                  <a:pt x="74802" y="89051"/>
                  <a:pt x="73587" y="91075"/>
                </a:cubicBezTo>
                <a:lnTo>
                  <a:pt x="73683" y="91147"/>
                </a:lnTo>
                <a:cubicBezTo>
                  <a:pt x="73397" y="91694"/>
                  <a:pt x="73087" y="92218"/>
                  <a:pt x="72778" y="92766"/>
                </a:cubicBezTo>
                <a:lnTo>
                  <a:pt x="68348" y="98362"/>
                </a:lnTo>
                <a:cubicBezTo>
                  <a:pt x="66705" y="99910"/>
                  <a:pt x="64800" y="101220"/>
                  <a:pt x="62609" y="102077"/>
                </a:cubicBezTo>
                <a:cubicBezTo>
                  <a:pt x="59171" y="103435"/>
                  <a:pt x="55169" y="103605"/>
                  <a:pt x="51566" y="103605"/>
                </a:cubicBezTo>
                <a:cubicBezTo>
                  <a:pt x="51251" y="103605"/>
                  <a:pt x="50939" y="103603"/>
                  <a:pt x="50630" y="103601"/>
                </a:cubicBezTo>
                <a:cubicBezTo>
                  <a:pt x="46534" y="103554"/>
                  <a:pt x="42319" y="103363"/>
                  <a:pt x="38270" y="103173"/>
                </a:cubicBezTo>
                <a:cubicBezTo>
                  <a:pt x="33615" y="102956"/>
                  <a:pt x="28871" y="102732"/>
                  <a:pt x="24096" y="102732"/>
                </a:cubicBezTo>
                <a:cubicBezTo>
                  <a:pt x="19956" y="102732"/>
                  <a:pt x="15793" y="102900"/>
                  <a:pt x="11646" y="103387"/>
                </a:cubicBezTo>
                <a:cubicBezTo>
                  <a:pt x="8836" y="103721"/>
                  <a:pt x="5883" y="104316"/>
                  <a:pt x="3573" y="106459"/>
                </a:cubicBezTo>
                <a:cubicBezTo>
                  <a:pt x="1" y="109769"/>
                  <a:pt x="120" y="114985"/>
                  <a:pt x="167" y="116699"/>
                </a:cubicBezTo>
                <a:cubicBezTo>
                  <a:pt x="191" y="117866"/>
                  <a:pt x="263" y="120581"/>
                  <a:pt x="2191" y="122605"/>
                </a:cubicBezTo>
                <a:cubicBezTo>
                  <a:pt x="3501" y="123963"/>
                  <a:pt x="5144" y="124463"/>
                  <a:pt x="6049" y="124725"/>
                </a:cubicBezTo>
                <a:cubicBezTo>
                  <a:pt x="10003" y="125916"/>
                  <a:pt x="14432" y="126725"/>
                  <a:pt x="19552" y="127178"/>
                </a:cubicBezTo>
                <a:cubicBezTo>
                  <a:pt x="24006" y="127559"/>
                  <a:pt x="28411" y="127630"/>
                  <a:pt x="33150" y="127630"/>
                </a:cubicBezTo>
                <a:cubicBezTo>
                  <a:pt x="34222" y="127630"/>
                  <a:pt x="35294" y="127630"/>
                  <a:pt x="36413" y="127606"/>
                </a:cubicBezTo>
                <a:cubicBezTo>
                  <a:pt x="51845" y="127535"/>
                  <a:pt x="70730" y="126582"/>
                  <a:pt x="88995" y="125654"/>
                </a:cubicBezTo>
                <a:cubicBezTo>
                  <a:pt x="98950" y="125153"/>
                  <a:pt x="108356" y="124677"/>
                  <a:pt x="116763" y="124368"/>
                </a:cubicBezTo>
                <a:lnTo>
                  <a:pt x="154009" y="123891"/>
                </a:lnTo>
                <a:cubicBezTo>
                  <a:pt x="161725" y="123796"/>
                  <a:pt x="172322" y="123677"/>
                  <a:pt x="180252" y="117795"/>
                </a:cubicBezTo>
                <a:cubicBezTo>
                  <a:pt x="182610" y="116056"/>
                  <a:pt x="184158" y="114175"/>
                  <a:pt x="184968" y="112056"/>
                </a:cubicBezTo>
                <a:cubicBezTo>
                  <a:pt x="185849" y="109746"/>
                  <a:pt x="185754" y="107507"/>
                  <a:pt x="185682" y="105507"/>
                </a:cubicBezTo>
                <a:lnTo>
                  <a:pt x="185682" y="105126"/>
                </a:lnTo>
                <a:cubicBezTo>
                  <a:pt x="185396" y="97219"/>
                  <a:pt x="186492" y="89384"/>
                  <a:pt x="188921" y="81859"/>
                </a:cubicBezTo>
                <a:cubicBezTo>
                  <a:pt x="189564" y="79858"/>
                  <a:pt x="190516" y="77429"/>
                  <a:pt x="192088" y="76572"/>
                </a:cubicBezTo>
                <a:cubicBezTo>
                  <a:pt x="192826" y="76191"/>
                  <a:pt x="193803" y="76072"/>
                  <a:pt x="194922" y="76048"/>
                </a:cubicBezTo>
                <a:cubicBezTo>
                  <a:pt x="194970" y="75977"/>
                  <a:pt x="195065" y="75929"/>
                  <a:pt x="195208" y="75929"/>
                </a:cubicBezTo>
                <a:cubicBezTo>
                  <a:pt x="195208" y="75929"/>
                  <a:pt x="203141" y="76037"/>
                  <a:pt x="210879" y="76037"/>
                </a:cubicBezTo>
                <a:cubicBezTo>
                  <a:pt x="216237" y="76037"/>
                  <a:pt x="221501" y="75985"/>
                  <a:pt x="223976" y="75810"/>
                </a:cubicBezTo>
                <a:lnTo>
                  <a:pt x="223976" y="68642"/>
                </a:lnTo>
                <a:cubicBezTo>
                  <a:pt x="223881" y="68642"/>
                  <a:pt x="223785" y="68666"/>
                  <a:pt x="223690" y="68666"/>
                </a:cubicBezTo>
                <a:cubicBezTo>
                  <a:pt x="218487" y="69050"/>
                  <a:pt x="213237" y="69248"/>
                  <a:pt x="207978" y="69248"/>
                </a:cubicBezTo>
                <a:cubicBezTo>
                  <a:pt x="206714" y="69248"/>
                  <a:pt x="205450" y="69237"/>
                  <a:pt x="204186" y="69213"/>
                </a:cubicBezTo>
                <a:cubicBezTo>
                  <a:pt x="204186" y="69166"/>
                  <a:pt x="204186" y="69142"/>
                  <a:pt x="204186" y="69118"/>
                </a:cubicBezTo>
                <a:cubicBezTo>
                  <a:pt x="202905" y="69162"/>
                  <a:pt x="201625" y="69187"/>
                  <a:pt x="200343" y="69187"/>
                </a:cubicBezTo>
                <a:cubicBezTo>
                  <a:pt x="198169" y="69187"/>
                  <a:pt x="195990" y="69116"/>
                  <a:pt x="193803" y="68951"/>
                </a:cubicBezTo>
                <a:cubicBezTo>
                  <a:pt x="192136" y="69047"/>
                  <a:pt x="190374" y="69380"/>
                  <a:pt x="188730" y="70285"/>
                </a:cubicBezTo>
                <a:cubicBezTo>
                  <a:pt x="184896" y="72333"/>
                  <a:pt x="183182" y="76382"/>
                  <a:pt x="182110" y="79668"/>
                </a:cubicBezTo>
                <a:cubicBezTo>
                  <a:pt x="179419" y="88003"/>
                  <a:pt x="178228" y="96648"/>
                  <a:pt x="178538" y="105388"/>
                </a:cubicBezTo>
                <a:lnTo>
                  <a:pt x="178538" y="105792"/>
                </a:lnTo>
                <a:cubicBezTo>
                  <a:pt x="178609" y="107221"/>
                  <a:pt x="178657" y="108555"/>
                  <a:pt x="178300" y="109507"/>
                </a:cubicBezTo>
                <a:cubicBezTo>
                  <a:pt x="177990" y="110293"/>
                  <a:pt x="177228" y="111174"/>
                  <a:pt x="176013" y="112056"/>
                </a:cubicBezTo>
                <a:cubicBezTo>
                  <a:pt x="170393" y="116223"/>
                  <a:pt x="162677" y="116652"/>
                  <a:pt x="153914" y="116747"/>
                </a:cubicBezTo>
                <a:lnTo>
                  <a:pt x="107642" y="117342"/>
                </a:lnTo>
                <a:cubicBezTo>
                  <a:pt x="103879" y="117604"/>
                  <a:pt x="100117" y="117842"/>
                  <a:pt x="96330" y="117962"/>
                </a:cubicBezTo>
                <a:cubicBezTo>
                  <a:pt x="96354" y="118009"/>
                  <a:pt x="96378" y="118081"/>
                  <a:pt x="96402" y="118128"/>
                </a:cubicBezTo>
                <a:cubicBezTo>
                  <a:pt x="93853" y="118247"/>
                  <a:pt x="91258" y="118390"/>
                  <a:pt x="88614" y="118533"/>
                </a:cubicBezTo>
                <a:cubicBezTo>
                  <a:pt x="70444" y="119438"/>
                  <a:pt x="51654" y="120391"/>
                  <a:pt x="36365" y="120462"/>
                </a:cubicBezTo>
                <a:cubicBezTo>
                  <a:pt x="35150" y="120468"/>
                  <a:pt x="33858" y="120476"/>
                  <a:pt x="32514" y="120476"/>
                </a:cubicBezTo>
                <a:cubicBezTo>
                  <a:pt x="28620" y="120476"/>
                  <a:pt x="24297" y="120411"/>
                  <a:pt x="20171" y="120057"/>
                </a:cubicBezTo>
                <a:cubicBezTo>
                  <a:pt x="15551" y="119652"/>
                  <a:pt x="11598" y="118938"/>
                  <a:pt x="8121" y="117890"/>
                </a:cubicBezTo>
                <a:cubicBezTo>
                  <a:pt x="7788" y="117795"/>
                  <a:pt x="7574" y="117700"/>
                  <a:pt x="7407" y="117652"/>
                </a:cubicBezTo>
                <a:cubicBezTo>
                  <a:pt x="7383" y="117485"/>
                  <a:pt x="7335" y="117152"/>
                  <a:pt x="7312" y="116533"/>
                </a:cubicBezTo>
                <a:cubicBezTo>
                  <a:pt x="7264" y="114080"/>
                  <a:pt x="7645" y="112437"/>
                  <a:pt x="8455" y="111675"/>
                </a:cubicBezTo>
                <a:cubicBezTo>
                  <a:pt x="9241" y="110936"/>
                  <a:pt x="10860" y="110674"/>
                  <a:pt x="12479" y="110484"/>
                </a:cubicBezTo>
                <a:cubicBezTo>
                  <a:pt x="16302" y="110036"/>
                  <a:pt x="20205" y="109879"/>
                  <a:pt x="24121" y="109879"/>
                </a:cubicBezTo>
                <a:cubicBezTo>
                  <a:pt x="28744" y="109879"/>
                  <a:pt x="33386" y="110098"/>
                  <a:pt x="37937" y="110317"/>
                </a:cubicBezTo>
                <a:cubicBezTo>
                  <a:pt x="42057" y="110508"/>
                  <a:pt x="46320" y="110698"/>
                  <a:pt x="50559" y="110746"/>
                </a:cubicBezTo>
                <a:cubicBezTo>
                  <a:pt x="50835" y="110747"/>
                  <a:pt x="51114" y="110748"/>
                  <a:pt x="51395" y="110748"/>
                </a:cubicBezTo>
                <a:cubicBezTo>
                  <a:pt x="55699" y="110748"/>
                  <a:pt x="60578" y="110532"/>
                  <a:pt x="65205" y="108722"/>
                </a:cubicBezTo>
                <a:cubicBezTo>
                  <a:pt x="68658" y="107364"/>
                  <a:pt x="71825" y="105149"/>
                  <a:pt x="74588" y="102196"/>
                </a:cubicBezTo>
                <a:cubicBezTo>
                  <a:pt x="78088" y="103792"/>
                  <a:pt x="81637" y="104530"/>
                  <a:pt x="84185" y="105245"/>
                </a:cubicBezTo>
                <a:cubicBezTo>
                  <a:pt x="95163" y="108269"/>
                  <a:pt x="111286" y="107936"/>
                  <a:pt x="115715" y="108031"/>
                </a:cubicBezTo>
                <a:cubicBezTo>
                  <a:pt x="116168" y="108055"/>
                  <a:pt x="116668" y="108055"/>
                  <a:pt x="117192" y="108055"/>
                </a:cubicBezTo>
                <a:cubicBezTo>
                  <a:pt x="119335" y="108055"/>
                  <a:pt x="121883" y="107864"/>
                  <a:pt x="124241" y="106531"/>
                </a:cubicBezTo>
                <a:cubicBezTo>
                  <a:pt x="125551" y="105792"/>
                  <a:pt x="129361" y="103625"/>
                  <a:pt x="130313" y="95481"/>
                </a:cubicBezTo>
                <a:lnTo>
                  <a:pt x="147412" y="96100"/>
                </a:lnTo>
                <a:cubicBezTo>
                  <a:pt x="147959" y="96118"/>
                  <a:pt x="148573" y="96138"/>
                  <a:pt x="149232" y="96138"/>
                </a:cubicBezTo>
                <a:cubicBezTo>
                  <a:pt x="152105" y="96138"/>
                  <a:pt x="155840" y="95753"/>
                  <a:pt x="158629" y="93099"/>
                </a:cubicBezTo>
                <a:cubicBezTo>
                  <a:pt x="161034" y="90789"/>
                  <a:pt x="161796" y="87693"/>
                  <a:pt x="162272" y="84717"/>
                </a:cubicBezTo>
                <a:cubicBezTo>
                  <a:pt x="163106" y="79263"/>
                  <a:pt x="163392" y="73714"/>
                  <a:pt x="163154" y="68213"/>
                </a:cubicBezTo>
                <a:cubicBezTo>
                  <a:pt x="163060" y="66314"/>
                  <a:pt x="161488" y="64807"/>
                  <a:pt x="159598" y="64807"/>
                </a:cubicBezTo>
                <a:cubicBezTo>
                  <a:pt x="159569" y="64807"/>
                  <a:pt x="159539" y="64807"/>
                  <a:pt x="159510" y="64808"/>
                </a:cubicBezTo>
                <a:lnTo>
                  <a:pt x="143030" y="65165"/>
                </a:lnTo>
                <a:lnTo>
                  <a:pt x="142816" y="40565"/>
                </a:lnTo>
                <a:cubicBezTo>
                  <a:pt x="142792" y="37183"/>
                  <a:pt x="143007" y="33873"/>
                  <a:pt x="144745" y="32539"/>
                </a:cubicBezTo>
                <a:cubicBezTo>
                  <a:pt x="145698" y="31825"/>
                  <a:pt x="147222" y="31539"/>
                  <a:pt x="148984" y="31277"/>
                </a:cubicBezTo>
                <a:cubicBezTo>
                  <a:pt x="152794" y="30706"/>
                  <a:pt x="156605" y="30253"/>
                  <a:pt x="160439" y="29896"/>
                </a:cubicBezTo>
                <a:lnTo>
                  <a:pt x="160439" y="29896"/>
                </a:lnTo>
                <a:lnTo>
                  <a:pt x="160272" y="35611"/>
                </a:lnTo>
                <a:cubicBezTo>
                  <a:pt x="160177" y="39088"/>
                  <a:pt x="160010" y="43851"/>
                  <a:pt x="162630" y="47828"/>
                </a:cubicBezTo>
                <a:cubicBezTo>
                  <a:pt x="166678" y="53972"/>
                  <a:pt x="174846" y="54544"/>
                  <a:pt x="179562" y="54544"/>
                </a:cubicBezTo>
                <a:cubicBezTo>
                  <a:pt x="180157" y="54544"/>
                  <a:pt x="180681" y="54520"/>
                  <a:pt x="181157" y="54520"/>
                </a:cubicBezTo>
                <a:cubicBezTo>
                  <a:pt x="198209" y="54234"/>
                  <a:pt x="215450" y="53639"/>
                  <a:pt x="232501" y="52734"/>
                </a:cubicBezTo>
                <a:lnTo>
                  <a:pt x="232525" y="54377"/>
                </a:lnTo>
                <a:cubicBezTo>
                  <a:pt x="234907" y="54210"/>
                  <a:pt x="237288" y="54115"/>
                  <a:pt x="239670" y="54044"/>
                </a:cubicBezTo>
                <a:lnTo>
                  <a:pt x="239598" y="50424"/>
                </a:lnTo>
                <a:cubicBezTo>
                  <a:pt x="239836" y="49900"/>
                  <a:pt x="239955" y="49328"/>
                  <a:pt x="239931" y="48733"/>
                </a:cubicBezTo>
                <a:cubicBezTo>
                  <a:pt x="239884" y="48257"/>
                  <a:pt x="239765" y="47780"/>
                  <a:pt x="239574" y="47376"/>
                </a:cubicBezTo>
                <a:lnTo>
                  <a:pt x="239455" y="39493"/>
                </a:lnTo>
                <a:cubicBezTo>
                  <a:pt x="239360" y="33849"/>
                  <a:pt x="239265" y="27991"/>
                  <a:pt x="237574" y="22228"/>
                </a:cubicBezTo>
                <a:cubicBezTo>
                  <a:pt x="235550" y="15417"/>
                  <a:pt x="231382" y="9963"/>
                  <a:pt x="226071" y="7296"/>
                </a:cubicBezTo>
                <a:cubicBezTo>
                  <a:pt x="222404" y="5439"/>
                  <a:pt x="218379" y="4915"/>
                  <a:pt x="214855" y="4486"/>
                </a:cubicBezTo>
                <a:cubicBezTo>
                  <a:pt x="197228" y="2278"/>
                  <a:pt x="179119" y="0"/>
                  <a:pt x="160938"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6" name="Google Shape;2843;p32"/>
          <p:cNvSpPr/>
          <p:nvPr/>
        </p:nvSpPr>
        <p:spPr>
          <a:xfrm>
            <a:off x="7959849" y="4285149"/>
            <a:ext cx="961252" cy="1446548"/>
          </a:xfrm>
          <a:custGeom>
            <a:avLst/>
            <a:gdLst/>
            <a:ahLst/>
            <a:cxnLst/>
            <a:rect l="l" t="t" r="r" b="b"/>
            <a:pathLst>
              <a:path w="30317" h="45274" extrusionOk="0">
                <a:moveTo>
                  <a:pt x="12716" y="1"/>
                </a:moveTo>
                <a:cubicBezTo>
                  <a:pt x="8481" y="1"/>
                  <a:pt x="4209" y="216"/>
                  <a:pt x="1" y="645"/>
                </a:cubicBezTo>
                <a:lnTo>
                  <a:pt x="739" y="7766"/>
                </a:lnTo>
                <a:cubicBezTo>
                  <a:pt x="4607" y="7359"/>
                  <a:pt x="8540" y="7145"/>
                  <a:pt x="12435" y="7145"/>
                </a:cubicBezTo>
                <a:cubicBezTo>
                  <a:pt x="12640" y="7145"/>
                  <a:pt x="12846" y="7146"/>
                  <a:pt x="13051" y="7147"/>
                </a:cubicBezTo>
                <a:cubicBezTo>
                  <a:pt x="13075" y="7218"/>
                  <a:pt x="13051" y="7313"/>
                  <a:pt x="13075" y="7385"/>
                </a:cubicBezTo>
                <a:lnTo>
                  <a:pt x="13051" y="7385"/>
                </a:lnTo>
                <a:cubicBezTo>
                  <a:pt x="13003" y="7933"/>
                  <a:pt x="12979" y="8480"/>
                  <a:pt x="12932" y="9004"/>
                </a:cubicBezTo>
                <a:cubicBezTo>
                  <a:pt x="12908" y="9219"/>
                  <a:pt x="12884" y="9409"/>
                  <a:pt x="12837" y="9623"/>
                </a:cubicBezTo>
                <a:lnTo>
                  <a:pt x="12908" y="9623"/>
                </a:lnTo>
                <a:cubicBezTo>
                  <a:pt x="12575" y="14910"/>
                  <a:pt x="12194" y="20149"/>
                  <a:pt x="11789" y="25412"/>
                </a:cubicBezTo>
                <a:cubicBezTo>
                  <a:pt x="11479" y="29389"/>
                  <a:pt x="11074" y="34367"/>
                  <a:pt x="13337" y="38796"/>
                </a:cubicBezTo>
                <a:cubicBezTo>
                  <a:pt x="14813" y="41701"/>
                  <a:pt x="17671" y="44059"/>
                  <a:pt x="20791" y="44916"/>
                </a:cubicBezTo>
                <a:cubicBezTo>
                  <a:pt x="21672" y="45154"/>
                  <a:pt x="22577" y="45274"/>
                  <a:pt x="23434" y="45274"/>
                </a:cubicBezTo>
                <a:cubicBezTo>
                  <a:pt x="25125" y="45274"/>
                  <a:pt x="26744" y="44821"/>
                  <a:pt x="28149" y="43940"/>
                </a:cubicBezTo>
                <a:cubicBezTo>
                  <a:pt x="29816" y="42892"/>
                  <a:pt x="30316" y="40677"/>
                  <a:pt x="29245" y="39010"/>
                </a:cubicBezTo>
                <a:cubicBezTo>
                  <a:pt x="28568" y="37933"/>
                  <a:pt x="27403" y="37343"/>
                  <a:pt x="26215" y="37343"/>
                </a:cubicBezTo>
                <a:cubicBezTo>
                  <a:pt x="25564" y="37343"/>
                  <a:pt x="24905" y="37520"/>
                  <a:pt x="24315" y="37891"/>
                </a:cubicBezTo>
                <a:cubicBezTo>
                  <a:pt x="24075" y="38061"/>
                  <a:pt x="23776" y="38138"/>
                  <a:pt x="23433" y="38138"/>
                </a:cubicBezTo>
                <a:cubicBezTo>
                  <a:pt x="23198" y="38138"/>
                  <a:pt x="22943" y="38102"/>
                  <a:pt x="22672" y="38034"/>
                </a:cubicBezTo>
                <a:cubicBezTo>
                  <a:pt x="21481" y="37701"/>
                  <a:pt x="20290" y="36700"/>
                  <a:pt x="19695" y="35581"/>
                </a:cubicBezTo>
                <a:cubicBezTo>
                  <a:pt x="18361" y="32914"/>
                  <a:pt x="18647" y="29223"/>
                  <a:pt x="18909" y="25960"/>
                </a:cubicBezTo>
                <a:cubicBezTo>
                  <a:pt x="19338" y="20578"/>
                  <a:pt x="19695" y="15172"/>
                  <a:pt x="20052" y="9766"/>
                </a:cubicBezTo>
                <a:cubicBezTo>
                  <a:pt x="20195" y="8695"/>
                  <a:pt x="20314" y="7480"/>
                  <a:pt x="20148" y="6194"/>
                </a:cubicBezTo>
                <a:cubicBezTo>
                  <a:pt x="19814" y="3694"/>
                  <a:pt x="18504" y="1622"/>
                  <a:pt x="16599" y="645"/>
                </a:cubicBezTo>
                <a:cubicBezTo>
                  <a:pt x="15313" y="26"/>
                  <a:pt x="14099" y="2"/>
                  <a:pt x="13384" y="2"/>
                </a:cubicBezTo>
                <a:cubicBezTo>
                  <a:pt x="13162" y="1"/>
                  <a:pt x="12939" y="1"/>
                  <a:pt x="12716" y="1"/>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201" name="Google Shape;5037;p55"/>
          <p:cNvGrpSpPr/>
          <p:nvPr/>
        </p:nvGrpSpPr>
        <p:grpSpPr>
          <a:xfrm>
            <a:off x="10223049" y="1393372"/>
            <a:ext cx="1506596" cy="1695270"/>
            <a:chOff x="4579586" y="1277075"/>
            <a:chExt cx="689884" cy="924289"/>
          </a:xfrm>
        </p:grpSpPr>
        <p:sp>
          <p:nvSpPr>
            <p:cNvPr id="202" name="Google Shape;5038;p55"/>
            <p:cNvSpPr/>
            <p:nvPr/>
          </p:nvSpPr>
          <p:spPr>
            <a:xfrm>
              <a:off x="4579586" y="1982010"/>
              <a:ext cx="686761" cy="159901"/>
            </a:xfrm>
            <a:custGeom>
              <a:avLst/>
              <a:gdLst/>
              <a:ahLst/>
              <a:cxnLst/>
              <a:rect l="l" t="t" r="r" b="b"/>
              <a:pathLst>
                <a:path w="31005" h="7219" extrusionOk="0">
                  <a:moveTo>
                    <a:pt x="20001" y="0"/>
                  </a:moveTo>
                  <a:cubicBezTo>
                    <a:pt x="16365" y="0"/>
                    <a:pt x="1" y="455"/>
                    <a:pt x="10456" y="6364"/>
                  </a:cubicBezTo>
                  <a:cubicBezTo>
                    <a:pt x="11508" y="6965"/>
                    <a:pt x="12833" y="7219"/>
                    <a:pt x="14253" y="7219"/>
                  </a:cubicBezTo>
                  <a:cubicBezTo>
                    <a:pt x="21422" y="7219"/>
                    <a:pt x="31004" y="759"/>
                    <a:pt x="2000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039;p55"/>
            <p:cNvSpPr/>
            <p:nvPr/>
          </p:nvSpPr>
          <p:spPr>
            <a:xfrm>
              <a:off x="4991028" y="2129553"/>
              <a:ext cx="192705" cy="71810"/>
            </a:xfrm>
            <a:custGeom>
              <a:avLst/>
              <a:gdLst/>
              <a:ahLst/>
              <a:cxnLst/>
              <a:rect l="l" t="t" r="r" b="b"/>
              <a:pathLst>
                <a:path w="8700" h="3242" extrusionOk="0">
                  <a:moveTo>
                    <a:pt x="5551" y="0"/>
                  </a:moveTo>
                  <a:cubicBezTo>
                    <a:pt x="5148" y="0"/>
                    <a:pt x="4723" y="47"/>
                    <a:pt x="4310" y="111"/>
                  </a:cubicBezTo>
                  <a:cubicBezTo>
                    <a:pt x="3135" y="173"/>
                    <a:pt x="0" y="550"/>
                    <a:pt x="423" y="2352"/>
                  </a:cubicBezTo>
                  <a:cubicBezTo>
                    <a:pt x="604" y="3119"/>
                    <a:pt x="2174" y="3242"/>
                    <a:pt x="3511" y="3242"/>
                  </a:cubicBezTo>
                  <a:cubicBezTo>
                    <a:pt x="4142" y="3242"/>
                    <a:pt x="4722" y="3214"/>
                    <a:pt x="5079" y="3214"/>
                  </a:cubicBezTo>
                  <a:cubicBezTo>
                    <a:pt x="6458" y="3214"/>
                    <a:pt x="8699" y="2117"/>
                    <a:pt x="7242" y="550"/>
                  </a:cubicBezTo>
                  <a:cubicBezTo>
                    <a:pt x="6857" y="135"/>
                    <a:pt x="6236" y="0"/>
                    <a:pt x="555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040;p55"/>
            <p:cNvSpPr/>
            <p:nvPr/>
          </p:nvSpPr>
          <p:spPr>
            <a:xfrm>
              <a:off x="4623333" y="1293865"/>
              <a:ext cx="630522" cy="538865"/>
            </a:xfrm>
            <a:custGeom>
              <a:avLst/>
              <a:gdLst/>
              <a:ahLst/>
              <a:cxnLst/>
              <a:rect l="l" t="t" r="r" b="b"/>
              <a:pathLst>
                <a:path w="28466" h="24328" extrusionOk="0">
                  <a:moveTo>
                    <a:pt x="11333" y="24139"/>
                  </a:moveTo>
                  <a:cubicBezTo>
                    <a:pt x="9421" y="24327"/>
                    <a:pt x="7446" y="23685"/>
                    <a:pt x="5565" y="22823"/>
                  </a:cubicBezTo>
                  <a:cubicBezTo>
                    <a:pt x="3731" y="21992"/>
                    <a:pt x="2383" y="20503"/>
                    <a:pt x="1521" y="18700"/>
                  </a:cubicBezTo>
                  <a:cubicBezTo>
                    <a:pt x="518" y="16631"/>
                    <a:pt x="1" y="14421"/>
                    <a:pt x="95" y="12070"/>
                  </a:cubicBezTo>
                  <a:cubicBezTo>
                    <a:pt x="267" y="7493"/>
                    <a:pt x="2368" y="4060"/>
                    <a:pt x="6286" y="1756"/>
                  </a:cubicBezTo>
                  <a:cubicBezTo>
                    <a:pt x="8167" y="675"/>
                    <a:pt x="10299" y="173"/>
                    <a:pt x="12415" y="79"/>
                  </a:cubicBezTo>
                  <a:cubicBezTo>
                    <a:pt x="14390" y="1"/>
                    <a:pt x="16365" y="377"/>
                    <a:pt x="18356" y="518"/>
                  </a:cubicBezTo>
                  <a:cubicBezTo>
                    <a:pt x="19484" y="596"/>
                    <a:pt x="20597" y="785"/>
                    <a:pt x="21584" y="1364"/>
                  </a:cubicBezTo>
                  <a:cubicBezTo>
                    <a:pt x="22353" y="1819"/>
                    <a:pt x="23136" y="2289"/>
                    <a:pt x="23810" y="2869"/>
                  </a:cubicBezTo>
                  <a:cubicBezTo>
                    <a:pt x="24766" y="3700"/>
                    <a:pt x="25613" y="4656"/>
                    <a:pt x="26522" y="5550"/>
                  </a:cubicBezTo>
                  <a:cubicBezTo>
                    <a:pt x="27619" y="6631"/>
                    <a:pt x="28011" y="7995"/>
                    <a:pt x="28168" y="9468"/>
                  </a:cubicBezTo>
                  <a:cubicBezTo>
                    <a:pt x="28466" y="12101"/>
                    <a:pt x="27792" y="14562"/>
                    <a:pt x="26585" y="16804"/>
                  </a:cubicBezTo>
                  <a:cubicBezTo>
                    <a:pt x="25158" y="19406"/>
                    <a:pt x="23246" y="21616"/>
                    <a:pt x="20284" y="22650"/>
                  </a:cubicBezTo>
                  <a:cubicBezTo>
                    <a:pt x="17446" y="23638"/>
                    <a:pt x="14562" y="24265"/>
                    <a:pt x="11333" y="24139"/>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041;p55"/>
            <p:cNvSpPr/>
            <p:nvPr/>
          </p:nvSpPr>
          <p:spPr>
            <a:xfrm>
              <a:off x="4873100" y="1845010"/>
              <a:ext cx="4519" cy="3012"/>
            </a:xfrm>
            <a:custGeom>
              <a:avLst/>
              <a:gdLst/>
              <a:ahLst/>
              <a:cxnLst/>
              <a:rect l="l" t="t" r="r" b="b"/>
              <a:pathLst>
                <a:path w="204" h="136" extrusionOk="0">
                  <a:moveTo>
                    <a:pt x="125" y="1"/>
                  </a:moveTo>
                  <a:cubicBezTo>
                    <a:pt x="122" y="1"/>
                    <a:pt x="120" y="4"/>
                    <a:pt x="120" y="10"/>
                  </a:cubicBezTo>
                  <a:cubicBezTo>
                    <a:pt x="113" y="9"/>
                    <a:pt x="106" y="8"/>
                    <a:pt x="100" y="8"/>
                  </a:cubicBezTo>
                  <a:cubicBezTo>
                    <a:pt x="0" y="8"/>
                    <a:pt x="41" y="120"/>
                    <a:pt x="26" y="135"/>
                  </a:cubicBezTo>
                  <a:cubicBezTo>
                    <a:pt x="203" y="121"/>
                    <a:pt x="143" y="1"/>
                    <a:pt x="12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42;p55"/>
            <p:cNvSpPr/>
            <p:nvPr/>
          </p:nvSpPr>
          <p:spPr>
            <a:xfrm>
              <a:off x="4921233" y="1835840"/>
              <a:ext cx="6623" cy="3145"/>
            </a:xfrm>
            <a:custGeom>
              <a:avLst/>
              <a:gdLst/>
              <a:ahLst/>
              <a:cxnLst/>
              <a:rect l="l" t="t" r="r" b="b"/>
              <a:pathLst>
                <a:path w="299" h="142" extrusionOk="0">
                  <a:moveTo>
                    <a:pt x="298" y="0"/>
                  </a:moveTo>
                  <a:cubicBezTo>
                    <a:pt x="298" y="1"/>
                    <a:pt x="236" y="32"/>
                    <a:pt x="173" y="47"/>
                  </a:cubicBezTo>
                  <a:cubicBezTo>
                    <a:pt x="110" y="79"/>
                    <a:pt x="32" y="94"/>
                    <a:pt x="32" y="94"/>
                  </a:cubicBezTo>
                  <a:lnTo>
                    <a:pt x="1" y="142"/>
                  </a:lnTo>
                  <a:cubicBezTo>
                    <a:pt x="1" y="142"/>
                    <a:pt x="79" y="110"/>
                    <a:pt x="157" y="79"/>
                  </a:cubicBezTo>
                  <a:cubicBezTo>
                    <a:pt x="220" y="47"/>
                    <a:pt x="298" y="1"/>
                    <a:pt x="29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43;p55"/>
            <p:cNvSpPr/>
            <p:nvPr/>
          </p:nvSpPr>
          <p:spPr>
            <a:xfrm>
              <a:off x="4937203" y="1832096"/>
              <a:ext cx="27444" cy="6534"/>
            </a:xfrm>
            <a:custGeom>
              <a:avLst/>
              <a:gdLst/>
              <a:ahLst/>
              <a:cxnLst/>
              <a:rect l="l" t="t" r="r" b="b"/>
              <a:pathLst>
                <a:path w="1239" h="295" extrusionOk="0">
                  <a:moveTo>
                    <a:pt x="1069" y="0"/>
                  </a:moveTo>
                  <a:cubicBezTo>
                    <a:pt x="986" y="0"/>
                    <a:pt x="887" y="25"/>
                    <a:pt x="784" y="60"/>
                  </a:cubicBezTo>
                  <a:cubicBezTo>
                    <a:pt x="602" y="102"/>
                    <a:pt x="420" y="156"/>
                    <a:pt x="261" y="156"/>
                  </a:cubicBezTo>
                  <a:cubicBezTo>
                    <a:pt x="242" y="156"/>
                    <a:pt x="223" y="155"/>
                    <a:pt x="204" y="154"/>
                  </a:cubicBezTo>
                  <a:lnTo>
                    <a:pt x="142" y="107"/>
                  </a:lnTo>
                  <a:lnTo>
                    <a:pt x="1" y="295"/>
                  </a:lnTo>
                  <a:cubicBezTo>
                    <a:pt x="204" y="263"/>
                    <a:pt x="439" y="201"/>
                    <a:pt x="675" y="154"/>
                  </a:cubicBezTo>
                  <a:cubicBezTo>
                    <a:pt x="865" y="99"/>
                    <a:pt x="1044" y="57"/>
                    <a:pt x="1180" y="57"/>
                  </a:cubicBezTo>
                  <a:cubicBezTo>
                    <a:pt x="1201" y="57"/>
                    <a:pt x="1220" y="58"/>
                    <a:pt x="1239" y="60"/>
                  </a:cubicBezTo>
                  <a:cubicBezTo>
                    <a:pt x="1196" y="17"/>
                    <a:pt x="1138" y="0"/>
                    <a:pt x="1069"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44;p55"/>
            <p:cNvSpPr/>
            <p:nvPr/>
          </p:nvSpPr>
          <p:spPr>
            <a:xfrm>
              <a:off x="4984073" y="1837988"/>
              <a:ext cx="5781" cy="2392"/>
            </a:xfrm>
            <a:custGeom>
              <a:avLst/>
              <a:gdLst/>
              <a:ahLst/>
              <a:cxnLst/>
              <a:rect l="l" t="t" r="r" b="b"/>
              <a:pathLst>
                <a:path w="261" h="108" extrusionOk="0">
                  <a:moveTo>
                    <a:pt x="260" y="1"/>
                  </a:moveTo>
                  <a:lnTo>
                    <a:pt x="260" y="1"/>
                  </a:lnTo>
                  <a:cubicBezTo>
                    <a:pt x="260" y="1"/>
                    <a:pt x="259" y="2"/>
                    <a:pt x="257" y="3"/>
                  </a:cubicBezTo>
                  <a:lnTo>
                    <a:pt x="257" y="3"/>
                  </a:lnTo>
                  <a:cubicBezTo>
                    <a:pt x="259" y="1"/>
                    <a:pt x="260" y="1"/>
                    <a:pt x="260" y="1"/>
                  </a:cubicBezTo>
                  <a:close/>
                  <a:moveTo>
                    <a:pt x="257" y="3"/>
                  </a:moveTo>
                  <a:cubicBezTo>
                    <a:pt x="244" y="9"/>
                    <a:pt x="182" y="35"/>
                    <a:pt x="1" y="92"/>
                  </a:cubicBezTo>
                  <a:cubicBezTo>
                    <a:pt x="16" y="107"/>
                    <a:pt x="32" y="107"/>
                    <a:pt x="48" y="107"/>
                  </a:cubicBezTo>
                  <a:cubicBezTo>
                    <a:pt x="79" y="92"/>
                    <a:pt x="142" y="92"/>
                    <a:pt x="236" y="76"/>
                  </a:cubicBezTo>
                  <a:cubicBezTo>
                    <a:pt x="199" y="39"/>
                    <a:pt x="245" y="9"/>
                    <a:pt x="257" y="3"/>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45;p55"/>
            <p:cNvSpPr/>
            <p:nvPr/>
          </p:nvSpPr>
          <p:spPr>
            <a:xfrm>
              <a:off x="4982855" y="1840358"/>
              <a:ext cx="3854" cy="797"/>
            </a:xfrm>
            <a:custGeom>
              <a:avLst/>
              <a:gdLst/>
              <a:ahLst/>
              <a:cxnLst/>
              <a:rect l="l" t="t" r="r" b="b"/>
              <a:pathLst>
                <a:path w="174" h="36" extrusionOk="0">
                  <a:moveTo>
                    <a:pt x="103" y="0"/>
                  </a:moveTo>
                  <a:lnTo>
                    <a:pt x="103" y="0"/>
                  </a:lnTo>
                  <a:cubicBezTo>
                    <a:pt x="1" y="24"/>
                    <a:pt x="36" y="35"/>
                    <a:pt x="79" y="35"/>
                  </a:cubicBezTo>
                  <a:cubicBezTo>
                    <a:pt x="122" y="35"/>
                    <a:pt x="173" y="24"/>
                    <a:pt x="10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046;p55"/>
            <p:cNvSpPr/>
            <p:nvPr/>
          </p:nvSpPr>
          <p:spPr>
            <a:xfrm>
              <a:off x="5000043" y="1835153"/>
              <a:ext cx="10787" cy="3832"/>
            </a:xfrm>
            <a:custGeom>
              <a:avLst/>
              <a:gdLst/>
              <a:ahLst/>
              <a:cxnLst/>
              <a:rect l="l" t="t" r="r" b="b"/>
              <a:pathLst>
                <a:path w="487" h="173" extrusionOk="0">
                  <a:moveTo>
                    <a:pt x="251" y="0"/>
                  </a:moveTo>
                  <a:lnTo>
                    <a:pt x="1" y="125"/>
                  </a:lnTo>
                  <a:cubicBezTo>
                    <a:pt x="63" y="157"/>
                    <a:pt x="314" y="125"/>
                    <a:pt x="220" y="173"/>
                  </a:cubicBezTo>
                  <a:cubicBezTo>
                    <a:pt x="486" y="78"/>
                    <a:pt x="424" y="31"/>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047;p55"/>
            <p:cNvSpPr/>
            <p:nvPr/>
          </p:nvSpPr>
          <p:spPr>
            <a:xfrm>
              <a:off x="5007331" y="1830280"/>
              <a:ext cx="3145" cy="1595"/>
            </a:xfrm>
            <a:custGeom>
              <a:avLst/>
              <a:gdLst/>
              <a:ahLst/>
              <a:cxnLst/>
              <a:rect l="l" t="t" r="r" b="b"/>
              <a:pathLst>
                <a:path w="142" h="72" extrusionOk="0">
                  <a:moveTo>
                    <a:pt x="142" y="1"/>
                  </a:moveTo>
                  <a:lnTo>
                    <a:pt x="1" y="63"/>
                  </a:lnTo>
                  <a:cubicBezTo>
                    <a:pt x="10" y="68"/>
                    <a:pt x="22" y="72"/>
                    <a:pt x="34" y="72"/>
                  </a:cubicBezTo>
                  <a:cubicBezTo>
                    <a:pt x="63" y="72"/>
                    <a:pt x="98" y="55"/>
                    <a:pt x="142"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048;p55"/>
            <p:cNvSpPr/>
            <p:nvPr/>
          </p:nvSpPr>
          <p:spPr>
            <a:xfrm>
              <a:off x="5001439" y="1830922"/>
              <a:ext cx="5914" cy="3544"/>
            </a:xfrm>
            <a:custGeom>
              <a:avLst/>
              <a:gdLst/>
              <a:ahLst/>
              <a:cxnLst/>
              <a:rect l="l" t="t" r="r" b="b"/>
              <a:pathLst>
                <a:path w="267" h="160" extrusionOk="0">
                  <a:moveTo>
                    <a:pt x="208" y="1"/>
                  </a:moveTo>
                  <a:cubicBezTo>
                    <a:pt x="191" y="1"/>
                    <a:pt x="171" y="22"/>
                    <a:pt x="141" y="97"/>
                  </a:cubicBezTo>
                  <a:cubicBezTo>
                    <a:pt x="204" y="66"/>
                    <a:pt x="267" y="34"/>
                    <a:pt x="267" y="34"/>
                  </a:cubicBezTo>
                  <a:cubicBezTo>
                    <a:pt x="242" y="26"/>
                    <a:pt x="226" y="1"/>
                    <a:pt x="208" y="1"/>
                  </a:cubicBezTo>
                  <a:close/>
                  <a:moveTo>
                    <a:pt x="139" y="64"/>
                  </a:moveTo>
                  <a:cubicBezTo>
                    <a:pt x="123" y="64"/>
                    <a:pt x="77" y="116"/>
                    <a:pt x="0" y="160"/>
                  </a:cubicBezTo>
                  <a:cubicBezTo>
                    <a:pt x="0" y="160"/>
                    <a:pt x="63" y="128"/>
                    <a:pt x="141" y="97"/>
                  </a:cubicBezTo>
                  <a:cubicBezTo>
                    <a:pt x="146" y="74"/>
                    <a:pt x="145" y="64"/>
                    <a:pt x="139" y="6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049;p55"/>
            <p:cNvSpPr/>
            <p:nvPr/>
          </p:nvSpPr>
          <p:spPr>
            <a:xfrm>
              <a:off x="4986067" y="1831676"/>
              <a:ext cx="11562" cy="4275"/>
            </a:xfrm>
            <a:custGeom>
              <a:avLst/>
              <a:gdLst/>
              <a:ahLst/>
              <a:cxnLst/>
              <a:rect l="l" t="t" r="r" b="b"/>
              <a:pathLst>
                <a:path w="522" h="193" extrusionOk="0">
                  <a:moveTo>
                    <a:pt x="412" y="0"/>
                  </a:moveTo>
                  <a:lnTo>
                    <a:pt x="412" y="0"/>
                  </a:lnTo>
                  <a:cubicBezTo>
                    <a:pt x="56" y="101"/>
                    <a:pt x="0" y="193"/>
                    <a:pt x="183" y="193"/>
                  </a:cubicBezTo>
                  <a:cubicBezTo>
                    <a:pt x="258" y="193"/>
                    <a:pt x="372" y="178"/>
                    <a:pt x="522" y="141"/>
                  </a:cubicBezTo>
                  <a:cubicBezTo>
                    <a:pt x="349" y="126"/>
                    <a:pt x="161" y="126"/>
                    <a:pt x="41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050;p55"/>
            <p:cNvSpPr/>
            <p:nvPr/>
          </p:nvSpPr>
          <p:spPr>
            <a:xfrm>
              <a:off x="4958024" y="1827511"/>
              <a:ext cx="8705" cy="2104"/>
            </a:xfrm>
            <a:custGeom>
              <a:avLst/>
              <a:gdLst/>
              <a:ahLst/>
              <a:cxnLst/>
              <a:rect l="l" t="t" r="r" b="b"/>
              <a:pathLst>
                <a:path w="393" h="95" extrusionOk="0">
                  <a:moveTo>
                    <a:pt x="158" y="0"/>
                  </a:moveTo>
                  <a:lnTo>
                    <a:pt x="1" y="94"/>
                  </a:lnTo>
                  <a:cubicBezTo>
                    <a:pt x="79" y="47"/>
                    <a:pt x="393" y="94"/>
                    <a:pt x="362" y="32"/>
                  </a:cubicBez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051;p55"/>
            <p:cNvSpPr/>
            <p:nvPr/>
          </p:nvSpPr>
          <p:spPr>
            <a:xfrm>
              <a:off x="5035107" y="1824720"/>
              <a:ext cx="7664" cy="3145"/>
            </a:xfrm>
            <a:custGeom>
              <a:avLst/>
              <a:gdLst/>
              <a:ahLst/>
              <a:cxnLst/>
              <a:rect l="l" t="t" r="r" b="b"/>
              <a:pathLst>
                <a:path w="346" h="142" extrusionOk="0">
                  <a:moveTo>
                    <a:pt x="173" y="1"/>
                  </a:moveTo>
                  <a:lnTo>
                    <a:pt x="1" y="111"/>
                  </a:lnTo>
                  <a:cubicBezTo>
                    <a:pt x="56" y="111"/>
                    <a:pt x="130" y="103"/>
                    <a:pt x="195" y="103"/>
                  </a:cubicBezTo>
                  <a:cubicBezTo>
                    <a:pt x="259" y="103"/>
                    <a:pt x="314" y="111"/>
                    <a:pt x="330" y="142"/>
                  </a:cubicBezTo>
                  <a:cubicBezTo>
                    <a:pt x="346" y="95"/>
                    <a:pt x="220" y="48"/>
                    <a:pt x="173"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052;p55"/>
            <p:cNvSpPr/>
            <p:nvPr/>
          </p:nvSpPr>
          <p:spPr>
            <a:xfrm>
              <a:off x="5038231" y="1821265"/>
              <a:ext cx="6623" cy="3478"/>
            </a:xfrm>
            <a:custGeom>
              <a:avLst/>
              <a:gdLst/>
              <a:ahLst/>
              <a:cxnLst/>
              <a:rect l="l" t="t" r="r" b="b"/>
              <a:pathLst>
                <a:path w="299" h="157" extrusionOk="0">
                  <a:moveTo>
                    <a:pt x="299" y="0"/>
                  </a:moveTo>
                  <a:lnTo>
                    <a:pt x="299" y="0"/>
                  </a:lnTo>
                  <a:cubicBezTo>
                    <a:pt x="48" y="63"/>
                    <a:pt x="1" y="110"/>
                    <a:pt x="32" y="157"/>
                  </a:cubicBezTo>
                  <a:lnTo>
                    <a:pt x="299"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053;p55"/>
            <p:cNvSpPr/>
            <p:nvPr/>
          </p:nvSpPr>
          <p:spPr>
            <a:xfrm>
              <a:off x="5000398" y="1824388"/>
              <a:ext cx="11828" cy="6623"/>
            </a:xfrm>
            <a:custGeom>
              <a:avLst/>
              <a:gdLst/>
              <a:ahLst/>
              <a:cxnLst/>
              <a:rect l="l" t="t" r="r" b="b"/>
              <a:pathLst>
                <a:path w="534" h="299" extrusionOk="0">
                  <a:moveTo>
                    <a:pt x="533" y="0"/>
                  </a:moveTo>
                  <a:lnTo>
                    <a:pt x="439" y="16"/>
                  </a:lnTo>
                  <a:lnTo>
                    <a:pt x="220" y="157"/>
                  </a:lnTo>
                  <a:cubicBezTo>
                    <a:pt x="110" y="235"/>
                    <a:pt x="0" y="298"/>
                    <a:pt x="0" y="298"/>
                  </a:cubicBezTo>
                  <a:cubicBezTo>
                    <a:pt x="0" y="298"/>
                    <a:pt x="141" y="235"/>
                    <a:pt x="267" y="141"/>
                  </a:cubicBezTo>
                  <a:cubicBezTo>
                    <a:pt x="392" y="79"/>
                    <a:pt x="533" y="0"/>
                    <a:pt x="53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054;p55"/>
            <p:cNvSpPr/>
            <p:nvPr/>
          </p:nvSpPr>
          <p:spPr>
            <a:xfrm>
              <a:off x="5063925" y="1818474"/>
              <a:ext cx="5227" cy="5582"/>
            </a:xfrm>
            <a:custGeom>
              <a:avLst/>
              <a:gdLst/>
              <a:ahLst/>
              <a:cxnLst/>
              <a:rect l="l" t="t" r="r" b="b"/>
              <a:pathLst>
                <a:path w="236" h="252" extrusionOk="0">
                  <a:moveTo>
                    <a:pt x="236" y="1"/>
                  </a:moveTo>
                  <a:lnTo>
                    <a:pt x="142" y="95"/>
                  </a:lnTo>
                  <a:lnTo>
                    <a:pt x="1" y="252"/>
                  </a:lnTo>
                  <a:lnTo>
                    <a:pt x="236"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055;p55"/>
            <p:cNvSpPr/>
            <p:nvPr/>
          </p:nvSpPr>
          <p:spPr>
            <a:xfrm>
              <a:off x="5080604" y="1810500"/>
              <a:ext cx="15283" cy="7996"/>
            </a:xfrm>
            <a:custGeom>
              <a:avLst/>
              <a:gdLst/>
              <a:ahLst/>
              <a:cxnLst/>
              <a:rect l="l" t="t" r="r" b="b"/>
              <a:pathLst>
                <a:path w="690" h="361" extrusionOk="0">
                  <a:moveTo>
                    <a:pt x="690" y="0"/>
                  </a:moveTo>
                  <a:lnTo>
                    <a:pt x="690" y="0"/>
                  </a:lnTo>
                  <a:cubicBezTo>
                    <a:pt x="549" y="110"/>
                    <a:pt x="361" y="157"/>
                    <a:pt x="110" y="188"/>
                  </a:cubicBezTo>
                  <a:cubicBezTo>
                    <a:pt x="0" y="314"/>
                    <a:pt x="329" y="267"/>
                    <a:pt x="219" y="361"/>
                  </a:cubicBezTo>
                  <a:cubicBezTo>
                    <a:pt x="423" y="267"/>
                    <a:pt x="564" y="141"/>
                    <a:pt x="69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056;p55"/>
            <p:cNvSpPr/>
            <p:nvPr/>
          </p:nvSpPr>
          <p:spPr>
            <a:xfrm>
              <a:off x="5095866" y="1805981"/>
              <a:ext cx="4895" cy="4541"/>
            </a:xfrm>
            <a:custGeom>
              <a:avLst/>
              <a:gdLst/>
              <a:ahLst/>
              <a:cxnLst/>
              <a:rect l="l" t="t" r="r" b="b"/>
              <a:pathLst>
                <a:path w="221" h="205" extrusionOk="0">
                  <a:moveTo>
                    <a:pt x="220" y="0"/>
                  </a:moveTo>
                  <a:lnTo>
                    <a:pt x="220" y="0"/>
                  </a:lnTo>
                  <a:cubicBezTo>
                    <a:pt x="157" y="47"/>
                    <a:pt x="79" y="126"/>
                    <a:pt x="1" y="204"/>
                  </a:cubicBezTo>
                  <a:cubicBezTo>
                    <a:pt x="95" y="142"/>
                    <a:pt x="157" y="79"/>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057;p55"/>
            <p:cNvSpPr/>
            <p:nvPr/>
          </p:nvSpPr>
          <p:spPr>
            <a:xfrm>
              <a:off x="5055951" y="1817787"/>
              <a:ext cx="5914" cy="1949"/>
            </a:xfrm>
            <a:custGeom>
              <a:avLst/>
              <a:gdLst/>
              <a:ahLst/>
              <a:cxnLst/>
              <a:rect l="l" t="t" r="r" b="b"/>
              <a:pathLst>
                <a:path w="267" h="88" extrusionOk="0">
                  <a:moveTo>
                    <a:pt x="110" y="0"/>
                  </a:moveTo>
                  <a:cubicBezTo>
                    <a:pt x="79" y="0"/>
                    <a:pt x="31" y="16"/>
                    <a:pt x="0" y="32"/>
                  </a:cubicBezTo>
                  <a:cubicBezTo>
                    <a:pt x="25" y="44"/>
                    <a:pt x="71" y="87"/>
                    <a:pt x="178" y="87"/>
                  </a:cubicBezTo>
                  <a:cubicBezTo>
                    <a:pt x="203" y="87"/>
                    <a:pt x="233" y="85"/>
                    <a:pt x="267" y="79"/>
                  </a:cubicBezTo>
                  <a:lnTo>
                    <a:pt x="110"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058;p55"/>
            <p:cNvSpPr/>
            <p:nvPr/>
          </p:nvSpPr>
          <p:spPr>
            <a:xfrm>
              <a:off x="5058365" y="1816060"/>
              <a:ext cx="5227" cy="1750"/>
            </a:xfrm>
            <a:custGeom>
              <a:avLst/>
              <a:gdLst/>
              <a:ahLst/>
              <a:cxnLst/>
              <a:rect l="l" t="t" r="r" b="b"/>
              <a:pathLst>
                <a:path w="236" h="79" extrusionOk="0">
                  <a:moveTo>
                    <a:pt x="236" y="0"/>
                  </a:moveTo>
                  <a:cubicBezTo>
                    <a:pt x="205" y="16"/>
                    <a:pt x="126" y="31"/>
                    <a:pt x="1" y="78"/>
                  </a:cubicBezTo>
                  <a:cubicBezTo>
                    <a:pt x="142" y="31"/>
                    <a:pt x="205" y="16"/>
                    <a:pt x="23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059;p55"/>
            <p:cNvSpPr/>
            <p:nvPr/>
          </p:nvSpPr>
          <p:spPr>
            <a:xfrm>
              <a:off x="5055242" y="1818208"/>
              <a:ext cx="731" cy="288"/>
            </a:xfrm>
            <a:custGeom>
              <a:avLst/>
              <a:gdLst/>
              <a:ahLst/>
              <a:cxnLst/>
              <a:rect l="l" t="t" r="r" b="b"/>
              <a:pathLst>
                <a:path w="33" h="13" extrusionOk="0">
                  <a:moveTo>
                    <a:pt x="11" y="1"/>
                  </a:moveTo>
                  <a:cubicBezTo>
                    <a:pt x="5" y="1"/>
                    <a:pt x="1" y="5"/>
                    <a:pt x="1" y="13"/>
                  </a:cubicBezTo>
                  <a:lnTo>
                    <a:pt x="32" y="13"/>
                  </a:lnTo>
                  <a:cubicBezTo>
                    <a:pt x="24" y="5"/>
                    <a:pt x="16" y="1"/>
                    <a:pt x="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060;p55"/>
            <p:cNvSpPr/>
            <p:nvPr/>
          </p:nvSpPr>
          <p:spPr>
            <a:xfrm>
              <a:off x="5027466" y="1816392"/>
              <a:ext cx="10455" cy="6977"/>
            </a:xfrm>
            <a:custGeom>
              <a:avLst/>
              <a:gdLst/>
              <a:ahLst/>
              <a:cxnLst/>
              <a:rect l="l" t="t" r="r" b="b"/>
              <a:pathLst>
                <a:path w="472" h="315" extrusionOk="0">
                  <a:moveTo>
                    <a:pt x="111" y="1"/>
                  </a:moveTo>
                  <a:lnTo>
                    <a:pt x="111" y="1"/>
                  </a:lnTo>
                  <a:cubicBezTo>
                    <a:pt x="17" y="126"/>
                    <a:pt x="220" y="126"/>
                    <a:pt x="1" y="314"/>
                  </a:cubicBezTo>
                  <a:cubicBezTo>
                    <a:pt x="158" y="189"/>
                    <a:pt x="471" y="16"/>
                    <a:pt x="1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061;p55"/>
            <p:cNvSpPr/>
            <p:nvPr/>
          </p:nvSpPr>
          <p:spPr>
            <a:xfrm>
              <a:off x="5044145" y="1816060"/>
              <a:ext cx="6955" cy="4186"/>
            </a:xfrm>
            <a:custGeom>
              <a:avLst/>
              <a:gdLst/>
              <a:ahLst/>
              <a:cxnLst/>
              <a:rect l="l" t="t" r="r" b="b"/>
              <a:pathLst>
                <a:path w="314" h="189" extrusionOk="0">
                  <a:moveTo>
                    <a:pt x="314" y="0"/>
                  </a:moveTo>
                  <a:lnTo>
                    <a:pt x="0" y="63"/>
                  </a:lnTo>
                  <a:cubicBezTo>
                    <a:pt x="16" y="94"/>
                    <a:pt x="94" y="125"/>
                    <a:pt x="16" y="188"/>
                  </a:cubicBezTo>
                  <a:lnTo>
                    <a:pt x="314"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062;p55"/>
            <p:cNvSpPr/>
            <p:nvPr/>
          </p:nvSpPr>
          <p:spPr>
            <a:xfrm>
              <a:off x="5051078" y="1814310"/>
              <a:ext cx="3145" cy="1772"/>
            </a:xfrm>
            <a:custGeom>
              <a:avLst/>
              <a:gdLst/>
              <a:ahLst/>
              <a:cxnLst/>
              <a:rect l="l" t="t" r="r" b="b"/>
              <a:pathLst>
                <a:path w="142" h="80" extrusionOk="0">
                  <a:moveTo>
                    <a:pt x="142" y="1"/>
                  </a:moveTo>
                  <a:lnTo>
                    <a:pt x="142" y="1"/>
                  </a:lnTo>
                  <a:cubicBezTo>
                    <a:pt x="142" y="1"/>
                    <a:pt x="110" y="16"/>
                    <a:pt x="63" y="48"/>
                  </a:cubicBezTo>
                  <a:lnTo>
                    <a:pt x="1" y="79"/>
                  </a:lnTo>
                  <a:lnTo>
                    <a:pt x="110" y="63"/>
                  </a:lnTo>
                  <a:lnTo>
                    <a:pt x="14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063;p55"/>
            <p:cNvSpPr/>
            <p:nvPr/>
          </p:nvSpPr>
          <p:spPr>
            <a:xfrm>
              <a:off x="5084370" y="1802858"/>
              <a:ext cx="12913" cy="6246"/>
            </a:xfrm>
            <a:custGeom>
              <a:avLst/>
              <a:gdLst/>
              <a:ahLst/>
              <a:cxnLst/>
              <a:rect l="l" t="t" r="r" b="b"/>
              <a:pathLst>
                <a:path w="583" h="282" extrusionOk="0">
                  <a:moveTo>
                    <a:pt x="582" y="0"/>
                  </a:moveTo>
                  <a:cubicBezTo>
                    <a:pt x="394" y="63"/>
                    <a:pt x="222" y="126"/>
                    <a:pt x="34" y="188"/>
                  </a:cubicBezTo>
                  <a:cubicBezTo>
                    <a:pt x="34" y="223"/>
                    <a:pt x="1" y="281"/>
                    <a:pt x="60" y="281"/>
                  </a:cubicBezTo>
                  <a:cubicBezTo>
                    <a:pt x="83" y="281"/>
                    <a:pt x="119" y="273"/>
                    <a:pt x="175" y="251"/>
                  </a:cubicBezTo>
                  <a:cubicBezTo>
                    <a:pt x="285" y="157"/>
                    <a:pt x="426" y="79"/>
                    <a:pt x="58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064;p55"/>
            <p:cNvSpPr/>
            <p:nvPr/>
          </p:nvSpPr>
          <p:spPr>
            <a:xfrm>
              <a:off x="5072962" y="1812582"/>
              <a:ext cx="1063" cy="354"/>
            </a:xfrm>
            <a:custGeom>
              <a:avLst/>
              <a:gdLst/>
              <a:ahLst/>
              <a:cxnLst/>
              <a:rect l="l" t="t" r="r" b="b"/>
              <a:pathLst>
                <a:path w="48" h="16" extrusionOk="0">
                  <a:moveTo>
                    <a:pt x="47" y="0"/>
                  </a:moveTo>
                  <a:cubicBezTo>
                    <a:pt x="16" y="0"/>
                    <a:pt x="0" y="0"/>
                    <a:pt x="16" y="16"/>
                  </a:cubicBezTo>
                  <a:cubicBezTo>
                    <a:pt x="32" y="16"/>
                    <a:pt x="32" y="0"/>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065;p55"/>
            <p:cNvSpPr/>
            <p:nvPr/>
          </p:nvSpPr>
          <p:spPr>
            <a:xfrm>
              <a:off x="5130243" y="1784097"/>
              <a:ext cx="709" cy="377"/>
            </a:xfrm>
            <a:custGeom>
              <a:avLst/>
              <a:gdLst/>
              <a:ahLst/>
              <a:cxnLst/>
              <a:rect l="l" t="t" r="r" b="b"/>
              <a:pathLst>
                <a:path w="32" h="17" extrusionOk="0">
                  <a:moveTo>
                    <a:pt x="0" y="1"/>
                  </a:moveTo>
                  <a:lnTo>
                    <a:pt x="16" y="17"/>
                  </a:lnTo>
                  <a:lnTo>
                    <a:pt x="3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066;p55"/>
            <p:cNvSpPr/>
            <p:nvPr/>
          </p:nvSpPr>
          <p:spPr>
            <a:xfrm>
              <a:off x="5078500" y="1806446"/>
              <a:ext cx="6911" cy="3721"/>
            </a:xfrm>
            <a:custGeom>
              <a:avLst/>
              <a:gdLst/>
              <a:ahLst/>
              <a:cxnLst/>
              <a:rect l="l" t="t" r="r" b="b"/>
              <a:pathLst>
                <a:path w="312" h="168" extrusionOk="0">
                  <a:moveTo>
                    <a:pt x="304" y="1"/>
                  </a:moveTo>
                  <a:cubicBezTo>
                    <a:pt x="298" y="1"/>
                    <a:pt x="287" y="4"/>
                    <a:pt x="267" y="11"/>
                  </a:cubicBezTo>
                  <a:cubicBezTo>
                    <a:pt x="126" y="42"/>
                    <a:pt x="64" y="105"/>
                    <a:pt x="1" y="168"/>
                  </a:cubicBezTo>
                  <a:cubicBezTo>
                    <a:pt x="95" y="121"/>
                    <a:pt x="189" y="74"/>
                    <a:pt x="299" y="26"/>
                  </a:cubicBezTo>
                  <a:cubicBezTo>
                    <a:pt x="308" y="8"/>
                    <a:pt x="312" y="1"/>
                    <a:pt x="3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067;p55"/>
            <p:cNvSpPr/>
            <p:nvPr/>
          </p:nvSpPr>
          <p:spPr>
            <a:xfrm>
              <a:off x="5104549" y="1799735"/>
              <a:ext cx="5582" cy="1418"/>
            </a:xfrm>
            <a:custGeom>
              <a:avLst/>
              <a:gdLst/>
              <a:ahLst/>
              <a:cxnLst/>
              <a:rect l="l" t="t" r="r" b="b"/>
              <a:pathLst>
                <a:path w="252" h="64" extrusionOk="0">
                  <a:moveTo>
                    <a:pt x="251" y="0"/>
                  </a:moveTo>
                  <a:cubicBezTo>
                    <a:pt x="173" y="16"/>
                    <a:pt x="95" y="32"/>
                    <a:pt x="1" y="63"/>
                  </a:cubicBezTo>
                  <a:cubicBezTo>
                    <a:pt x="79" y="63"/>
                    <a:pt x="251" y="47"/>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068;p55"/>
            <p:cNvSpPr/>
            <p:nvPr/>
          </p:nvSpPr>
          <p:spPr>
            <a:xfrm>
              <a:off x="5074690" y="1812914"/>
              <a:ext cx="997" cy="532"/>
            </a:xfrm>
            <a:custGeom>
              <a:avLst/>
              <a:gdLst/>
              <a:ahLst/>
              <a:cxnLst/>
              <a:rect l="l" t="t" r="r" b="b"/>
              <a:pathLst>
                <a:path w="45" h="24" extrusionOk="0">
                  <a:moveTo>
                    <a:pt x="16" y="1"/>
                  </a:moveTo>
                  <a:cubicBezTo>
                    <a:pt x="16" y="17"/>
                    <a:pt x="16" y="17"/>
                    <a:pt x="1" y="17"/>
                  </a:cubicBezTo>
                  <a:cubicBezTo>
                    <a:pt x="14" y="21"/>
                    <a:pt x="24" y="23"/>
                    <a:pt x="30" y="23"/>
                  </a:cubicBezTo>
                  <a:cubicBezTo>
                    <a:pt x="45" y="23"/>
                    <a:pt x="38" y="12"/>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069;p55"/>
            <p:cNvSpPr/>
            <p:nvPr/>
          </p:nvSpPr>
          <p:spPr>
            <a:xfrm>
              <a:off x="5074003" y="1810145"/>
              <a:ext cx="4519" cy="2791"/>
            </a:xfrm>
            <a:custGeom>
              <a:avLst/>
              <a:gdLst/>
              <a:ahLst/>
              <a:cxnLst/>
              <a:rect l="l" t="t" r="r" b="b"/>
              <a:pathLst>
                <a:path w="204" h="126" extrusionOk="0">
                  <a:moveTo>
                    <a:pt x="204" y="1"/>
                  </a:moveTo>
                  <a:cubicBezTo>
                    <a:pt x="126" y="32"/>
                    <a:pt x="47" y="79"/>
                    <a:pt x="0" y="110"/>
                  </a:cubicBezTo>
                  <a:cubicBezTo>
                    <a:pt x="16" y="110"/>
                    <a:pt x="32" y="126"/>
                    <a:pt x="47" y="126"/>
                  </a:cubicBezTo>
                  <a:cubicBezTo>
                    <a:pt x="110" y="95"/>
                    <a:pt x="157" y="48"/>
                    <a:pt x="2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070;p55"/>
            <p:cNvSpPr/>
            <p:nvPr/>
          </p:nvSpPr>
          <p:spPr>
            <a:xfrm>
              <a:off x="5114273" y="1758757"/>
              <a:ext cx="26403" cy="25362"/>
            </a:xfrm>
            <a:custGeom>
              <a:avLst/>
              <a:gdLst/>
              <a:ahLst/>
              <a:cxnLst/>
              <a:rect l="l" t="t" r="r" b="b"/>
              <a:pathLst>
                <a:path w="1192" h="1145" extrusionOk="0">
                  <a:moveTo>
                    <a:pt x="988" y="1"/>
                  </a:moveTo>
                  <a:lnTo>
                    <a:pt x="753" y="283"/>
                  </a:lnTo>
                  <a:cubicBezTo>
                    <a:pt x="725" y="269"/>
                    <a:pt x="771" y="168"/>
                    <a:pt x="716" y="168"/>
                  </a:cubicBezTo>
                  <a:cubicBezTo>
                    <a:pt x="709" y="168"/>
                    <a:pt x="700" y="170"/>
                    <a:pt x="690" y="173"/>
                  </a:cubicBezTo>
                  <a:cubicBezTo>
                    <a:pt x="753" y="283"/>
                    <a:pt x="533" y="581"/>
                    <a:pt x="204" y="643"/>
                  </a:cubicBezTo>
                  <a:cubicBezTo>
                    <a:pt x="0" y="879"/>
                    <a:pt x="361" y="1114"/>
                    <a:pt x="721" y="1145"/>
                  </a:cubicBezTo>
                  <a:cubicBezTo>
                    <a:pt x="706" y="1098"/>
                    <a:pt x="674" y="1051"/>
                    <a:pt x="910" y="816"/>
                  </a:cubicBezTo>
                  <a:cubicBezTo>
                    <a:pt x="812" y="816"/>
                    <a:pt x="525" y="944"/>
                    <a:pt x="411" y="944"/>
                  </a:cubicBezTo>
                  <a:cubicBezTo>
                    <a:pt x="361" y="944"/>
                    <a:pt x="344" y="919"/>
                    <a:pt x="392" y="847"/>
                  </a:cubicBezTo>
                  <a:cubicBezTo>
                    <a:pt x="706" y="549"/>
                    <a:pt x="706" y="690"/>
                    <a:pt x="910" y="612"/>
                  </a:cubicBezTo>
                  <a:cubicBezTo>
                    <a:pt x="674" y="596"/>
                    <a:pt x="1192" y="126"/>
                    <a:pt x="988"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071;p55"/>
            <p:cNvSpPr/>
            <p:nvPr/>
          </p:nvSpPr>
          <p:spPr>
            <a:xfrm>
              <a:off x="5116000" y="1784451"/>
              <a:ext cx="14619" cy="8351"/>
            </a:xfrm>
            <a:custGeom>
              <a:avLst/>
              <a:gdLst/>
              <a:ahLst/>
              <a:cxnLst/>
              <a:rect l="l" t="t" r="r" b="b"/>
              <a:pathLst>
                <a:path w="660" h="377" extrusionOk="0">
                  <a:moveTo>
                    <a:pt x="659" y="1"/>
                  </a:moveTo>
                  <a:lnTo>
                    <a:pt x="659" y="1"/>
                  </a:lnTo>
                  <a:cubicBezTo>
                    <a:pt x="659" y="1"/>
                    <a:pt x="612" y="32"/>
                    <a:pt x="565" y="63"/>
                  </a:cubicBezTo>
                  <a:cubicBezTo>
                    <a:pt x="518" y="95"/>
                    <a:pt x="440" y="142"/>
                    <a:pt x="361" y="173"/>
                  </a:cubicBezTo>
                  <a:cubicBezTo>
                    <a:pt x="220" y="251"/>
                    <a:pt x="79" y="345"/>
                    <a:pt x="79" y="345"/>
                  </a:cubicBezTo>
                  <a:lnTo>
                    <a:pt x="111" y="298"/>
                  </a:lnTo>
                  <a:lnTo>
                    <a:pt x="111" y="298"/>
                  </a:lnTo>
                  <a:lnTo>
                    <a:pt x="1" y="377"/>
                  </a:lnTo>
                  <a:cubicBezTo>
                    <a:pt x="142" y="330"/>
                    <a:pt x="267" y="314"/>
                    <a:pt x="487" y="283"/>
                  </a:cubicBezTo>
                  <a:cubicBezTo>
                    <a:pt x="643" y="110"/>
                    <a:pt x="659" y="48"/>
                    <a:pt x="659"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072;p55"/>
            <p:cNvSpPr/>
            <p:nvPr/>
          </p:nvSpPr>
          <p:spPr>
            <a:xfrm>
              <a:off x="5096907" y="1790365"/>
              <a:ext cx="19115" cy="12515"/>
            </a:xfrm>
            <a:custGeom>
              <a:avLst/>
              <a:gdLst/>
              <a:ahLst/>
              <a:cxnLst/>
              <a:rect l="l" t="t" r="r" b="b"/>
              <a:pathLst>
                <a:path w="863" h="565" extrusionOk="0">
                  <a:moveTo>
                    <a:pt x="409" y="384"/>
                  </a:moveTo>
                  <a:cubicBezTo>
                    <a:pt x="434" y="384"/>
                    <a:pt x="353" y="432"/>
                    <a:pt x="330" y="455"/>
                  </a:cubicBezTo>
                  <a:cubicBezTo>
                    <a:pt x="314" y="439"/>
                    <a:pt x="314" y="423"/>
                    <a:pt x="330" y="408"/>
                  </a:cubicBezTo>
                  <a:cubicBezTo>
                    <a:pt x="377" y="391"/>
                    <a:pt x="400" y="384"/>
                    <a:pt x="409" y="384"/>
                  </a:cubicBezTo>
                  <a:close/>
                  <a:moveTo>
                    <a:pt x="330" y="455"/>
                  </a:moveTo>
                  <a:cubicBezTo>
                    <a:pt x="330" y="470"/>
                    <a:pt x="314" y="470"/>
                    <a:pt x="330" y="486"/>
                  </a:cubicBezTo>
                  <a:cubicBezTo>
                    <a:pt x="299" y="470"/>
                    <a:pt x="283" y="470"/>
                    <a:pt x="314" y="470"/>
                  </a:cubicBezTo>
                  <a:cubicBezTo>
                    <a:pt x="314" y="470"/>
                    <a:pt x="314" y="455"/>
                    <a:pt x="330" y="455"/>
                  </a:cubicBezTo>
                  <a:close/>
                  <a:moveTo>
                    <a:pt x="377" y="0"/>
                  </a:moveTo>
                  <a:lnTo>
                    <a:pt x="377" y="0"/>
                  </a:lnTo>
                  <a:cubicBezTo>
                    <a:pt x="48" y="188"/>
                    <a:pt x="189" y="220"/>
                    <a:pt x="1" y="376"/>
                  </a:cubicBezTo>
                  <a:cubicBezTo>
                    <a:pt x="149" y="298"/>
                    <a:pt x="211" y="271"/>
                    <a:pt x="229" y="271"/>
                  </a:cubicBezTo>
                  <a:cubicBezTo>
                    <a:pt x="271" y="271"/>
                    <a:pt x="83" y="415"/>
                    <a:pt x="195" y="415"/>
                  </a:cubicBezTo>
                  <a:cubicBezTo>
                    <a:pt x="219" y="415"/>
                    <a:pt x="257" y="408"/>
                    <a:pt x="314" y="392"/>
                  </a:cubicBezTo>
                  <a:lnTo>
                    <a:pt x="314" y="392"/>
                  </a:lnTo>
                  <a:cubicBezTo>
                    <a:pt x="220" y="470"/>
                    <a:pt x="110" y="517"/>
                    <a:pt x="16" y="564"/>
                  </a:cubicBezTo>
                  <a:cubicBezTo>
                    <a:pt x="126" y="533"/>
                    <a:pt x="236" y="502"/>
                    <a:pt x="346" y="486"/>
                  </a:cubicBezTo>
                  <a:lnTo>
                    <a:pt x="330" y="486"/>
                  </a:lnTo>
                  <a:cubicBezTo>
                    <a:pt x="330" y="486"/>
                    <a:pt x="455" y="392"/>
                    <a:pt x="596" y="298"/>
                  </a:cubicBezTo>
                  <a:cubicBezTo>
                    <a:pt x="659" y="251"/>
                    <a:pt x="737" y="204"/>
                    <a:pt x="784" y="173"/>
                  </a:cubicBezTo>
                  <a:cubicBezTo>
                    <a:pt x="831" y="141"/>
                    <a:pt x="863" y="110"/>
                    <a:pt x="863" y="110"/>
                  </a:cubicBezTo>
                  <a:lnTo>
                    <a:pt x="863" y="110"/>
                  </a:lnTo>
                  <a:cubicBezTo>
                    <a:pt x="737" y="173"/>
                    <a:pt x="581" y="251"/>
                    <a:pt x="330" y="392"/>
                  </a:cubicBezTo>
                  <a:cubicBezTo>
                    <a:pt x="361" y="235"/>
                    <a:pt x="612" y="31"/>
                    <a:pt x="37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073;p55"/>
            <p:cNvSpPr/>
            <p:nvPr/>
          </p:nvSpPr>
          <p:spPr>
            <a:xfrm>
              <a:off x="5035107" y="1808285"/>
              <a:ext cx="1373" cy="842"/>
            </a:xfrm>
            <a:custGeom>
              <a:avLst/>
              <a:gdLst/>
              <a:ahLst/>
              <a:cxnLst/>
              <a:rect l="l" t="t" r="r" b="b"/>
              <a:pathLst>
                <a:path w="62" h="38" extrusionOk="0">
                  <a:moveTo>
                    <a:pt x="38" y="0"/>
                  </a:moveTo>
                  <a:cubicBezTo>
                    <a:pt x="30" y="0"/>
                    <a:pt x="17" y="2"/>
                    <a:pt x="1" y="6"/>
                  </a:cubicBezTo>
                  <a:cubicBezTo>
                    <a:pt x="16" y="22"/>
                    <a:pt x="16" y="22"/>
                    <a:pt x="32" y="38"/>
                  </a:cubicBezTo>
                  <a:cubicBezTo>
                    <a:pt x="55" y="15"/>
                    <a:pt x="61" y="0"/>
                    <a:pt x="3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074;p55"/>
            <p:cNvSpPr/>
            <p:nvPr/>
          </p:nvSpPr>
          <p:spPr>
            <a:xfrm>
              <a:off x="5030434" y="1808750"/>
              <a:ext cx="18828" cy="4895"/>
            </a:xfrm>
            <a:custGeom>
              <a:avLst/>
              <a:gdLst/>
              <a:ahLst/>
              <a:cxnLst/>
              <a:rect l="l" t="t" r="r" b="b"/>
              <a:pathLst>
                <a:path w="850" h="221" extrusionOk="0">
                  <a:moveTo>
                    <a:pt x="462" y="1"/>
                  </a:moveTo>
                  <a:cubicBezTo>
                    <a:pt x="431" y="32"/>
                    <a:pt x="415" y="95"/>
                    <a:pt x="274" y="111"/>
                  </a:cubicBezTo>
                  <a:cubicBezTo>
                    <a:pt x="149" y="111"/>
                    <a:pt x="259" y="48"/>
                    <a:pt x="243" y="17"/>
                  </a:cubicBezTo>
                  <a:lnTo>
                    <a:pt x="243" y="17"/>
                  </a:lnTo>
                  <a:cubicBezTo>
                    <a:pt x="170" y="75"/>
                    <a:pt x="1" y="175"/>
                    <a:pt x="196" y="175"/>
                  </a:cubicBezTo>
                  <a:cubicBezTo>
                    <a:pt x="210" y="175"/>
                    <a:pt x="226" y="174"/>
                    <a:pt x="243" y="173"/>
                  </a:cubicBezTo>
                  <a:lnTo>
                    <a:pt x="290" y="142"/>
                  </a:lnTo>
                  <a:cubicBezTo>
                    <a:pt x="316" y="140"/>
                    <a:pt x="342" y="139"/>
                    <a:pt x="370" y="139"/>
                  </a:cubicBezTo>
                  <a:cubicBezTo>
                    <a:pt x="539" y="139"/>
                    <a:pt x="738" y="168"/>
                    <a:pt x="812" y="195"/>
                  </a:cubicBezTo>
                  <a:lnTo>
                    <a:pt x="812" y="195"/>
                  </a:lnTo>
                  <a:cubicBezTo>
                    <a:pt x="726" y="115"/>
                    <a:pt x="633" y="58"/>
                    <a:pt x="462" y="1"/>
                  </a:cubicBezTo>
                  <a:close/>
                  <a:moveTo>
                    <a:pt x="812" y="195"/>
                  </a:moveTo>
                  <a:lnTo>
                    <a:pt x="812" y="195"/>
                  </a:lnTo>
                  <a:cubicBezTo>
                    <a:pt x="821" y="203"/>
                    <a:pt x="830" y="212"/>
                    <a:pt x="839" y="220"/>
                  </a:cubicBezTo>
                  <a:cubicBezTo>
                    <a:pt x="850" y="213"/>
                    <a:pt x="839" y="204"/>
                    <a:pt x="812" y="19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075;p55"/>
            <p:cNvSpPr/>
            <p:nvPr/>
          </p:nvSpPr>
          <p:spPr>
            <a:xfrm>
              <a:off x="5070526" y="1799026"/>
              <a:ext cx="11828" cy="5582"/>
            </a:xfrm>
            <a:custGeom>
              <a:avLst/>
              <a:gdLst/>
              <a:ahLst/>
              <a:cxnLst/>
              <a:rect l="l" t="t" r="r" b="b"/>
              <a:pathLst>
                <a:path w="534" h="252" extrusionOk="0">
                  <a:moveTo>
                    <a:pt x="251" y="1"/>
                  </a:moveTo>
                  <a:lnTo>
                    <a:pt x="283" y="64"/>
                  </a:lnTo>
                  <a:cubicBezTo>
                    <a:pt x="0" y="142"/>
                    <a:pt x="95" y="189"/>
                    <a:pt x="79" y="252"/>
                  </a:cubicBezTo>
                  <a:cubicBezTo>
                    <a:pt x="79" y="252"/>
                    <a:pt x="189" y="205"/>
                    <a:pt x="298" y="142"/>
                  </a:cubicBezTo>
                  <a:cubicBezTo>
                    <a:pt x="424" y="79"/>
                    <a:pt x="533" y="17"/>
                    <a:pt x="533" y="17"/>
                  </a:cubicBezTo>
                  <a:lnTo>
                    <a:pt x="251"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076;p55"/>
            <p:cNvSpPr/>
            <p:nvPr/>
          </p:nvSpPr>
          <p:spPr>
            <a:xfrm>
              <a:off x="5133012" y="1780641"/>
              <a:ext cx="3500" cy="7310"/>
            </a:xfrm>
            <a:custGeom>
              <a:avLst/>
              <a:gdLst/>
              <a:ahLst/>
              <a:cxnLst/>
              <a:rect l="l" t="t" r="r" b="b"/>
              <a:pathLst>
                <a:path w="158" h="330" extrusionOk="0">
                  <a:moveTo>
                    <a:pt x="158" y="0"/>
                  </a:moveTo>
                  <a:lnTo>
                    <a:pt x="1" y="173"/>
                  </a:lnTo>
                  <a:lnTo>
                    <a:pt x="17" y="329"/>
                  </a:ln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077;p55"/>
            <p:cNvSpPr/>
            <p:nvPr/>
          </p:nvSpPr>
          <p:spPr>
            <a:xfrm>
              <a:off x="5145172" y="1774040"/>
              <a:ext cx="3500" cy="3500"/>
            </a:xfrm>
            <a:custGeom>
              <a:avLst/>
              <a:gdLst/>
              <a:ahLst/>
              <a:cxnLst/>
              <a:rect l="l" t="t" r="r" b="b"/>
              <a:pathLst>
                <a:path w="158" h="158" extrusionOk="0">
                  <a:moveTo>
                    <a:pt x="157" y="0"/>
                  </a:moveTo>
                  <a:lnTo>
                    <a:pt x="0" y="47"/>
                  </a:lnTo>
                  <a:lnTo>
                    <a:pt x="63" y="157"/>
                  </a:lnTo>
                  <a:lnTo>
                    <a:pt x="15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078;p55"/>
            <p:cNvSpPr/>
            <p:nvPr/>
          </p:nvSpPr>
          <p:spPr>
            <a:xfrm>
              <a:off x="4831657" y="1320955"/>
              <a:ext cx="2791" cy="1418"/>
            </a:xfrm>
            <a:custGeom>
              <a:avLst/>
              <a:gdLst/>
              <a:ahLst/>
              <a:cxnLst/>
              <a:rect l="l" t="t" r="r" b="b"/>
              <a:pathLst>
                <a:path w="126" h="64" extrusionOk="0">
                  <a:moveTo>
                    <a:pt x="126" y="0"/>
                  </a:moveTo>
                  <a:cubicBezTo>
                    <a:pt x="126" y="0"/>
                    <a:pt x="95" y="16"/>
                    <a:pt x="63" y="32"/>
                  </a:cubicBezTo>
                  <a:cubicBezTo>
                    <a:pt x="32" y="47"/>
                    <a:pt x="1" y="63"/>
                    <a:pt x="1" y="63"/>
                  </a:cubicBezTo>
                  <a:cubicBezTo>
                    <a:pt x="63" y="32"/>
                    <a:pt x="95" y="16"/>
                    <a:pt x="12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079;p55"/>
            <p:cNvSpPr/>
            <p:nvPr/>
          </p:nvSpPr>
          <p:spPr>
            <a:xfrm>
              <a:off x="4855269" y="1315041"/>
              <a:ext cx="1063" cy="1418"/>
            </a:xfrm>
            <a:custGeom>
              <a:avLst/>
              <a:gdLst/>
              <a:ahLst/>
              <a:cxnLst/>
              <a:rect l="l" t="t" r="r" b="b"/>
              <a:pathLst>
                <a:path w="48" h="64" extrusionOk="0">
                  <a:moveTo>
                    <a:pt x="47" y="1"/>
                  </a:moveTo>
                  <a:lnTo>
                    <a:pt x="47" y="1"/>
                  </a:lnTo>
                  <a:cubicBezTo>
                    <a:pt x="16" y="48"/>
                    <a:pt x="0" y="64"/>
                    <a:pt x="32" y="64"/>
                  </a:cubicBezTo>
                  <a:lnTo>
                    <a:pt x="47"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080;p55"/>
            <p:cNvSpPr/>
            <p:nvPr/>
          </p:nvSpPr>
          <p:spPr>
            <a:xfrm>
              <a:off x="5044477" y="1306026"/>
              <a:ext cx="4895" cy="2459"/>
            </a:xfrm>
            <a:custGeom>
              <a:avLst/>
              <a:gdLst/>
              <a:ahLst/>
              <a:cxnLst/>
              <a:rect l="l" t="t" r="r" b="b"/>
              <a:pathLst>
                <a:path w="221" h="111" extrusionOk="0">
                  <a:moveTo>
                    <a:pt x="220" y="0"/>
                  </a:moveTo>
                  <a:lnTo>
                    <a:pt x="220" y="0"/>
                  </a:lnTo>
                  <a:cubicBezTo>
                    <a:pt x="158" y="16"/>
                    <a:pt x="79" y="32"/>
                    <a:pt x="1" y="63"/>
                  </a:cubicBezTo>
                  <a:cubicBezTo>
                    <a:pt x="17" y="79"/>
                    <a:pt x="48" y="94"/>
                    <a:pt x="64" y="110"/>
                  </a:cubicBezTo>
                  <a:cubicBezTo>
                    <a:pt x="126" y="63"/>
                    <a:pt x="173" y="32"/>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081;p55"/>
            <p:cNvSpPr/>
            <p:nvPr/>
          </p:nvSpPr>
          <p:spPr>
            <a:xfrm>
              <a:off x="5034066" y="1316436"/>
              <a:ext cx="5936" cy="2459"/>
            </a:xfrm>
            <a:custGeom>
              <a:avLst/>
              <a:gdLst/>
              <a:ahLst/>
              <a:cxnLst/>
              <a:rect l="l" t="t" r="r" b="b"/>
              <a:pathLst>
                <a:path w="268" h="111" extrusionOk="0">
                  <a:moveTo>
                    <a:pt x="1" y="1"/>
                  </a:moveTo>
                  <a:cubicBezTo>
                    <a:pt x="28" y="14"/>
                    <a:pt x="60" y="28"/>
                    <a:pt x="97" y="42"/>
                  </a:cubicBezTo>
                  <a:lnTo>
                    <a:pt x="97" y="42"/>
                  </a:lnTo>
                  <a:cubicBezTo>
                    <a:pt x="47" y="19"/>
                    <a:pt x="1" y="1"/>
                    <a:pt x="1" y="1"/>
                  </a:cubicBezTo>
                  <a:close/>
                  <a:moveTo>
                    <a:pt x="97" y="42"/>
                  </a:moveTo>
                  <a:lnTo>
                    <a:pt x="97" y="42"/>
                  </a:lnTo>
                  <a:cubicBezTo>
                    <a:pt x="112" y="49"/>
                    <a:pt x="127" y="56"/>
                    <a:pt x="142" y="63"/>
                  </a:cubicBezTo>
                  <a:cubicBezTo>
                    <a:pt x="155" y="67"/>
                    <a:pt x="168" y="71"/>
                    <a:pt x="180" y="75"/>
                  </a:cubicBezTo>
                  <a:lnTo>
                    <a:pt x="180" y="75"/>
                  </a:lnTo>
                  <a:cubicBezTo>
                    <a:pt x="151" y="63"/>
                    <a:pt x="123" y="52"/>
                    <a:pt x="97" y="42"/>
                  </a:cubicBezTo>
                  <a:close/>
                  <a:moveTo>
                    <a:pt x="180" y="75"/>
                  </a:moveTo>
                  <a:cubicBezTo>
                    <a:pt x="208" y="86"/>
                    <a:pt x="237" y="97"/>
                    <a:pt x="267" y="110"/>
                  </a:cubicBezTo>
                  <a:cubicBezTo>
                    <a:pt x="267" y="110"/>
                    <a:pt x="228" y="91"/>
                    <a:pt x="180" y="7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082;p55"/>
            <p:cNvSpPr/>
            <p:nvPr/>
          </p:nvSpPr>
          <p:spPr>
            <a:xfrm>
              <a:off x="4729588" y="1378944"/>
              <a:ext cx="3832" cy="4519"/>
            </a:xfrm>
            <a:custGeom>
              <a:avLst/>
              <a:gdLst/>
              <a:ahLst/>
              <a:cxnLst/>
              <a:rect l="l" t="t" r="r" b="b"/>
              <a:pathLst>
                <a:path w="173" h="204" extrusionOk="0">
                  <a:moveTo>
                    <a:pt x="32" y="0"/>
                  </a:moveTo>
                  <a:lnTo>
                    <a:pt x="0" y="204"/>
                  </a:lnTo>
                  <a:cubicBezTo>
                    <a:pt x="173" y="47"/>
                    <a:pt x="47" y="63"/>
                    <a:pt x="3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083;p55"/>
            <p:cNvSpPr/>
            <p:nvPr/>
          </p:nvSpPr>
          <p:spPr>
            <a:xfrm>
              <a:off x="4721259" y="1764316"/>
              <a:ext cx="709" cy="709"/>
            </a:xfrm>
            <a:custGeom>
              <a:avLst/>
              <a:gdLst/>
              <a:ahLst/>
              <a:cxnLst/>
              <a:rect l="l" t="t" r="r" b="b"/>
              <a:pathLst>
                <a:path w="32" h="32" extrusionOk="0">
                  <a:moveTo>
                    <a:pt x="0" y="1"/>
                  </a:moveTo>
                  <a:cubicBezTo>
                    <a:pt x="0" y="16"/>
                    <a:pt x="16" y="16"/>
                    <a:pt x="16" y="32"/>
                  </a:cubicBezTo>
                  <a:cubicBezTo>
                    <a:pt x="31" y="16"/>
                    <a:pt x="16" y="16"/>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084;p55"/>
            <p:cNvSpPr/>
            <p:nvPr/>
          </p:nvSpPr>
          <p:spPr>
            <a:xfrm>
              <a:off x="4827492" y="1839317"/>
              <a:ext cx="5914" cy="709"/>
            </a:xfrm>
            <a:custGeom>
              <a:avLst/>
              <a:gdLst/>
              <a:ahLst/>
              <a:cxnLst/>
              <a:rect l="l" t="t" r="r" b="b"/>
              <a:pathLst>
                <a:path w="267" h="32" extrusionOk="0">
                  <a:moveTo>
                    <a:pt x="0" y="0"/>
                  </a:moveTo>
                  <a:lnTo>
                    <a:pt x="0" y="0"/>
                  </a:lnTo>
                  <a:cubicBezTo>
                    <a:pt x="47" y="16"/>
                    <a:pt x="126" y="32"/>
                    <a:pt x="267" y="32"/>
                  </a:cubicBezTo>
                  <a:cubicBezTo>
                    <a:pt x="189" y="32"/>
                    <a:pt x="94" y="16"/>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085;p55"/>
            <p:cNvSpPr/>
            <p:nvPr/>
          </p:nvSpPr>
          <p:spPr>
            <a:xfrm>
              <a:off x="5170867" y="1735144"/>
              <a:ext cx="377" cy="1772"/>
            </a:xfrm>
            <a:custGeom>
              <a:avLst/>
              <a:gdLst/>
              <a:ahLst/>
              <a:cxnLst/>
              <a:rect l="l" t="t" r="r" b="b"/>
              <a:pathLst>
                <a:path w="17" h="80" extrusionOk="0">
                  <a:moveTo>
                    <a:pt x="0" y="1"/>
                  </a:moveTo>
                  <a:lnTo>
                    <a:pt x="0" y="1"/>
                  </a:lnTo>
                  <a:cubicBezTo>
                    <a:pt x="16" y="32"/>
                    <a:pt x="16" y="64"/>
                    <a:pt x="16" y="79"/>
                  </a:cubicBezTo>
                  <a:cubicBezTo>
                    <a:pt x="16" y="48"/>
                    <a:pt x="16" y="32"/>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086;p55"/>
            <p:cNvSpPr/>
            <p:nvPr/>
          </p:nvSpPr>
          <p:spPr>
            <a:xfrm>
              <a:off x="4634452" y="1553223"/>
              <a:ext cx="775" cy="2193"/>
            </a:xfrm>
            <a:custGeom>
              <a:avLst/>
              <a:gdLst/>
              <a:ahLst/>
              <a:cxnLst/>
              <a:rect l="l" t="t" r="r" b="b"/>
              <a:pathLst>
                <a:path w="35" h="99" extrusionOk="0">
                  <a:moveTo>
                    <a:pt x="16" y="1"/>
                  </a:moveTo>
                  <a:cubicBezTo>
                    <a:pt x="1" y="1"/>
                    <a:pt x="1" y="16"/>
                    <a:pt x="1" y="16"/>
                  </a:cubicBezTo>
                  <a:cubicBezTo>
                    <a:pt x="20" y="76"/>
                    <a:pt x="29" y="99"/>
                    <a:pt x="31" y="99"/>
                  </a:cubicBezTo>
                  <a:cubicBezTo>
                    <a:pt x="34" y="99"/>
                    <a:pt x="25" y="55"/>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087;p55"/>
            <p:cNvSpPr/>
            <p:nvPr/>
          </p:nvSpPr>
          <p:spPr>
            <a:xfrm>
              <a:off x="5171553" y="1395956"/>
              <a:ext cx="377" cy="354"/>
            </a:xfrm>
            <a:custGeom>
              <a:avLst/>
              <a:gdLst/>
              <a:ahLst/>
              <a:cxnLst/>
              <a:rect l="l" t="t" r="r" b="b"/>
              <a:pathLst>
                <a:path w="17" h="16" extrusionOk="0">
                  <a:moveTo>
                    <a:pt x="16" y="0"/>
                  </a:moveTo>
                  <a:lnTo>
                    <a:pt x="1" y="16"/>
                  </a:lnTo>
                  <a:lnTo>
                    <a:pt x="16" y="16"/>
                  </a:lnTo>
                  <a:cubicBezTo>
                    <a:pt x="16" y="16"/>
                    <a:pt x="16" y="16"/>
                    <a:pt x="1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088;p55"/>
            <p:cNvSpPr/>
            <p:nvPr/>
          </p:nvSpPr>
          <p:spPr>
            <a:xfrm>
              <a:off x="5162538" y="1387605"/>
              <a:ext cx="12869" cy="8373"/>
            </a:xfrm>
            <a:custGeom>
              <a:avLst/>
              <a:gdLst/>
              <a:ahLst/>
              <a:cxnLst/>
              <a:rect l="l" t="t" r="r" b="b"/>
              <a:pathLst>
                <a:path w="581" h="378" extrusionOk="0">
                  <a:moveTo>
                    <a:pt x="580" y="1"/>
                  </a:moveTo>
                  <a:lnTo>
                    <a:pt x="0" y="126"/>
                  </a:lnTo>
                  <a:cubicBezTo>
                    <a:pt x="267" y="158"/>
                    <a:pt x="329" y="252"/>
                    <a:pt x="423" y="377"/>
                  </a:cubicBezTo>
                  <a:lnTo>
                    <a:pt x="58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089;p55"/>
            <p:cNvSpPr/>
            <p:nvPr/>
          </p:nvSpPr>
          <p:spPr>
            <a:xfrm>
              <a:off x="4609445" y="1277075"/>
              <a:ext cx="660026" cy="564670"/>
            </a:xfrm>
            <a:custGeom>
              <a:avLst/>
              <a:gdLst/>
              <a:ahLst/>
              <a:cxnLst/>
              <a:rect l="l" t="t" r="r" b="b"/>
              <a:pathLst>
                <a:path w="29798" h="25493" extrusionOk="0">
                  <a:moveTo>
                    <a:pt x="12423" y="1484"/>
                  </a:moveTo>
                  <a:cubicBezTo>
                    <a:pt x="12478" y="1484"/>
                    <a:pt x="12540" y="1511"/>
                    <a:pt x="12619" y="1527"/>
                  </a:cubicBezTo>
                  <a:cubicBezTo>
                    <a:pt x="12547" y="1563"/>
                    <a:pt x="12429" y="1626"/>
                    <a:pt x="12343" y="1626"/>
                  </a:cubicBezTo>
                  <a:cubicBezTo>
                    <a:pt x="12316" y="1626"/>
                    <a:pt x="12292" y="1620"/>
                    <a:pt x="12274" y="1605"/>
                  </a:cubicBezTo>
                  <a:cubicBezTo>
                    <a:pt x="12321" y="1511"/>
                    <a:pt x="12368" y="1484"/>
                    <a:pt x="12423" y="1484"/>
                  </a:cubicBezTo>
                  <a:close/>
                  <a:moveTo>
                    <a:pt x="20033" y="1668"/>
                  </a:moveTo>
                  <a:lnTo>
                    <a:pt x="20033" y="1668"/>
                  </a:lnTo>
                  <a:cubicBezTo>
                    <a:pt x="20127" y="1684"/>
                    <a:pt x="20237" y="1699"/>
                    <a:pt x="20331" y="1762"/>
                  </a:cubicBezTo>
                  <a:cubicBezTo>
                    <a:pt x="20314" y="1769"/>
                    <a:pt x="20296" y="1772"/>
                    <a:pt x="20278" y="1772"/>
                  </a:cubicBezTo>
                  <a:cubicBezTo>
                    <a:pt x="20211" y="1772"/>
                    <a:pt x="20131" y="1730"/>
                    <a:pt x="20033" y="1668"/>
                  </a:cubicBezTo>
                  <a:close/>
                  <a:moveTo>
                    <a:pt x="10595" y="1837"/>
                  </a:moveTo>
                  <a:cubicBezTo>
                    <a:pt x="10557" y="1848"/>
                    <a:pt x="10534" y="1856"/>
                    <a:pt x="10534" y="1856"/>
                  </a:cubicBezTo>
                  <a:cubicBezTo>
                    <a:pt x="10559" y="1852"/>
                    <a:pt x="10580" y="1845"/>
                    <a:pt x="10595" y="1837"/>
                  </a:cubicBezTo>
                  <a:close/>
                  <a:moveTo>
                    <a:pt x="21114" y="2185"/>
                  </a:moveTo>
                  <a:cubicBezTo>
                    <a:pt x="21121" y="2188"/>
                    <a:pt x="21129" y="2192"/>
                    <a:pt x="21136" y="2195"/>
                  </a:cubicBezTo>
                  <a:lnTo>
                    <a:pt x="21136" y="2195"/>
                  </a:lnTo>
                  <a:cubicBezTo>
                    <a:pt x="21129" y="2192"/>
                    <a:pt x="21122" y="2188"/>
                    <a:pt x="21114" y="2185"/>
                  </a:cubicBezTo>
                  <a:close/>
                  <a:moveTo>
                    <a:pt x="26985" y="5618"/>
                  </a:moveTo>
                  <a:cubicBezTo>
                    <a:pt x="26990" y="5618"/>
                    <a:pt x="27000" y="5626"/>
                    <a:pt x="27022" y="5648"/>
                  </a:cubicBezTo>
                  <a:lnTo>
                    <a:pt x="27022" y="5648"/>
                  </a:lnTo>
                  <a:cubicBezTo>
                    <a:pt x="27000" y="5650"/>
                    <a:pt x="26980" y="5655"/>
                    <a:pt x="26961" y="5665"/>
                  </a:cubicBezTo>
                  <a:cubicBezTo>
                    <a:pt x="26981" y="5645"/>
                    <a:pt x="26975" y="5618"/>
                    <a:pt x="26985" y="5618"/>
                  </a:cubicBezTo>
                  <a:close/>
                  <a:moveTo>
                    <a:pt x="26267" y="6263"/>
                  </a:moveTo>
                  <a:cubicBezTo>
                    <a:pt x="26268" y="6268"/>
                    <a:pt x="26269" y="6272"/>
                    <a:pt x="26271" y="6276"/>
                  </a:cubicBezTo>
                  <a:cubicBezTo>
                    <a:pt x="26270" y="6272"/>
                    <a:pt x="26268" y="6268"/>
                    <a:pt x="26267" y="6263"/>
                  </a:cubicBezTo>
                  <a:close/>
                  <a:moveTo>
                    <a:pt x="26412" y="6402"/>
                  </a:moveTo>
                  <a:lnTo>
                    <a:pt x="26412" y="6402"/>
                  </a:lnTo>
                  <a:cubicBezTo>
                    <a:pt x="26415" y="6403"/>
                    <a:pt x="26418" y="6403"/>
                    <a:pt x="26421" y="6404"/>
                  </a:cubicBezTo>
                  <a:lnTo>
                    <a:pt x="26421" y="6404"/>
                  </a:lnTo>
                  <a:lnTo>
                    <a:pt x="26412" y="6402"/>
                  </a:lnTo>
                  <a:close/>
                  <a:moveTo>
                    <a:pt x="2117" y="9599"/>
                  </a:moveTo>
                  <a:cubicBezTo>
                    <a:pt x="2109" y="9628"/>
                    <a:pt x="2101" y="9655"/>
                    <a:pt x="2093" y="9681"/>
                  </a:cubicBezTo>
                  <a:lnTo>
                    <a:pt x="2093" y="9681"/>
                  </a:lnTo>
                  <a:cubicBezTo>
                    <a:pt x="2108" y="9651"/>
                    <a:pt x="2117" y="9623"/>
                    <a:pt x="2117" y="9599"/>
                  </a:cubicBezTo>
                  <a:close/>
                  <a:moveTo>
                    <a:pt x="173" y="13831"/>
                  </a:moveTo>
                  <a:cubicBezTo>
                    <a:pt x="198" y="13940"/>
                    <a:pt x="201" y="13973"/>
                    <a:pt x="191" y="13973"/>
                  </a:cubicBezTo>
                  <a:cubicBezTo>
                    <a:pt x="183" y="13973"/>
                    <a:pt x="164" y="13947"/>
                    <a:pt x="142" y="13925"/>
                  </a:cubicBezTo>
                  <a:lnTo>
                    <a:pt x="173" y="13831"/>
                  </a:lnTo>
                  <a:close/>
                  <a:moveTo>
                    <a:pt x="27146" y="19108"/>
                  </a:moveTo>
                  <a:cubicBezTo>
                    <a:pt x="27146" y="19108"/>
                    <a:pt x="27100" y="19154"/>
                    <a:pt x="27039" y="19223"/>
                  </a:cubicBezTo>
                  <a:cubicBezTo>
                    <a:pt x="27039" y="19223"/>
                    <a:pt x="27039" y="19208"/>
                    <a:pt x="27039" y="19208"/>
                  </a:cubicBezTo>
                  <a:cubicBezTo>
                    <a:pt x="27116" y="19138"/>
                    <a:pt x="27146" y="19108"/>
                    <a:pt x="27146" y="19108"/>
                  </a:cubicBezTo>
                  <a:close/>
                  <a:moveTo>
                    <a:pt x="1425" y="19386"/>
                  </a:moveTo>
                  <a:cubicBezTo>
                    <a:pt x="1419" y="19395"/>
                    <a:pt x="1415" y="19409"/>
                    <a:pt x="1412" y="19427"/>
                  </a:cubicBezTo>
                  <a:cubicBezTo>
                    <a:pt x="1417" y="19414"/>
                    <a:pt x="1421" y="19400"/>
                    <a:pt x="1425" y="19386"/>
                  </a:cubicBezTo>
                  <a:close/>
                  <a:moveTo>
                    <a:pt x="25362" y="20775"/>
                  </a:moveTo>
                  <a:lnTo>
                    <a:pt x="25362" y="20775"/>
                  </a:lnTo>
                  <a:cubicBezTo>
                    <a:pt x="25360" y="20781"/>
                    <a:pt x="25357" y="20788"/>
                    <a:pt x="25353" y="20795"/>
                  </a:cubicBezTo>
                  <a:lnTo>
                    <a:pt x="25353" y="20795"/>
                  </a:lnTo>
                  <a:cubicBezTo>
                    <a:pt x="25357" y="20788"/>
                    <a:pt x="25360" y="20782"/>
                    <a:pt x="25362" y="20775"/>
                  </a:cubicBezTo>
                  <a:close/>
                  <a:moveTo>
                    <a:pt x="4405" y="21418"/>
                  </a:moveTo>
                  <a:cubicBezTo>
                    <a:pt x="4410" y="21426"/>
                    <a:pt x="4417" y="21436"/>
                    <a:pt x="4428" y="21447"/>
                  </a:cubicBezTo>
                  <a:lnTo>
                    <a:pt x="4428" y="21447"/>
                  </a:lnTo>
                  <a:lnTo>
                    <a:pt x="4405" y="21418"/>
                  </a:lnTo>
                  <a:close/>
                  <a:moveTo>
                    <a:pt x="12861" y="0"/>
                  </a:moveTo>
                  <a:cubicBezTo>
                    <a:pt x="12755" y="0"/>
                    <a:pt x="12536" y="82"/>
                    <a:pt x="12305" y="163"/>
                  </a:cubicBezTo>
                  <a:cubicBezTo>
                    <a:pt x="12097" y="233"/>
                    <a:pt x="11871" y="302"/>
                    <a:pt x="11673" y="302"/>
                  </a:cubicBezTo>
                  <a:cubicBezTo>
                    <a:pt x="11603" y="302"/>
                    <a:pt x="11536" y="293"/>
                    <a:pt x="11475" y="273"/>
                  </a:cubicBezTo>
                  <a:lnTo>
                    <a:pt x="11475" y="273"/>
                  </a:lnTo>
                  <a:cubicBezTo>
                    <a:pt x="11584" y="351"/>
                    <a:pt x="11694" y="414"/>
                    <a:pt x="11475" y="492"/>
                  </a:cubicBezTo>
                  <a:cubicBezTo>
                    <a:pt x="11414" y="506"/>
                    <a:pt x="11344" y="511"/>
                    <a:pt x="11267" y="511"/>
                  </a:cubicBezTo>
                  <a:cubicBezTo>
                    <a:pt x="11113" y="511"/>
                    <a:pt x="10934" y="492"/>
                    <a:pt x="10763" y="492"/>
                  </a:cubicBezTo>
                  <a:cubicBezTo>
                    <a:pt x="10536" y="492"/>
                    <a:pt x="10323" y="525"/>
                    <a:pt x="10205" y="680"/>
                  </a:cubicBezTo>
                  <a:cubicBezTo>
                    <a:pt x="10158" y="665"/>
                    <a:pt x="10127" y="649"/>
                    <a:pt x="10127" y="633"/>
                  </a:cubicBezTo>
                  <a:cubicBezTo>
                    <a:pt x="9876" y="743"/>
                    <a:pt x="9296" y="963"/>
                    <a:pt x="9170" y="1151"/>
                  </a:cubicBezTo>
                  <a:cubicBezTo>
                    <a:pt x="9115" y="1085"/>
                    <a:pt x="9041" y="1059"/>
                    <a:pt x="8955" y="1059"/>
                  </a:cubicBezTo>
                  <a:cubicBezTo>
                    <a:pt x="8753" y="1059"/>
                    <a:pt x="8488" y="1207"/>
                    <a:pt x="8246" y="1339"/>
                  </a:cubicBezTo>
                  <a:cubicBezTo>
                    <a:pt x="8012" y="1494"/>
                    <a:pt x="7794" y="1642"/>
                    <a:pt x="7654" y="1642"/>
                  </a:cubicBezTo>
                  <a:cubicBezTo>
                    <a:pt x="7597" y="1642"/>
                    <a:pt x="7552" y="1617"/>
                    <a:pt x="7525" y="1558"/>
                  </a:cubicBezTo>
                  <a:cubicBezTo>
                    <a:pt x="7525" y="1558"/>
                    <a:pt x="7524" y="1558"/>
                    <a:pt x="7524" y="1558"/>
                  </a:cubicBezTo>
                  <a:cubicBezTo>
                    <a:pt x="7498" y="1558"/>
                    <a:pt x="6788" y="1966"/>
                    <a:pt x="6788" y="1966"/>
                  </a:cubicBezTo>
                  <a:lnTo>
                    <a:pt x="6788" y="1919"/>
                  </a:lnTo>
                  <a:cubicBezTo>
                    <a:pt x="6286" y="2154"/>
                    <a:pt x="6208" y="2358"/>
                    <a:pt x="6098" y="2546"/>
                  </a:cubicBezTo>
                  <a:cubicBezTo>
                    <a:pt x="6071" y="2556"/>
                    <a:pt x="6052" y="2560"/>
                    <a:pt x="6040" y="2560"/>
                  </a:cubicBezTo>
                  <a:cubicBezTo>
                    <a:pt x="5998" y="2560"/>
                    <a:pt x="6036" y="2507"/>
                    <a:pt x="6036" y="2483"/>
                  </a:cubicBezTo>
                  <a:lnTo>
                    <a:pt x="6036" y="2483"/>
                  </a:lnTo>
                  <a:cubicBezTo>
                    <a:pt x="5330" y="2844"/>
                    <a:pt x="5268" y="2906"/>
                    <a:pt x="4907" y="3486"/>
                  </a:cubicBezTo>
                  <a:lnTo>
                    <a:pt x="4750" y="3423"/>
                  </a:lnTo>
                  <a:cubicBezTo>
                    <a:pt x="4672" y="3580"/>
                    <a:pt x="3731" y="3988"/>
                    <a:pt x="3324" y="4677"/>
                  </a:cubicBezTo>
                  <a:cubicBezTo>
                    <a:pt x="3324" y="4662"/>
                    <a:pt x="3308" y="4630"/>
                    <a:pt x="3340" y="4568"/>
                  </a:cubicBezTo>
                  <a:lnTo>
                    <a:pt x="3340" y="4568"/>
                  </a:lnTo>
                  <a:cubicBezTo>
                    <a:pt x="3214" y="4771"/>
                    <a:pt x="3057" y="4944"/>
                    <a:pt x="2885" y="5116"/>
                  </a:cubicBezTo>
                  <a:cubicBezTo>
                    <a:pt x="2713" y="5289"/>
                    <a:pt x="2540" y="5461"/>
                    <a:pt x="2383" y="5634"/>
                  </a:cubicBezTo>
                  <a:cubicBezTo>
                    <a:pt x="2054" y="5963"/>
                    <a:pt x="1851" y="6308"/>
                    <a:pt x="1992" y="6574"/>
                  </a:cubicBezTo>
                  <a:lnTo>
                    <a:pt x="1835" y="7138"/>
                  </a:lnTo>
                  <a:cubicBezTo>
                    <a:pt x="1946" y="6965"/>
                    <a:pt x="2007" y="6906"/>
                    <a:pt x="2042" y="6906"/>
                  </a:cubicBezTo>
                  <a:cubicBezTo>
                    <a:pt x="2115" y="6906"/>
                    <a:pt x="2075" y="7161"/>
                    <a:pt x="2148" y="7161"/>
                  </a:cubicBezTo>
                  <a:cubicBezTo>
                    <a:pt x="2163" y="7161"/>
                    <a:pt x="2184" y="7150"/>
                    <a:pt x="2211" y="7123"/>
                  </a:cubicBezTo>
                  <a:lnTo>
                    <a:pt x="2211" y="7123"/>
                  </a:lnTo>
                  <a:cubicBezTo>
                    <a:pt x="2148" y="7264"/>
                    <a:pt x="2023" y="7389"/>
                    <a:pt x="1945" y="7467"/>
                  </a:cubicBezTo>
                  <a:cubicBezTo>
                    <a:pt x="1909" y="7497"/>
                    <a:pt x="1878" y="7513"/>
                    <a:pt x="1856" y="7513"/>
                  </a:cubicBezTo>
                  <a:cubicBezTo>
                    <a:pt x="1821" y="7513"/>
                    <a:pt x="1812" y="7471"/>
                    <a:pt x="1851" y="7373"/>
                  </a:cubicBezTo>
                  <a:lnTo>
                    <a:pt x="1898" y="7342"/>
                  </a:lnTo>
                  <a:cubicBezTo>
                    <a:pt x="1875" y="7314"/>
                    <a:pt x="1852" y="7302"/>
                    <a:pt x="1828" y="7302"/>
                  </a:cubicBezTo>
                  <a:cubicBezTo>
                    <a:pt x="1646" y="7302"/>
                    <a:pt x="1431" y="8022"/>
                    <a:pt x="1278" y="8022"/>
                  </a:cubicBezTo>
                  <a:cubicBezTo>
                    <a:pt x="1270" y="8022"/>
                    <a:pt x="1263" y="8020"/>
                    <a:pt x="1255" y="8016"/>
                  </a:cubicBezTo>
                  <a:cubicBezTo>
                    <a:pt x="706" y="9364"/>
                    <a:pt x="236" y="10728"/>
                    <a:pt x="111" y="12091"/>
                  </a:cubicBezTo>
                  <a:lnTo>
                    <a:pt x="346" y="11966"/>
                  </a:lnTo>
                  <a:lnTo>
                    <a:pt x="299" y="12421"/>
                  </a:lnTo>
                  <a:cubicBezTo>
                    <a:pt x="279" y="12473"/>
                    <a:pt x="246" y="12509"/>
                    <a:pt x="216" y="12509"/>
                  </a:cubicBezTo>
                  <a:cubicBezTo>
                    <a:pt x="174" y="12509"/>
                    <a:pt x="139" y="12440"/>
                    <a:pt x="158" y="12248"/>
                  </a:cubicBezTo>
                  <a:lnTo>
                    <a:pt x="158" y="12248"/>
                  </a:lnTo>
                  <a:cubicBezTo>
                    <a:pt x="17" y="12421"/>
                    <a:pt x="220" y="12812"/>
                    <a:pt x="267" y="12828"/>
                  </a:cubicBezTo>
                  <a:cubicBezTo>
                    <a:pt x="242" y="13006"/>
                    <a:pt x="212" y="13068"/>
                    <a:pt x="181" y="13068"/>
                  </a:cubicBezTo>
                  <a:cubicBezTo>
                    <a:pt x="111" y="13068"/>
                    <a:pt x="37" y="12735"/>
                    <a:pt x="10" y="12735"/>
                  </a:cubicBezTo>
                  <a:cubicBezTo>
                    <a:pt x="6" y="12735"/>
                    <a:pt x="3" y="12744"/>
                    <a:pt x="1" y="12765"/>
                  </a:cubicBezTo>
                  <a:cubicBezTo>
                    <a:pt x="1" y="12765"/>
                    <a:pt x="1" y="12828"/>
                    <a:pt x="17" y="12906"/>
                  </a:cubicBezTo>
                  <a:lnTo>
                    <a:pt x="17" y="13047"/>
                  </a:lnTo>
                  <a:lnTo>
                    <a:pt x="48" y="12985"/>
                  </a:lnTo>
                  <a:cubicBezTo>
                    <a:pt x="142" y="13204"/>
                    <a:pt x="236" y="13220"/>
                    <a:pt x="220" y="13627"/>
                  </a:cubicBezTo>
                  <a:cubicBezTo>
                    <a:pt x="173" y="13894"/>
                    <a:pt x="79" y="13769"/>
                    <a:pt x="79" y="13863"/>
                  </a:cubicBezTo>
                  <a:cubicBezTo>
                    <a:pt x="64" y="13863"/>
                    <a:pt x="64" y="13910"/>
                    <a:pt x="79" y="14035"/>
                  </a:cubicBezTo>
                  <a:lnTo>
                    <a:pt x="95" y="14631"/>
                  </a:lnTo>
                  <a:lnTo>
                    <a:pt x="267" y="14380"/>
                  </a:lnTo>
                  <a:cubicBezTo>
                    <a:pt x="334" y="14558"/>
                    <a:pt x="330" y="14761"/>
                    <a:pt x="378" y="14761"/>
                  </a:cubicBezTo>
                  <a:cubicBezTo>
                    <a:pt x="396" y="14761"/>
                    <a:pt x="421" y="14733"/>
                    <a:pt x="460" y="14665"/>
                  </a:cubicBezTo>
                  <a:lnTo>
                    <a:pt x="460" y="14665"/>
                  </a:lnTo>
                  <a:cubicBezTo>
                    <a:pt x="347" y="14883"/>
                    <a:pt x="365" y="15430"/>
                    <a:pt x="471" y="15947"/>
                  </a:cubicBezTo>
                  <a:cubicBezTo>
                    <a:pt x="503" y="16073"/>
                    <a:pt x="534" y="16198"/>
                    <a:pt x="550" y="16323"/>
                  </a:cubicBezTo>
                  <a:cubicBezTo>
                    <a:pt x="581" y="16449"/>
                    <a:pt x="612" y="16559"/>
                    <a:pt x="644" y="16668"/>
                  </a:cubicBezTo>
                  <a:cubicBezTo>
                    <a:pt x="691" y="16872"/>
                    <a:pt x="722" y="17029"/>
                    <a:pt x="722" y="17091"/>
                  </a:cubicBezTo>
                  <a:cubicBezTo>
                    <a:pt x="816" y="17264"/>
                    <a:pt x="910" y="17421"/>
                    <a:pt x="988" y="17593"/>
                  </a:cubicBezTo>
                  <a:cubicBezTo>
                    <a:pt x="1051" y="17781"/>
                    <a:pt x="1098" y="17969"/>
                    <a:pt x="1177" y="18189"/>
                  </a:cubicBezTo>
                  <a:cubicBezTo>
                    <a:pt x="1177" y="18125"/>
                    <a:pt x="1217" y="18061"/>
                    <a:pt x="1273" y="18061"/>
                  </a:cubicBezTo>
                  <a:cubicBezTo>
                    <a:pt x="1328" y="18061"/>
                    <a:pt x="1397" y="18121"/>
                    <a:pt x="1459" y="18298"/>
                  </a:cubicBezTo>
                  <a:cubicBezTo>
                    <a:pt x="1239" y="18314"/>
                    <a:pt x="1255" y="18486"/>
                    <a:pt x="1318" y="18722"/>
                  </a:cubicBezTo>
                  <a:cubicBezTo>
                    <a:pt x="1362" y="18941"/>
                    <a:pt x="1474" y="19188"/>
                    <a:pt x="1425" y="19386"/>
                  </a:cubicBezTo>
                  <a:lnTo>
                    <a:pt x="1425" y="19386"/>
                  </a:lnTo>
                  <a:cubicBezTo>
                    <a:pt x="1431" y="19375"/>
                    <a:pt x="1439" y="19370"/>
                    <a:pt x="1448" y="19370"/>
                  </a:cubicBezTo>
                  <a:cubicBezTo>
                    <a:pt x="1501" y="19370"/>
                    <a:pt x="1598" y="19556"/>
                    <a:pt x="1694" y="19725"/>
                  </a:cubicBezTo>
                  <a:cubicBezTo>
                    <a:pt x="1786" y="19878"/>
                    <a:pt x="1878" y="20012"/>
                    <a:pt x="1935" y="20012"/>
                  </a:cubicBezTo>
                  <a:cubicBezTo>
                    <a:pt x="1966" y="20012"/>
                    <a:pt x="1986" y="19974"/>
                    <a:pt x="1992" y="19882"/>
                  </a:cubicBezTo>
                  <a:lnTo>
                    <a:pt x="1992" y="19882"/>
                  </a:lnTo>
                  <a:cubicBezTo>
                    <a:pt x="2117" y="20195"/>
                    <a:pt x="1866" y="19976"/>
                    <a:pt x="1898" y="20242"/>
                  </a:cubicBezTo>
                  <a:cubicBezTo>
                    <a:pt x="2023" y="20399"/>
                    <a:pt x="2148" y="20571"/>
                    <a:pt x="2258" y="20759"/>
                  </a:cubicBezTo>
                  <a:cubicBezTo>
                    <a:pt x="2321" y="20838"/>
                    <a:pt x="2368" y="20932"/>
                    <a:pt x="2430" y="21041"/>
                  </a:cubicBezTo>
                  <a:cubicBezTo>
                    <a:pt x="2493" y="21135"/>
                    <a:pt x="2556" y="21229"/>
                    <a:pt x="2603" y="21324"/>
                  </a:cubicBezTo>
                  <a:cubicBezTo>
                    <a:pt x="2728" y="21527"/>
                    <a:pt x="2854" y="21731"/>
                    <a:pt x="3010" y="21919"/>
                  </a:cubicBezTo>
                  <a:cubicBezTo>
                    <a:pt x="3167" y="22107"/>
                    <a:pt x="3308" y="22311"/>
                    <a:pt x="3496" y="22468"/>
                  </a:cubicBezTo>
                  <a:cubicBezTo>
                    <a:pt x="3533" y="22443"/>
                    <a:pt x="3512" y="22330"/>
                    <a:pt x="3602" y="22330"/>
                  </a:cubicBezTo>
                  <a:cubicBezTo>
                    <a:pt x="3626" y="22330"/>
                    <a:pt x="3657" y="22338"/>
                    <a:pt x="3700" y="22358"/>
                  </a:cubicBezTo>
                  <a:cubicBezTo>
                    <a:pt x="3700" y="22358"/>
                    <a:pt x="3747" y="22499"/>
                    <a:pt x="3794" y="22625"/>
                  </a:cubicBezTo>
                  <a:cubicBezTo>
                    <a:pt x="3841" y="22766"/>
                    <a:pt x="3904" y="22907"/>
                    <a:pt x="3904" y="22907"/>
                  </a:cubicBezTo>
                  <a:cubicBezTo>
                    <a:pt x="3944" y="22932"/>
                    <a:pt x="3983" y="22939"/>
                    <a:pt x="4022" y="22939"/>
                  </a:cubicBezTo>
                  <a:cubicBezTo>
                    <a:pt x="4067" y="22939"/>
                    <a:pt x="4111" y="22930"/>
                    <a:pt x="4155" y="22930"/>
                  </a:cubicBezTo>
                  <a:cubicBezTo>
                    <a:pt x="4237" y="22930"/>
                    <a:pt x="4319" y="22962"/>
                    <a:pt x="4405" y="23142"/>
                  </a:cubicBezTo>
                  <a:cubicBezTo>
                    <a:pt x="4393" y="23094"/>
                    <a:pt x="4381" y="23027"/>
                    <a:pt x="4426" y="23027"/>
                  </a:cubicBezTo>
                  <a:cubicBezTo>
                    <a:pt x="4440" y="23027"/>
                    <a:pt x="4458" y="23033"/>
                    <a:pt x="4484" y="23048"/>
                  </a:cubicBezTo>
                  <a:cubicBezTo>
                    <a:pt x="4641" y="23236"/>
                    <a:pt x="4844" y="23361"/>
                    <a:pt x="5032" y="23518"/>
                  </a:cubicBezTo>
                  <a:cubicBezTo>
                    <a:pt x="5236" y="23659"/>
                    <a:pt x="5456" y="23784"/>
                    <a:pt x="5675" y="23894"/>
                  </a:cubicBezTo>
                  <a:cubicBezTo>
                    <a:pt x="5785" y="23941"/>
                    <a:pt x="5895" y="24004"/>
                    <a:pt x="6004" y="24051"/>
                  </a:cubicBezTo>
                  <a:lnTo>
                    <a:pt x="6318" y="24192"/>
                  </a:lnTo>
                  <a:cubicBezTo>
                    <a:pt x="6537" y="24286"/>
                    <a:pt x="6757" y="24364"/>
                    <a:pt x="6992" y="24443"/>
                  </a:cubicBezTo>
                  <a:cubicBezTo>
                    <a:pt x="7885" y="24772"/>
                    <a:pt x="8779" y="25070"/>
                    <a:pt x="9703" y="25493"/>
                  </a:cubicBezTo>
                  <a:cubicBezTo>
                    <a:pt x="9554" y="25393"/>
                    <a:pt x="9569" y="25370"/>
                    <a:pt x="9652" y="25370"/>
                  </a:cubicBezTo>
                  <a:cubicBezTo>
                    <a:pt x="9700" y="25370"/>
                    <a:pt x="9770" y="25377"/>
                    <a:pt x="9844" y="25383"/>
                  </a:cubicBezTo>
                  <a:cubicBezTo>
                    <a:pt x="9719" y="25352"/>
                    <a:pt x="9860" y="25258"/>
                    <a:pt x="9844" y="25179"/>
                  </a:cubicBezTo>
                  <a:lnTo>
                    <a:pt x="9844" y="25179"/>
                  </a:lnTo>
                  <a:cubicBezTo>
                    <a:pt x="9845" y="25179"/>
                    <a:pt x="10048" y="25258"/>
                    <a:pt x="10236" y="25336"/>
                  </a:cubicBezTo>
                  <a:cubicBezTo>
                    <a:pt x="10424" y="25430"/>
                    <a:pt x="10628" y="25477"/>
                    <a:pt x="10628" y="25477"/>
                  </a:cubicBezTo>
                  <a:cubicBezTo>
                    <a:pt x="10687" y="25407"/>
                    <a:pt x="10825" y="25398"/>
                    <a:pt x="10983" y="25398"/>
                  </a:cubicBezTo>
                  <a:cubicBezTo>
                    <a:pt x="11036" y="25398"/>
                    <a:pt x="11091" y="25399"/>
                    <a:pt x="11145" y="25399"/>
                  </a:cubicBezTo>
                  <a:cubicBezTo>
                    <a:pt x="11189" y="25402"/>
                    <a:pt x="11233" y="25404"/>
                    <a:pt x="11275" y="25404"/>
                  </a:cubicBezTo>
                  <a:cubicBezTo>
                    <a:pt x="11430" y="25404"/>
                    <a:pt x="11563" y="25379"/>
                    <a:pt x="11600" y="25305"/>
                  </a:cubicBezTo>
                  <a:lnTo>
                    <a:pt x="11600" y="25305"/>
                  </a:lnTo>
                  <a:lnTo>
                    <a:pt x="11334" y="25336"/>
                  </a:lnTo>
                  <a:cubicBezTo>
                    <a:pt x="11506" y="25226"/>
                    <a:pt x="11381" y="25101"/>
                    <a:pt x="11239" y="24976"/>
                  </a:cubicBezTo>
                  <a:cubicBezTo>
                    <a:pt x="11098" y="24835"/>
                    <a:pt x="10926" y="24678"/>
                    <a:pt x="10957" y="24537"/>
                  </a:cubicBezTo>
                  <a:lnTo>
                    <a:pt x="10957" y="24537"/>
                  </a:lnTo>
                  <a:cubicBezTo>
                    <a:pt x="10899" y="24571"/>
                    <a:pt x="10838" y="24585"/>
                    <a:pt x="10773" y="24585"/>
                  </a:cubicBezTo>
                  <a:cubicBezTo>
                    <a:pt x="10630" y="24585"/>
                    <a:pt x="10472" y="24514"/>
                    <a:pt x="10299" y="24427"/>
                  </a:cubicBezTo>
                  <a:cubicBezTo>
                    <a:pt x="10174" y="24380"/>
                    <a:pt x="10048" y="24317"/>
                    <a:pt x="9923" y="24302"/>
                  </a:cubicBezTo>
                  <a:cubicBezTo>
                    <a:pt x="9852" y="24286"/>
                    <a:pt x="9782" y="24274"/>
                    <a:pt x="9709" y="24274"/>
                  </a:cubicBezTo>
                  <a:cubicBezTo>
                    <a:pt x="9637" y="24274"/>
                    <a:pt x="9562" y="24286"/>
                    <a:pt x="9484" y="24317"/>
                  </a:cubicBezTo>
                  <a:cubicBezTo>
                    <a:pt x="9374" y="24239"/>
                    <a:pt x="9609" y="24255"/>
                    <a:pt x="9547" y="24176"/>
                  </a:cubicBezTo>
                  <a:lnTo>
                    <a:pt x="9547" y="24176"/>
                  </a:lnTo>
                  <a:cubicBezTo>
                    <a:pt x="9480" y="24210"/>
                    <a:pt x="9407" y="24229"/>
                    <a:pt x="9323" y="24229"/>
                  </a:cubicBezTo>
                  <a:cubicBezTo>
                    <a:pt x="9209" y="24229"/>
                    <a:pt x="9075" y="24194"/>
                    <a:pt x="8904" y="24114"/>
                  </a:cubicBezTo>
                  <a:lnTo>
                    <a:pt x="8951" y="24098"/>
                  </a:lnTo>
                  <a:cubicBezTo>
                    <a:pt x="8058" y="23863"/>
                    <a:pt x="7728" y="23612"/>
                    <a:pt x="6804" y="23126"/>
                  </a:cubicBezTo>
                  <a:lnTo>
                    <a:pt x="6804" y="23126"/>
                  </a:lnTo>
                  <a:lnTo>
                    <a:pt x="6819" y="23299"/>
                  </a:lnTo>
                  <a:cubicBezTo>
                    <a:pt x="6631" y="23189"/>
                    <a:pt x="6600" y="23126"/>
                    <a:pt x="6521" y="23048"/>
                  </a:cubicBezTo>
                  <a:lnTo>
                    <a:pt x="6521" y="23048"/>
                  </a:lnTo>
                  <a:cubicBezTo>
                    <a:pt x="6192" y="23142"/>
                    <a:pt x="7086" y="23314"/>
                    <a:pt x="6788" y="23440"/>
                  </a:cubicBezTo>
                  <a:cubicBezTo>
                    <a:pt x="6741" y="23346"/>
                    <a:pt x="6631" y="23251"/>
                    <a:pt x="6490" y="23173"/>
                  </a:cubicBezTo>
                  <a:cubicBezTo>
                    <a:pt x="6349" y="23095"/>
                    <a:pt x="6192" y="23001"/>
                    <a:pt x="6020" y="22907"/>
                  </a:cubicBezTo>
                  <a:cubicBezTo>
                    <a:pt x="5942" y="22860"/>
                    <a:pt x="5863" y="22828"/>
                    <a:pt x="5785" y="22781"/>
                  </a:cubicBezTo>
                  <a:cubicBezTo>
                    <a:pt x="5722" y="22734"/>
                    <a:pt x="5659" y="22672"/>
                    <a:pt x="5597" y="22625"/>
                  </a:cubicBezTo>
                  <a:cubicBezTo>
                    <a:pt x="5487" y="22530"/>
                    <a:pt x="5424" y="22436"/>
                    <a:pt x="5424" y="22342"/>
                  </a:cubicBezTo>
                  <a:cubicBezTo>
                    <a:pt x="5368" y="22303"/>
                    <a:pt x="5335" y="22288"/>
                    <a:pt x="5315" y="22288"/>
                  </a:cubicBezTo>
                  <a:cubicBezTo>
                    <a:pt x="5261" y="22288"/>
                    <a:pt x="5306" y="22397"/>
                    <a:pt x="5252" y="22397"/>
                  </a:cubicBezTo>
                  <a:cubicBezTo>
                    <a:pt x="5232" y="22397"/>
                    <a:pt x="5198" y="22382"/>
                    <a:pt x="5142" y="22342"/>
                  </a:cubicBezTo>
                  <a:lnTo>
                    <a:pt x="5126" y="22217"/>
                  </a:lnTo>
                  <a:lnTo>
                    <a:pt x="5001" y="22248"/>
                  </a:lnTo>
                  <a:cubicBezTo>
                    <a:pt x="4844" y="22107"/>
                    <a:pt x="4829" y="21951"/>
                    <a:pt x="4876" y="21888"/>
                  </a:cubicBezTo>
                  <a:lnTo>
                    <a:pt x="4876" y="21888"/>
                  </a:lnTo>
                  <a:cubicBezTo>
                    <a:pt x="4907" y="21935"/>
                    <a:pt x="5001" y="21966"/>
                    <a:pt x="5048" y="21998"/>
                  </a:cubicBezTo>
                  <a:cubicBezTo>
                    <a:pt x="4906" y="21784"/>
                    <a:pt x="4530" y="21557"/>
                    <a:pt x="4428" y="21447"/>
                  </a:cubicBezTo>
                  <a:lnTo>
                    <a:pt x="4428" y="21447"/>
                  </a:lnTo>
                  <a:lnTo>
                    <a:pt x="4594" y="21668"/>
                  </a:lnTo>
                  <a:cubicBezTo>
                    <a:pt x="4500" y="21606"/>
                    <a:pt x="4421" y="21527"/>
                    <a:pt x="4327" y="21465"/>
                  </a:cubicBezTo>
                  <a:cubicBezTo>
                    <a:pt x="4233" y="21386"/>
                    <a:pt x="4170" y="21292"/>
                    <a:pt x="4076" y="21198"/>
                  </a:cubicBezTo>
                  <a:cubicBezTo>
                    <a:pt x="3998" y="21104"/>
                    <a:pt x="3920" y="21026"/>
                    <a:pt x="3841" y="20932"/>
                  </a:cubicBezTo>
                  <a:lnTo>
                    <a:pt x="3622" y="20634"/>
                  </a:lnTo>
                  <a:cubicBezTo>
                    <a:pt x="3543" y="20540"/>
                    <a:pt x="3465" y="20446"/>
                    <a:pt x="3402" y="20336"/>
                  </a:cubicBezTo>
                  <a:cubicBezTo>
                    <a:pt x="3324" y="20242"/>
                    <a:pt x="3261" y="20148"/>
                    <a:pt x="3183" y="20038"/>
                  </a:cubicBezTo>
                  <a:cubicBezTo>
                    <a:pt x="3042" y="19850"/>
                    <a:pt x="2916" y="19662"/>
                    <a:pt x="2775" y="19490"/>
                  </a:cubicBezTo>
                  <a:lnTo>
                    <a:pt x="2744" y="19568"/>
                  </a:lnTo>
                  <a:cubicBezTo>
                    <a:pt x="2525" y="19302"/>
                    <a:pt x="2493" y="19176"/>
                    <a:pt x="2446" y="19019"/>
                  </a:cubicBezTo>
                  <a:cubicBezTo>
                    <a:pt x="2415" y="18878"/>
                    <a:pt x="2383" y="18722"/>
                    <a:pt x="2211" y="18392"/>
                  </a:cubicBezTo>
                  <a:lnTo>
                    <a:pt x="2211" y="18392"/>
                  </a:lnTo>
                  <a:lnTo>
                    <a:pt x="2242" y="18408"/>
                  </a:lnTo>
                  <a:cubicBezTo>
                    <a:pt x="2117" y="18298"/>
                    <a:pt x="2023" y="18110"/>
                    <a:pt x="1945" y="17922"/>
                  </a:cubicBezTo>
                  <a:lnTo>
                    <a:pt x="1945" y="17922"/>
                  </a:lnTo>
                  <a:cubicBezTo>
                    <a:pt x="1961" y="17939"/>
                    <a:pt x="1975" y="17946"/>
                    <a:pt x="1985" y="17946"/>
                  </a:cubicBezTo>
                  <a:cubicBezTo>
                    <a:pt x="2046" y="17946"/>
                    <a:pt x="2005" y="17687"/>
                    <a:pt x="2069" y="17687"/>
                  </a:cubicBezTo>
                  <a:cubicBezTo>
                    <a:pt x="2084" y="17687"/>
                    <a:pt x="2104" y="17701"/>
                    <a:pt x="2133" y="17734"/>
                  </a:cubicBezTo>
                  <a:cubicBezTo>
                    <a:pt x="1772" y="17076"/>
                    <a:pt x="1929" y="17421"/>
                    <a:pt x="1537" y="17029"/>
                  </a:cubicBezTo>
                  <a:lnTo>
                    <a:pt x="1615" y="16888"/>
                  </a:lnTo>
                  <a:cubicBezTo>
                    <a:pt x="1474" y="16747"/>
                    <a:pt x="1412" y="16747"/>
                    <a:pt x="1286" y="16386"/>
                  </a:cubicBezTo>
                  <a:lnTo>
                    <a:pt x="1286" y="16386"/>
                  </a:lnTo>
                  <a:cubicBezTo>
                    <a:pt x="1324" y="16448"/>
                    <a:pt x="1350" y="16470"/>
                    <a:pt x="1371" y="16470"/>
                  </a:cubicBezTo>
                  <a:cubicBezTo>
                    <a:pt x="1423" y="16470"/>
                    <a:pt x="1438" y="16326"/>
                    <a:pt x="1504" y="16326"/>
                  </a:cubicBezTo>
                  <a:cubicBezTo>
                    <a:pt x="1530" y="16326"/>
                    <a:pt x="1566" y="16350"/>
                    <a:pt x="1615" y="16417"/>
                  </a:cubicBezTo>
                  <a:cubicBezTo>
                    <a:pt x="1615" y="16010"/>
                    <a:pt x="1537" y="15743"/>
                    <a:pt x="1427" y="15508"/>
                  </a:cubicBezTo>
                  <a:cubicBezTo>
                    <a:pt x="1333" y="15289"/>
                    <a:pt x="1286" y="15101"/>
                    <a:pt x="1443" y="14897"/>
                  </a:cubicBezTo>
                  <a:cubicBezTo>
                    <a:pt x="1396" y="14855"/>
                    <a:pt x="1361" y="14837"/>
                    <a:pt x="1334" y="14837"/>
                  </a:cubicBezTo>
                  <a:cubicBezTo>
                    <a:pt x="1180" y="14837"/>
                    <a:pt x="1318" y="15438"/>
                    <a:pt x="1287" y="15438"/>
                  </a:cubicBezTo>
                  <a:cubicBezTo>
                    <a:pt x="1284" y="15438"/>
                    <a:pt x="1279" y="15430"/>
                    <a:pt x="1271" y="15414"/>
                  </a:cubicBezTo>
                  <a:cubicBezTo>
                    <a:pt x="1260" y="15446"/>
                    <a:pt x="1244" y="15460"/>
                    <a:pt x="1226" y="15460"/>
                  </a:cubicBezTo>
                  <a:cubicBezTo>
                    <a:pt x="1189" y="15460"/>
                    <a:pt x="1140" y="15404"/>
                    <a:pt x="1098" y="15320"/>
                  </a:cubicBezTo>
                  <a:cubicBezTo>
                    <a:pt x="1051" y="15195"/>
                    <a:pt x="1004" y="15022"/>
                    <a:pt x="1004" y="14897"/>
                  </a:cubicBezTo>
                  <a:cubicBezTo>
                    <a:pt x="988" y="14756"/>
                    <a:pt x="1067" y="14646"/>
                    <a:pt x="1161" y="14474"/>
                  </a:cubicBezTo>
                  <a:cubicBezTo>
                    <a:pt x="1237" y="14322"/>
                    <a:pt x="1328" y="14125"/>
                    <a:pt x="1304" y="13827"/>
                  </a:cubicBezTo>
                  <a:lnTo>
                    <a:pt x="1304" y="13827"/>
                  </a:lnTo>
                  <a:cubicBezTo>
                    <a:pt x="1312" y="13864"/>
                    <a:pt x="1333" y="13873"/>
                    <a:pt x="1333" y="13925"/>
                  </a:cubicBezTo>
                  <a:cubicBezTo>
                    <a:pt x="1396" y="13690"/>
                    <a:pt x="1224" y="13471"/>
                    <a:pt x="1349" y="13173"/>
                  </a:cubicBezTo>
                  <a:cubicBezTo>
                    <a:pt x="1161" y="13016"/>
                    <a:pt x="1365" y="12812"/>
                    <a:pt x="1130" y="12750"/>
                  </a:cubicBezTo>
                  <a:cubicBezTo>
                    <a:pt x="1130" y="12750"/>
                    <a:pt x="1130" y="12781"/>
                    <a:pt x="1130" y="12844"/>
                  </a:cubicBezTo>
                  <a:cubicBezTo>
                    <a:pt x="1130" y="12891"/>
                    <a:pt x="1145" y="12969"/>
                    <a:pt x="1145" y="13047"/>
                  </a:cubicBezTo>
                  <a:lnTo>
                    <a:pt x="1177" y="13330"/>
                  </a:lnTo>
                  <a:cubicBezTo>
                    <a:pt x="1145" y="13173"/>
                    <a:pt x="1051" y="13000"/>
                    <a:pt x="1004" y="12812"/>
                  </a:cubicBezTo>
                  <a:cubicBezTo>
                    <a:pt x="957" y="12624"/>
                    <a:pt x="926" y="12405"/>
                    <a:pt x="1020" y="12138"/>
                  </a:cubicBezTo>
                  <a:cubicBezTo>
                    <a:pt x="1067" y="12185"/>
                    <a:pt x="1114" y="12342"/>
                    <a:pt x="1145" y="12468"/>
                  </a:cubicBezTo>
                  <a:cubicBezTo>
                    <a:pt x="1224" y="12311"/>
                    <a:pt x="1114" y="12154"/>
                    <a:pt x="1192" y="11997"/>
                  </a:cubicBezTo>
                  <a:lnTo>
                    <a:pt x="1192" y="11997"/>
                  </a:lnTo>
                  <a:cubicBezTo>
                    <a:pt x="1318" y="12029"/>
                    <a:pt x="1318" y="12201"/>
                    <a:pt x="1302" y="12421"/>
                  </a:cubicBezTo>
                  <a:cubicBezTo>
                    <a:pt x="1302" y="12624"/>
                    <a:pt x="1271" y="12891"/>
                    <a:pt x="1380" y="13063"/>
                  </a:cubicBezTo>
                  <a:cubicBezTo>
                    <a:pt x="1447" y="12917"/>
                    <a:pt x="1300" y="12536"/>
                    <a:pt x="1395" y="12536"/>
                  </a:cubicBezTo>
                  <a:cubicBezTo>
                    <a:pt x="1413" y="12536"/>
                    <a:pt x="1438" y="12548"/>
                    <a:pt x="1474" y="12577"/>
                  </a:cubicBezTo>
                  <a:cubicBezTo>
                    <a:pt x="1318" y="12452"/>
                    <a:pt x="1349" y="12295"/>
                    <a:pt x="1380" y="12107"/>
                  </a:cubicBezTo>
                  <a:cubicBezTo>
                    <a:pt x="1412" y="11935"/>
                    <a:pt x="1474" y="11747"/>
                    <a:pt x="1365" y="11527"/>
                  </a:cubicBezTo>
                  <a:lnTo>
                    <a:pt x="1365" y="11527"/>
                  </a:lnTo>
                  <a:lnTo>
                    <a:pt x="1506" y="11574"/>
                  </a:lnTo>
                  <a:cubicBezTo>
                    <a:pt x="1490" y="11496"/>
                    <a:pt x="1443" y="11355"/>
                    <a:pt x="1459" y="11229"/>
                  </a:cubicBezTo>
                  <a:lnTo>
                    <a:pt x="1459" y="11229"/>
                  </a:lnTo>
                  <a:cubicBezTo>
                    <a:pt x="1459" y="11229"/>
                    <a:pt x="1506" y="11292"/>
                    <a:pt x="1537" y="11355"/>
                  </a:cubicBezTo>
                  <a:lnTo>
                    <a:pt x="1615" y="11480"/>
                  </a:lnTo>
                  <a:cubicBezTo>
                    <a:pt x="1506" y="11104"/>
                    <a:pt x="1866" y="10853"/>
                    <a:pt x="1835" y="10524"/>
                  </a:cubicBezTo>
                  <a:lnTo>
                    <a:pt x="1835" y="10524"/>
                  </a:lnTo>
                  <a:cubicBezTo>
                    <a:pt x="1789" y="10806"/>
                    <a:pt x="1749" y="10871"/>
                    <a:pt x="1706" y="10871"/>
                  </a:cubicBezTo>
                  <a:cubicBezTo>
                    <a:pt x="1669" y="10871"/>
                    <a:pt x="1630" y="10823"/>
                    <a:pt x="1584" y="10823"/>
                  </a:cubicBezTo>
                  <a:cubicBezTo>
                    <a:pt x="1556" y="10823"/>
                    <a:pt x="1525" y="10841"/>
                    <a:pt x="1490" y="10900"/>
                  </a:cubicBezTo>
                  <a:cubicBezTo>
                    <a:pt x="1459" y="10461"/>
                    <a:pt x="1584" y="10367"/>
                    <a:pt x="1725" y="10257"/>
                  </a:cubicBezTo>
                  <a:cubicBezTo>
                    <a:pt x="1804" y="10210"/>
                    <a:pt x="1866" y="10148"/>
                    <a:pt x="1945" y="10054"/>
                  </a:cubicBezTo>
                  <a:cubicBezTo>
                    <a:pt x="1999" y="9972"/>
                    <a:pt x="2042" y="9854"/>
                    <a:pt x="2093" y="9681"/>
                  </a:cubicBezTo>
                  <a:lnTo>
                    <a:pt x="2093" y="9681"/>
                  </a:lnTo>
                  <a:cubicBezTo>
                    <a:pt x="2069" y="9729"/>
                    <a:pt x="2031" y="9780"/>
                    <a:pt x="1992" y="9819"/>
                  </a:cubicBezTo>
                  <a:cubicBezTo>
                    <a:pt x="1967" y="9860"/>
                    <a:pt x="1942" y="9883"/>
                    <a:pt x="1922" y="9883"/>
                  </a:cubicBezTo>
                  <a:cubicBezTo>
                    <a:pt x="1904" y="9883"/>
                    <a:pt x="1889" y="9863"/>
                    <a:pt x="1882" y="9819"/>
                  </a:cubicBezTo>
                  <a:cubicBezTo>
                    <a:pt x="1976" y="9646"/>
                    <a:pt x="2101" y="9442"/>
                    <a:pt x="2195" y="9364"/>
                  </a:cubicBezTo>
                  <a:cubicBezTo>
                    <a:pt x="2255" y="9159"/>
                    <a:pt x="2253" y="9101"/>
                    <a:pt x="2225" y="9101"/>
                  </a:cubicBezTo>
                  <a:cubicBezTo>
                    <a:pt x="2188" y="9101"/>
                    <a:pt x="2104" y="9205"/>
                    <a:pt x="2057" y="9205"/>
                  </a:cubicBezTo>
                  <a:cubicBezTo>
                    <a:pt x="2037" y="9205"/>
                    <a:pt x="2023" y="9185"/>
                    <a:pt x="2023" y="9129"/>
                  </a:cubicBezTo>
                  <a:cubicBezTo>
                    <a:pt x="2258" y="8988"/>
                    <a:pt x="2070" y="8815"/>
                    <a:pt x="2117" y="8533"/>
                  </a:cubicBezTo>
                  <a:lnTo>
                    <a:pt x="2117" y="8533"/>
                  </a:lnTo>
                  <a:lnTo>
                    <a:pt x="2258" y="8596"/>
                  </a:lnTo>
                  <a:cubicBezTo>
                    <a:pt x="2619" y="7969"/>
                    <a:pt x="2054" y="8298"/>
                    <a:pt x="2430" y="7750"/>
                  </a:cubicBezTo>
                  <a:lnTo>
                    <a:pt x="2430" y="7750"/>
                  </a:lnTo>
                  <a:lnTo>
                    <a:pt x="2493" y="8079"/>
                  </a:lnTo>
                  <a:lnTo>
                    <a:pt x="2587" y="7765"/>
                  </a:lnTo>
                  <a:lnTo>
                    <a:pt x="2713" y="7891"/>
                  </a:lnTo>
                  <a:cubicBezTo>
                    <a:pt x="2760" y="7530"/>
                    <a:pt x="2854" y="7436"/>
                    <a:pt x="3073" y="7154"/>
                  </a:cubicBezTo>
                  <a:lnTo>
                    <a:pt x="3073" y="7154"/>
                  </a:lnTo>
                  <a:cubicBezTo>
                    <a:pt x="3068" y="7155"/>
                    <a:pt x="3062" y="7155"/>
                    <a:pt x="3057" y="7155"/>
                  </a:cubicBezTo>
                  <a:cubicBezTo>
                    <a:pt x="2928" y="7155"/>
                    <a:pt x="2876" y="6971"/>
                    <a:pt x="3042" y="6715"/>
                  </a:cubicBezTo>
                  <a:cubicBezTo>
                    <a:pt x="3082" y="6685"/>
                    <a:pt x="3107" y="6676"/>
                    <a:pt x="3124" y="6676"/>
                  </a:cubicBezTo>
                  <a:cubicBezTo>
                    <a:pt x="3152" y="6676"/>
                    <a:pt x="3157" y="6702"/>
                    <a:pt x="3170" y="6702"/>
                  </a:cubicBezTo>
                  <a:cubicBezTo>
                    <a:pt x="3186" y="6702"/>
                    <a:pt x="3214" y="6664"/>
                    <a:pt x="3308" y="6496"/>
                  </a:cubicBezTo>
                  <a:lnTo>
                    <a:pt x="3308" y="6496"/>
                  </a:lnTo>
                  <a:cubicBezTo>
                    <a:pt x="3324" y="6637"/>
                    <a:pt x="3371" y="6793"/>
                    <a:pt x="3152" y="6872"/>
                  </a:cubicBezTo>
                  <a:cubicBezTo>
                    <a:pt x="3183" y="6919"/>
                    <a:pt x="3183" y="7013"/>
                    <a:pt x="3199" y="7060"/>
                  </a:cubicBezTo>
                  <a:cubicBezTo>
                    <a:pt x="3418" y="6919"/>
                    <a:pt x="3528" y="6590"/>
                    <a:pt x="3637" y="6464"/>
                  </a:cubicBezTo>
                  <a:lnTo>
                    <a:pt x="3637" y="6464"/>
                  </a:lnTo>
                  <a:cubicBezTo>
                    <a:pt x="3590" y="6511"/>
                    <a:pt x="3543" y="6558"/>
                    <a:pt x="3496" y="6574"/>
                  </a:cubicBezTo>
                  <a:lnTo>
                    <a:pt x="3731" y="5947"/>
                  </a:lnTo>
                  <a:cubicBezTo>
                    <a:pt x="3752" y="5938"/>
                    <a:pt x="3767" y="5934"/>
                    <a:pt x="3779" y="5934"/>
                  </a:cubicBezTo>
                  <a:cubicBezTo>
                    <a:pt x="3831" y="5934"/>
                    <a:pt x="3810" y="6009"/>
                    <a:pt x="3810" y="6072"/>
                  </a:cubicBezTo>
                  <a:cubicBezTo>
                    <a:pt x="3873" y="5963"/>
                    <a:pt x="3888" y="5853"/>
                    <a:pt x="3998" y="5696"/>
                  </a:cubicBezTo>
                  <a:cubicBezTo>
                    <a:pt x="4061" y="5822"/>
                    <a:pt x="4155" y="5884"/>
                    <a:pt x="4029" y="6119"/>
                  </a:cubicBezTo>
                  <a:lnTo>
                    <a:pt x="4327" y="5587"/>
                  </a:lnTo>
                  <a:cubicBezTo>
                    <a:pt x="4375" y="5587"/>
                    <a:pt x="4532" y="5514"/>
                    <a:pt x="4590" y="5514"/>
                  </a:cubicBezTo>
                  <a:cubicBezTo>
                    <a:pt x="4608" y="5514"/>
                    <a:pt x="4617" y="5521"/>
                    <a:pt x="4609" y="5539"/>
                  </a:cubicBezTo>
                  <a:cubicBezTo>
                    <a:pt x="4766" y="5445"/>
                    <a:pt x="4860" y="5257"/>
                    <a:pt x="4985" y="5069"/>
                  </a:cubicBezTo>
                  <a:cubicBezTo>
                    <a:pt x="5111" y="4881"/>
                    <a:pt x="5252" y="4677"/>
                    <a:pt x="5440" y="4568"/>
                  </a:cubicBezTo>
                  <a:cubicBezTo>
                    <a:pt x="5456" y="4536"/>
                    <a:pt x="5471" y="4489"/>
                    <a:pt x="5534" y="4411"/>
                  </a:cubicBezTo>
                  <a:cubicBezTo>
                    <a:pt x="5706" y="4301"/>
                    <a:pt x="5895" y="4207"/>
                    <a:pt x="6067" y="4097"/>
                  </a:cubicBezTo>
                  <a:cubicBezTo>
                    <a:pt x="6255" y="3988"/>
                    <a:pt x="6427" y="3862"/>
                    <a:pt x="6600" y="3643"/>
                  </a:cubicBezTo>
                  <a:cubicBezTo>
                    <a:pt x="6600" y="3643"/>
                    <a:pt x="6678" y="3643"/>
                    <a:pt x="6772" y="3659"/>
                  </a:cubicBezTo>
                  <a:lnTo>
                    <a:pt x="6945" y="3674"/>
                  </a:lnTo>
                  <a:cubicBezTo>
                    <a:pt x="7258" y="3423"/>
                    <a:pt x="6474" y="3643"/>
                    <a:pt x="6992" y="3235"/>
                  </a:cubicBezTo>
                  <a:cubicBezTo>
                    <a:pt x="7106" y="3140"/>
                    <a:pt x="7175" y="3107"/>
                    <a:pt x="7219" y="3107"/>
                  </a:cubicBezTo>
                  <a:cubicBezTo>
                    <a:pt x="7316" y="3107"/>
                    <a:pt x="7296" y="3267"/>
                    <a:pt x="7404" y="3267"/>
                  </a:cubicBezTo>
                  <a:cubicBezTo>
                    <a:pt x="7408" y="3267"/>
                    <a:pt x="7411" y="3267"/>
                    <a:pt x="7415" y="3267"/>
                  </a:cubicBezTo>
                  <a:cubicBezTo>
                    <a:pt x="7478" y="3157"/>
                    <a:pt x="7587" y="3016"/>
                    <a:pt x="7713" y="2891"/>
                  </a:cubicBezTo>
                  <a:cubicBezTo>
                    <a:pt x="7854" y="2749"/>
                    <a:pt x="8042" y="2655"/>
                    <a:pt x="8277" y="2655"/>
                  </a:cubicBezTo>
                  <a:cubicBezTo>
                    <a:pt x="8167" y="2749"/>
                    <a:pt x="8042" y="2765"/>
                    <a:pt x="7932" y="2828"/>
                  </a:cubicBezTo>
                  <a:cubicBezTo>
                    <a:pt x="7932" y="2828"/>
                    <a:pt x="8026" y="2828"/>
                    <a:pt x="8105" y="2812"/>
                  </a:cubicBezTo>
                  <a:lnTo>
                    <a:pt x="8277" y="2812"/>
                  </a:lnTo>
                  <a:cubicBezTo>
                    <a:pt x="8011" y="3126"/>
                    <a:pt x="7760" y="3220"/>
                    <a:pt x="8073" y="3220"/>
                  </a:cubicBezTo>
                  <a:cubicBezTo>
                    <a:pt x="7995" y="3016"/>
                    <a:pt x="8277" y="2891"/>
                    <a:pt x="8559" y="2749"/>
                  </a:cubicBezTo>
                  <a:cubicBezTo>
                    <a:pt x="8841" y="2608"/>
                    <a:pt x="9123" y="2514"/>
                    <a:pt x="9076" y="2311"/>
                  </a:cubicBezTo>
                  <a:lnTo>
                    <a:pt x="9312" y="2311"/>
                  </a:lnTo>
                  <a:cubicBezTo>
                    <a:pt x="9249" y="2326"/>
                    <a:pt x="9249" y="2358"/>
                    <a:pt x="9186" y="2373"/>
                  </a:cubicBezTo>
                  <a:cubicBezTo>
                    <a:pt x="9210" y="2376"/>
                    <a:pt x="9232" y="2377"/>
                    <a:pt x="9252" y="2377"/>
                  </a:cubicBezTo>
                  <a:cubicBezTo>
                    <a:pt x="9617" y="2377"/>
                    <a:pt x="9419" y="1991"/>
                    <a:pt x="9938" y="1887"/>
                  </a:cubicBezTo>
                  <a:cubicBezTo>
                    <a:pt x="9970" y="1885"/>
                    <a:pt x="10000" y="1883"/>
                    <a:pt x="10028" y="1883"/>
                  </a:cubicBezTo>
                  <a:cubicBezTo>
                    <a:pt x="10167" y="1883"/>
                    <a:pt x="10249" y="1916"/>
                    <a:pt x="10158" y="1981"/>
                  </a:cubicBezTo>
                  <a:lnTo>
                    <a:pt x="10534" y="1793"/>
                  </a:lnTo>
                  <a:cubicBezTo>
                    <a:pt x="10555" y="1788"/>
                    <a:pt x="10571" y="1786"/>
                    <a:pt x="10585" y="1786"/>
                  </a:cubicBezTo>
                  <a:cubicBezTo>
                    <a:pt x="10633" y="1786"/>
                    <a:pt x="10633" y="1816"/>
                    <a:pt x="10595" y="1837"/>
                  </a:cubicBezTo>
                  <a:lnTo>
                    <a:pt x="10595" y="1837"/>
                  </a:lnTo>
                  <a:cubicBezTo>
                    <a:pt x="10650" y="1821"/>
                    <a:pt x="10738" y="1796"/>
                    <a:pt x="10832" y="1778"/>
                  </a:cubicBezTo>
                  <a:cubicBezTo>
                    <a:pt x="10989" y="1746"/>
                    <a:pt x="11145" y="1699"/>
                    <a:pt x="11145" y="1699"/>
                  </a:cubicBezTo>
                  <a:lnTo>
                    <a:pt x="11145" y="1715"/>
                  </a:lnTo>
                  <a:cubicBezTo>
                    <a:pt x="11224" y="1637"/>
                    <a:pt x="11428" y="1511"/>
                    <a:pt x="11522" y="1449"/>
                  </a:cubicBezTo>
                  <a:lnTo>
                    <a:pt x="11522" y="1449"/>
                  </a:lnTo>
                  <a:cubicBezTo>
                    <a:pt x="11694" y="1480"/>
                    <a:pt x="11443" y="1496"/>
                    <a:pt x="11490" y="1543"/>
                  </a:cubicBezTo>
                  <a:cubicBezTo>
                    <a:pt x="11490" y="1543"/>
                    <a:pt x="11584" y="1511"/>
                    <a:pt x="11663" y="1480"/>
                  </a:cubicBezTo>
                  <a:lnTo>
                    <a:pt x="11835" y="1401"/>
                  </a:lnTo>
                  <a:lnTo>
                    <a:pt x="11835" y="1401"/>
                  </a:lnTo>
                  <a:cubicBezTo>
                    <a:pt x="11992" y="1496"/>
                    <a:pt x="11710" y="1621"/>
                    <a:pt x="11459" y="1652"/>
                  </a:cubicBezTo>
                  <a:cubicBezTo>
                    <a:pt x="11565" y="1750"/>
                    <a:pt x="11634" y="1783"/>
                    <a:pt x="11694" y="1783"/>
                  </a:cubicBezTo>
                  <a:cubicBezTo>
                    <a:pt x="11821" y="1783"/>
                    <a:pt x="11904" y="1632"/>
                    <a:pt x="12207" y="1632"/>
                  </a:cubicBezTo>
                  <a:cubicBezTo>
                    <a:pt x="12286" y="1632"/>
                    <a:pt x="12380" y="1642"/>
                    <a:pt x="12493" y="1668"/>
                  </a:cubicBezTo>
                  <a:cubicBezTo>
                    <a:pt x="12493" y="1668"/>
                    <a:pt x="12415" y="1684"/>
                    <a:pt x="12321" y="1699"/>
                  </a:cubicBezTo>
                  <a:lnTo>
                    <a:pt x="12164" y="1746"/>
                  </a:lnTo>
                  <a:cubicBezTo>
                    <a:pt x="12399" y="1950"/>
                    <a:pt x="12650" y="1856"/>
                    <a:pt x="13026" y="1981"/>
                  </a:cubicBezTo>
                  <a:cubicBezTo>
                    <a:pt x="12948" y="1903"/>
                    <a:pt x="12258" y="1668"/>
                    <a:pt x="12634" y="1543"/>
                  </a:cubicBezTo>
                  <a:lnTo>
                    <a:pt x="12634" y="1543"/>
                  </a:lnTo>
                  <a:cubicBezTo>
                    <a:pt x="12666" y="1547"/>
                    <a:pt x="12701" y="1550"/>
                    <a:pt x="12739" y="1550"/>
                  </a:cubicBezTo>
                  <a:cubicBezTo>
                    <a:pt x="12831" y="1550"/>
                    <a:pt x="12944" y="1531"/>
                    <a:pt x="13089" y="1464"/>
                  </a:cubicBezTo>
                  <a:cubicBezTo>
                    <a:pt x="13099" y="1564"/>
                    <a:pt x="13185" y="1587"/>
                    <a:pt x="13310" y="1587"/>
                  </a:cubicBezTo>
                  <a:cubicBezTo>
                    <a:pt x="13383" y="1587"/>
                    <a:pt x="13468" y="1580"/>
                    <a:pt x="13559" y="1574"/>
                  </a:cubicBezTo>
                  <a:lnTo>
                    <a:pt x="13559" y="1574"/>
                  </a:lnTo>
                  <a:lnTo>
                    <a:pt x="13544" y="1778"/>
                  </a:lnTo>
                  <a:cubicBezTo>
                    <a:pt x="13810" y="1715"/>
                    <a:pt x="13794" y="1621"/>
                    <a:pt x="13967" y="1527"/>
                  </a:cubicBezTo>
                  <a:cubicBezTo>
                    <a:pt x="14265" y="1558"/>
                    <a:pt x="14327" y="1699"/>
                    <a:pt x="14390" y="1825"/>
                  </a:cubicBezTo>
                  <a:cubicBezTo>
                    <a:pt x="14436" y="1830"/>
                    <a:pt x="14470" y="1833"/>
                    <a:pt x="14496" y="1833"/>
                  </a:cubicBezTo>
                  <a:cubicBezTo>
                    <a:pt x="14752" y="1833"/>
                    <a:pt x="14115" y="1574"/>
                    <a:pt x="14656" y="1574"/>
                  </a:cubicBezTo>
                  <a:cubicBezTo>
                    <a:pt x="14814" y="1616"/>
                    <a:pt x="14955" y="1633"/>
                    <a:pt x="15098" y="1633"/>
                  </a:cubicBezTo>
                  <a:cubicBezTo>
                    <a:pt x="15326" y="1633"/>
                    <a:pt x="15561" y="1591"/>
                    <a:pt x="15879" y="1543"/>
                  </a:cubicBezTo>
                  <a:lnTo>
                    <a:pt x="15879" y="1543"/>
                  </a:lnTo>
                  <a:cubicBezTo>
                    <a:pt x="16161" y="1637"/>
                    <a:pt x="15816" y="1652"/>
                    <a:pt x="15910" y="1715"/>
                  </a:cubicBezTo>
                  <a:lnTo>
                    <a:pt x="16193" y="1590"/>
                  </a:lnTo>
                  <a:cubicBezTo>
                    <a:pt x="16255" y="1605"/>
                    <a:pt x="16240" y="1652"/>
                    <a:pt x="16224" y="1668"/>
                  </a:cubicBezTo>
                  <a:cubicBezTo>
                    <a:pt x="16443" y="1637"/>
                    <a:pt x="16255" y="1480"/>
                    <a:pt x="16616" y="1464"/>
                  </a:cubicBezTo>
                  <a:cubicBezTo>
                    <a:pt x="16635" y="1434"/>
                    <a:pt x="16663" y="1421"/>
                    <a:pt x="16700" y="1421"/>
                  </a:cubicBezTo>
                  <a:cubicBezTo>
                    <a:pt x="16871" y="1421"/>
                    <a:pt x="17217" y="1695"/>
                    <a:pt x="17550" y="1695"/>
                  </a:cubicBezTo>
                  <a:cubicBezTo>
                    <a:pt x="17621" y="1695"/>
                    <a:pt x="17692" y="1683"/>
                    <a:pt x="17760" y="1652"/>
                  </a:cubicBezTo>
                  <a:lnTo>
                    <a:pt x="17760" y="1652"/>
                  </a:lnTo>
                  <a:cubicBezTo>
                    <a:pt x="17870" y="1731"/>
                    <a:pt x="17697" y="1778"/>
                    <a:pt x="17729" y="1856"/>
                  </a:cubicBezTo>
                  <a:cubicBezTo>
                    <a:pt x="18356" y="1746"/>
                    <a:pt x="18262" y="1778"/>
                    <a:pt x="18779" y="1621"/>
                  </a:cubicBezTo>
                  <a:lnTo>
                    <a:pt x="19171" y="1778"/>
                  </a:lnTo>
                  <a:cubicBezTo>
                    <a:pt x="18889" y="1605"/>
                    <a:pt x="19280" y="1464"/>
                    <a:pt x="19641" y="1370"/>
                  </a:cubicBezTo>
                  <a:cubicBezTo>
                    <a:pt x="19547" y="1292"/>
                    <a:pt x="19453" y="1213"/>
                    <a:pt x="19390" y="1182"/>
                  </a:cubicBezTo>
                  <a:cubicBezTo>
                    <a:pt x="19390" y="1182"/>
                    <a:pt x="19547" y="1166"/>
                    <a:pt x="19688" y="1151"/>
                  </a:cubicBezTo>
                  <a:cubicBezTo>
                    <a:pt x="19829" y="1151"/>
                    <a:pt x="19970" y="1135"/>
                    <a:pt x="19970" y="1135"/>
                  </a:cubicBezTo>
                  <a:lnTo>
                    <a:pt x="19970" y="1135"/>
                  </a:lnTo>
                  <a:cubicBezTo>
                    <a:pt x="20033" y="1182"/>
                    <a:pt x="19954" y="1245"/>
                    <a:pt x="19860" y="1307"/>
                  </a:cubicBezTo>
                  <a:cubicBezTo>
                    <a:pt x="19907" y="1292"/>
                    <a:pt x="19939" y="1292"/>
                    <a:pt x="19970" y="1276"/>
                  </a:cubicBezTo>
                  <a:lnTo>
                    <a:pt x="19970" y="1276"/>
                  </a:lnTo>
                  <a:cubicBezTo>
                    <a:pt x="20158" y="1386"/>
                    <a:pt x="20033" y="1480"/>
                    <a:pt x="19876" y="1558"/>
                  </a:cubicBezTo>
                  <a:cubicBezTo>
                    <a:pt x="19813" y="1511"/>
                    <a:pt x="19766" y="1464"/>
                    <a:pt x="19704" y="1417"/>
                  </a:cubicBezTo>
                  <a:cubicBezTo>
                    <a:pt x="19547" y="1511"/>
                    <a:pt x="19421" y="1637"/>
                    <a:pt x="19437" y="1746"/>
                  </a:cubicBezTo>
                  <a:cubicBezTo>
                    <a:pt x="19468" y="1731"/>
                    <a:pt x="19531" y="1715"/>
                    <a:pt x="19610" y="1715"/>
                  </a:cubicBezTo>
                  <a:cubicBezTo>
                    <a:pt x="19578" y="1746"/>
                    <a:pt x="19547" y="1762"/>
                    <a:pt x="19563" y="1793"/>
                  </a:cubicBezTo>
                  <a:cubicBezTo>
                    <a:pt x="19565" y="1796"/>
                    <a:pt x="19570" y="1797"/>
                    <a:pt x="19575" y="1797"/>
                  </a:cubicBezTo>
                  <a:cubicBezTo>
                    <a:pt x="19601" y="1797"/>
                    <a:pt x="19658" y="1769"/>
                    <a:pt x="19735" y="1731"/>
                  </a:cubicBezTo>
                  <a:lnTo>
                    <a:pt x="19813" y="1966"/>
                  </a:lnTo>
                  <a:lnTo>
                    <a:pt x="19860" y="1887"/>
                  </a:lnTo>
                  <a:cubicBezTo>
                    <a:pt x="19860" y="1887"/>
                    <a:pt x="20017" y="1950"/>
                    <a:pt x="20174" y="2013"/>
                  </a:cubicBezTo>
                  <a:lnTo>
                    <a:pt x="20487" y="2138"/>
                  </a:lnTo>
                  <a:cubicBezTo>
                    <a:pt x="20613" y="2122"/>
                    <a:pt x="20738" y="2091"/>
                    <a:pt x="20879" y="2060"/>
                  </a:cubicBezTo>
                  <a:cubicBezTo>
                    <a:pt x="21005" y="2028"/>
                    <a:pt x="21146" y="2013"/>
                    <a:pt x="21287" y="2013"/>
                  </a:cubicBezTo>
                  <a:cubicBezTo>
                    <a:pt x="21328" y="2008"/>
                    <a:pt x="21371" y="2006"/>
                    <a:pt x="21414" y="2006"/>
                  </a:cubicBezTo>
                  <a:cubicBezTo>
                    <a:pt x="21520" y="2006"/>
                    <a:pt x="21630" y="2017"/>
                    <a:pt x="21741" y="2028"/>
                  </a:cubicBezTo>
                  <a:cubicBezTo>
                    <a:pt x="21914" y="2060"/>
                    <a:pt x="22086" y="2107"/>
                    <a:pt x="22274" y="2185"/>
                  </a:cubicBezTo>
                  <a:cubicBezTo>
                    <a:pt x="22023" y="2232"/>
                    <a:pt x="22102" y="2389"/>
                    <a:pt x="22008" y="2546"/>
                  </a:cubicBezTo>
                  <a:cubicBezTo>
                    <a:pt x="21961" y="2405"/>
                    <a:pt x="21820" y="2358"/>
                    <a:pt x="21647" y="2311"/>
                  </a:cubicBezTo>
                  <a:cubicBezTo>
                    <a:pt x="21482" y="2296"/>
                    <a:pt x="21302" y="2266"/>
                    <a:pt x="21136" y="2195"/>
                  </a:cubicBezTo>
                  <a:lnTo>
                    <a:pt x="21136" y="2195"/>
                  </a:lnTo>
                  <a:cubicBezTo>
                    <a:pt x="21296" y="2270"/>
                    <a:pt x="21221" y="2343"/>
                    <a:pt x="21161" y="2358"/>
                  </a:cubicBezTo>
                  <a:lnTo>
                    <a:pt x="21271" y="2358"/>
                  </a:lnTo>
                  <a:cubicBezTo>
                    <a:pt x="21334" y="2373"/>
                    <a:pt x="21428" y="2389"/>
                    <a:pt x="21506" y="2405"/>
                  </a:cubicBezTo>
                  <a:cubicBezTo>
                    <a:pt x="21600" y="2405"/>
                    <a:pt x="21679" y="2436"/>
                    <a:pt x="21741" y="2452"/>
                  </a:cubicBezTo>
                  <a:cubicBezTo>
                    <a:pt x="21804" y="2467"/>
                    <a:pt x="21851" y="2467"/>
                    <a:pt x="21851" y="2467"/>
                  </a:cubicBezTo>
                  <a:cubicBezTo>
                    <a:pt x="21757" y="2593"/>
                    <a:pt x="21914" y="2640"/>
                    <a:pt x="22055" y="2796"/>
                  </a:cubicBezTo>
                  <a:cubicBezTo>
                    <a:pt x="22063" y="2704"/>
                    <a:pt x="22110" y="2669"/>
                    <a:pt x="22180" y="2669"/>
                  </a:cubicBezTo>
                  <a:cubicBezTo>
                    <a:pt x="22370" y="2669"/>
                    <a:pt x="22730" y="2927"/>
                    <a:pt x="22948" y="2985"/>
                  </a:cubicBezTo>
                  <a:cubicBezTo>
                    <a:pt x="22925" y="3032"/>
                    <a:pt x="22885" y="3071"/>
                    <a:pt x="22815" y="3071"/>
                  </a:cubicBezTo>
                  <a:cubicBezTo>
                    <a:pt x="22744" y="3071"/>
                    <a:pt x="22643" y="3032"/>
                    <a:pt x="22494" y="2922"/>
                  </a:cubicBezTo>
                  <a:lnTo>
                    <a:pt x="22494" y="2922"/>
                  </a:lnTo>
                  <a:cubicBezTo>
                    <a:pt x="22581" y="3083"/>
                    <a:pt x="22700" y="3112"/>
                    <a:pt x="22825" y="3112"/>
                  </a:cubicBezTo>
                  <a:cubicBezTo>
                    <a:pt x="22894" y="3112"/>
                    <a:pt x="22964" y="3103"/>
                    <a:pt x="23033" y="3103"/>
                  </a:cubicBezTo>
                  <a:cubicBezTo>
                    <a:pt x="23155" y="3103"/>
                    <a:pt x="23271" y="3131"/>
                    <a:pt x="23356" y="3282"/>
                  </a:cubicBezTo>
                  <a:cubicBezTo>
                    <a:pt x="23295" y="3246"/>
                    <a:pt x="23263" y="3210"/>
                    <a:pt x="23222" y="3210"/>
                  </a:cubicBezTo>
                  <a:cubicBezTo>
                    <a:pt x="23210" y="3210"/>
                    <a:pt x="23197" y="3213"/>
                    <a:pt x="23183" y="3220"/>
                  </a:cubicBezTo>
                  <a:cubicBezTo>
                    <a:pt x="23403" y="3251"/>
                    <a:pt x="23779" y="3612"/>
                    <a:pt x="23638" y="3612"/>
                  </a:cubicBezTo>
                  <a:lnTo>
                    <a:pt x="23559" y="3565"/>
                  </a:lnTo>
                  <a:lnTo>
                    <a:pt x="23559" y="3565"/>
                  </a:lnTo>
                  <a:cubicBezTo>
                    <a:pt x="23969" y="3872"/>
                    <a:pt x="24774" y="4643"/>
                    <a:pt x="25084" y="4643"/>
                  </a:cubicBezTo>
                  <a:cubicBezTo>
                    <a:pt x="25106" y="4643"/>
                    <a:pt x="25126" y="4639"/>
                    <a:pt x="25143" y="4630"/>
                  </a:cubicBezTo>
                  <a:lnTo>
                    <a:pt x="25143" y="4630"/>
                  </a:lnTo>
                  <a:cubicBezTo>
                    <a:pt x="25111" y="4646"/>
                    <a:pt x="24860" y="4787"/>
                    <a:pt x="24798" y="4803"/>
                  </a:cubicBezTo>
                  <a:cubicBezTo>
                    <a:pt x="24798" y="4803"/>
                    <a:pt x="25143" y="4834"/>
                    <a:pt x="25487" y="4866"/>
                  </a:cubicBezTo>
                  <a:cubicBezTo>
                    <a:pt x="25848" y="4897"/>
                    <a:pt x="26193" y="4944"/>
                    <a:pt x="26193" y="4944"/>
                  </a:cubicBezTo>
                  <a:cubicBezTo>
                    <a:pt x="26000" y="5021"/>
                    <a:pt x="25892" y="5455"/>
                    <a:pt x="25609" y="5455"/>
                  </a:cubicBezTo>
                  <a:cubicBezTo>
                    <a:pt x="25547" y="5455"/>
                    <a:pt x="25476" y="5434"/>
                    <a:pt x="25393" y="5383"/>
                  </a:cubicBezTo>
                  <a:lnTo>
                    <a:pt x="25393" y="5383"/>
                  </a:lnTo>
                  <a:cubicBezTo>
                    <a:pt x="25472" y="5508"/>
                    <a:pt x="25581" y="5665"/>
                    <a:pt x="25848" y="5837"/>
                  </a:cubicBezTo>
                  <a:cubicBezTo>
                    <a:pt x="25806" y="5754"/>
                    <a:pt x="25889" y="5496"/>
                    <a:pt x="25985" y="5496"/>
                  </a:cubicBezTo>
                  <a:cubicBezTo>
                    <a:pt x="25996" y="5496"/>
                    <a:pt x="26008" y="5500"/>
                    <a:pt x="26020" y="5508"/>
                  </a:cubicBezTo>
                  <a:cubicBezTo>
                    <a:pt x="26098" y="5943"/>
                    <a:pt x="26099" y="5793"/>
                    <a:pt x="26267" y="6263"/>
                  </a:cubicBezTo>
                  <a:lnTo>
                    <a:pt x="26267" y="6263"/>
                  </a:lnTo>
                  <a:cubicBezTo>
                    <a:pt x="26243" y="6176"/>
                    <a:pt x="26377" y="6091"/>
                    <a:pt x="26516" y="6091"/>
                  </a:cubicBezTo>
                  <a:cubicBezTo>
                    <a:pt x="26593" y="6091"/>
                    <a:pt x="26672" y="6117"/>
                    <a:pt x="26726" y="6182"/>
                  </a:cubicBezTo>
                  <a:cubicBezTo>
                    <a:pt x="26667" y="6182"/>
                    <a:pt x="26510" y="6404"/>
                    <a:pt x="26427" y="6404"/>
                  </a:cubicBezTo>
                  <a:cubicBezTo>
                    <a:pt x="26425" y="6404"/>
                    <a:pt x="26423" y="6404"/>
                    <a:pt x="26421" y="6404"/>
                  </a:cubicBezTo>
                  <a:lnTo>
                    <a:pt x="26421" y="6404"/>
                  </a:lnTo>
                  <a:lnTo>
                    <a:pt x="27019" y="6564"/>
                  </a:lnTo>
                  <a:lnTo>
                    <a:pt x="27019" y="6564"/>
                  </a:lnTo>
                  <a:cubicBezTo>
                    <a:pt x="27017" y="6564"/>
                    <a:pt x="27014" y="6564"/>
                    <a:pt x="27011" y="6564"/>
                  </a:cubicBezTo>
                  <a:cubicBezTo>
                    <a:pt x="26898" y="6564"/>
                    <a:pt x="26835" y="6777"/>
                    <a:pt x="26835" y="6903"/>
                  </a:cubicBezTo>
                  <a:cubicBezTo>
                    <a:pt x="26835" y="6898"/>
                    <a:pt x="26837" y="6896"/>
                    <a:pt x="26841" y="6896"/>
                  </a:cubicBezTo>
                  <a:cubicBezTo>
                    <a:pt x="26859" y="6896"/>
                    <a:pt x="26926" y="6965"/>
                    <a:pt x="26992" y="7044"/>
                  </a:cubicBezTo>
                  <a:cubicBezTo>
                    <a:pt x="27086" y="7154"/>
                    <a:pt x="27165" y="7295"/>
                    <a:pt x="27212" y="7342"/>
                  </a:cubicBezTo>
                  <a:lnTo>
                    <a:pt x="27149" y="7107"/>
                  </a:lnTo>
                  <a:lnTo>
                    <a:pt x="27149" y="7107"/>
                  </a:lnTo>
                  <a:cubicBezTo>
                    <a:pt x="27306" y="7373"/>
                    <a:pt x="27494" y="7405"/>
                    <a:pt x="27666" y="7483"/>
                  </a:cubicBezTo>
                  <a:cubicBezTo>
                    <a:pt x="27854" y="7561"/>
                    <a:pt x="28058" y="7624"/>
                    <a:pt x="28168" y="7938"/>
                  </a:cubicBezTo>
                  <a:cubicBezTo>
                    <a:pt x="28149" y="7928"/>
                    <a:pt x="28120" y="7923"/>
                    <a:pt x="28086" y="7923"/>
                  </a:cubicBezTo>
                  <a:cubicBezTo>
                    <a:pt x="27944" y="7923"/>
                    <a:pt x="27713" y="8008"/>
                    <a:pt x="27776" y="8235"/>
                  </a:cubicBezTo>
                  <a:cubicBezTo>
                    <a:pt x="27901" y="8267"/>
                    <a:pt x="28136" y="8345"/>
                    <a:pt x="28403" y="8486"/>
                  </a:cubicBezTo>
                  <a:cubicBezTo>
                    <a:pt x="28544" y="8549"/>
                    <a:pt x="28669" y="8643"/>
                    <a:pt x="28779" y="8768"/>
                  </a:cubicBezTo>
                  <a:cubicBezTo>
                    <a:pt x="28889" y="8878"/>
                    <a:pt x="28998" y="9004"/>
                    <a:pt x="29061" y="9145"/>
                  </a:cubicBezTo>
                  <a:lnTo>
                    <a:pt x="28983" y="9270"/>
                  </a:lnTo>
                  <a:cubicBezTo>
                    <a:pt x="28983" y="9270"/>
                    <a:pt x="29030" y="9380"/>
                    <a:pt x="29093" y="9489"/>
                  </a:cubicBezTo>
                  <a:cubicBezTo>
                    <a:pt x="29133" y="9584"/>
                    <a:pt x="29162" y="9679"/>
                    <a:pt x="29179" y="9703"/>
                  </a:cubicBezTo>
                  <a:lnTo>
                    <a:pt x="29179" y="9703"/>
                  </a:lnTo>
                  <a:cubicBezTo>
                    <a:pt x="29022" y="9576"/>
                    <a:pt x="28775" y="9345"/>
                    <a:pt x="28528" y="9129"/>
                  </a:cubicBezTo>
                  <a:cubicBezTo>
                    <a:pt x="28262" y="8894"/>
                    <a:pt x="28011" y="8674"/>
                    <a:pt x="27839" y="8533"/>
                  </a:cubicBezTo>
                  <a:lnTo>
                    <a:pt x="27839" y="8533"/>
                  </a:lnTo>
                  <a:cubicBezTo>
                    <a:pt x="27839" y="8768"/>
                    <a:pt x="27760" y="8627"/>
                    <a:pt x="27854" y="8941"/>
                  </a:cubicBezTo>
                  <a:cubicBezTo>
                    <a:pt x="27842" y="8968"/>
                    <a:pt x="27828" y="8980"/>
                    <a:pt x="27813" y="8980"/>
                  </a:cubicBezTo>
                  <a:cubicBezTo>
                    <a:pt x="27751" y="8980"/>
                    <a:pt x="27673" y="8784"/>
                    <a:pt x="27635" y="8721"/>
                  </a:cubicBezTo>
                  <a:lnTo>
                    <a:pt x="27635" y="8721"/>
                  </a:lnTo>
                  <a:cubicBezTo>
                    <a:pt x="27635" y="8721"/>
                    <a:pt x="27650" y="8768"/>
                    <a:pt x="27666" y="8831"/>
                  </a:cubicBezTo>
                  <a:cubicBezTo>
                    <a:pt x="27682" y="8909"/>
                    <a:pt x="27697" y="9004"/>
                    <a:pt x="27713" y="9098"/>
                  </a:cubicBezTo>
                  <a:cubicBezTo>
                    <a:pt x="27729" y="9192"/>
                    <a:pt x="27745" y="9286"/>
                    <a:pt x="27760" y="9348"/>
                  </a:cubicBezTo>
                  <a:cubicBezTo>
                    <a:pt x="27760" y="9427"/>
                    <a:pt x="27776" y="9474"/>
                    <a:pt x="27776" y="9474"/>
                  </a:cubicBezTo>
                  <a:cubicBezTo>
                    <a:pt x="27786" y="9470"/>
                    <a:pt x="27795" y="9469"/>
                    <a:pt x="27805" y="9469"/>
                  </a:cubicBezTo>
                  <a:cubicBezTo>
                    <a:pt x="27886" y="9469"/>
                    <a:pt x="27956" y="9584"/>
                    <a:pt x="28027" y="9725"/>
                  </a:cubicBezTo>
                  <a:cubicBezTo>
                    <a:pt x="28086" y="9858"/>
                    <a:pt x="28146" y="9992"/>
                    <a:pt x="28218" y="9992"/>
                  </a:cubicBezTo>
                  <a:cubicBezTo>
                    <a:pt x="28222" y="9992"/>
                    <a:pt x="28226" y="9992"/>
                    <a:pt x="28230" y="9991"/>
                  </a:cubicBezTo>
                  <a:cubicBezTo>
                    <a:pt x="28230" y="9991"/>
                    <a:pt x="28152" y="9772"/>
                    <a:pt x="28058" y="9568"/>
                  </a:cubicBezTo>
                  <a:cubicBezTo>
                    <a:pt x="28011" y="9458"/>
                    <a:pt x="27964" y="9364"/>
                    <a:pt x="27933" y="9286"/>
                  </a:cubicBezTo>
                  <a:cubicBezTo>
                    <a:pt x="27901" y="9223"/>
                    <a:pt x="27870" y="9176"/>
                    <a:pt x="27870" y="9176"/>
                  </a:cubicBezTo>
                  <a:cubicBezTo>
                    <a:pt x="27888" y="9167"/>
                    <a:pt x="27908" y="9163"/>
                    <a:pt x="27931" y="9163"/>
                  </a:cubicBezTo>
                  <a:cubicBezTo>
                    <a:pt x="28029" y="9163"/>
                    <a:pt x="28166" y="9243"/>
                    <a:pt x="28293" y="9395"/>
                  </a:cubicBezTo>
                  <a:cubicBezTo>
                    <a:pt x="28356" y="9489"/>
                    <a:pt x="28434" y="9599"/>
                    <a:pt x="28497" y="9725"/>
                  </a:cubicBezTo>
                  <a:cubicBezTo>
                    <a:pt x="28544" y="9850"/>
                    <a:pt x="28575" y="10007"/>
                    <a:pt x="28591" y="10148"/>
                  </a:cubicBezTo>
                  <a:cubicBezTo>
                    <a:pt x="28574" y="10189"/>
                    <a:pt x="28540" y="10204"/>
                    <a:pt x="28497" y="10204"/>
                  </a:cubicBezTo>
                  <a:cubicBezTo>
                    <a:pt x="28385" y="10204"/>
                    <a:pt x="28215" y="10100"/>
                    <a:pt x="28160" y="10100"/>
                  </a:cubicBezTo>
                  <a:cubicBezTo>
                    <a:pt x="28157" y="10100"/>
                    <a:pt x="28154" y="10100"/>
                    <a:pt x="28152" y="10101"/>
                  </a:cubicBezTo>
                  <a:cubicBezTo>
                    <a:pt x="28246" y="10163"/>
                    <a:pt x="28340" y="10634"/>
                    <a:pt x="28293" y="10696"/>
                  </a:cubicBezTo>
                  <a:lnTo>
                    <a:pt x="28168" y="10461"/>
                  </a:lnTo>
                  <a:lnTo>
                    <a:pt x="28168" y="10461"/>
                  </a:lnTo>
                  <a:cubicBezTo>
                    <a:pt x="28105" y="10775"/>
                    <a:pt x="28481" y="10963"/>
                    <a:pt x="28293" y="11355"/>
                  </a:cubicBezTo>
                  <a:cubicBezTo>
                    <a:pt x="28277" y="11496"/>
                    <a:pt x="28011" y="11747"/>
                    <a:pt x="28136" y="11778"/>
                  </a:cubicBezTo>
                  <a:cubicBezTo>
                    <a:pt x="28277" y="11656"/>
                    <a:pt x="28590" y="11591"/>
                    <a:pt x="28856" y="11591"/>
                  </a:cubicBezTo>
                  <a:cubicBezTo>
                    <a:pt x="29037" y="11591"/>
                    <a:pt x="29195" y="11621"/>
                    <a:pt x="29265" y="11684"/>
                  </a:cubicBezTo>
                  <a:cubicBezTo>
                    <a:pt x="29249" y="11715"/>
                    <a:pt x="29202" y="11903"/>
                    <a:pt x="29124" y="12107"/>
                  </a:cubicBezTo>
                  <a:cubicBezTo>
                    <a:pt x="29045" y="12295"/>
                    <a:pt x="28936" y="12515"/>
                    <a:pt x="28873" y="12577"/>
                  </a:cubicBezTo>
                  <a:cubicBezTo>
                    <a:pt x="28841" y="12612"/>
                    <a:pt x="28809" y="12626"/>
                    <a:pt x="28777" y="12626"/>
                  </a:cubicBezTo>
                  <a:cubicBezTo>
                    <a:pt x="28635" y="12626"/>
                    <a:pt x="28500" y="12342"/>
                    <a:pt x="28366" y="12342"/>
                  </a:cubicBezTo>
                  <a:cubicBezTo>
                    <a:pt x="28342" y="12342"/>
                    <a:pt x="28317" y="12351"/>
                    <a:pt x="28293" y="12374"/>
                  </a:cubicBezTo>
                  <a:cubicBezTo>
                    <a:pt x="28356" y="12389"/>
                    <a:pt x="28403" y="12515"/>
                    <a:pt x="28434" y="12577"/>
                  </a:cubicBezTo>
                  <a:cubicBezTo>
                    <a:pt x="28413" y="12624"/>
                    <a:pt x="28387" y="12631"/>
                    <a:pt x="28362" y="12631"/>
                  </a:cubicBezTo>
                  <a:cubicBezTo>
                    <a:pt x="28351" y="12631"/>
                    <a:pt x="28340" y="12630"/>
                    <a:pt x="28330" y="12630"/>
                  </a:cubicBezTo>
                  <a:cubicBezTo>
                    <a:pt x="28292" y="12630"/>
                    <a:pt x="28262" y="12647"/>
                    <a:pt x="28262" y="12812"/>
                  </a:cubicBezTo>
                  <a:cubicBezTo>
                    <a:pt x="28406" y="12868"/>
                    <a:pt x="28291" y="13151"/>
                    <a:pt x="28306" y="13151"/>
                  </a:cubicBezTo>
                  <a:cubicBezTo>
                    <a:pt x="28312" y="13151"/>
                    <a:pt x="28341" y="13102"/>
                    <a:pt x="28419" y="12969"/>
                  </a:cubicBezTo>
                  <a:lnTo>
                    <a:pt x="28419" y="12969"/>
                  </a:lnTo>
                  <a:cubicBezTo>
                    <a:pt x="28434" y="13283"/>
                    <a:pt x="28309" y="13283"/>
                    <a:pt x="28262" y="13643"/>
                  </a:cubicBezTo>
                  <a:cubicBezTo>
                    <a:pt x="28274" y="13635"/>
                    <a:pt x="28286" y="13632"/>
                    <a:pt x="28299" y="13632"/>
                  </a:cubicBezTo>
                  <a:cubicBezTo>
                    <a:pt x="28443" y="13632"/>
                    <a:pt x="28651" y="14078"/>
                    <a:pt x="28622" y="14380"/>
                  </a:cubicBezTo>
                  <a:cubicBezTo>
                    <a:pt x="28611" y="14373"/>
                    <a:pt x="28598" y="14369"/>
                    <a:pt x="28583" y="14369"/>
                  </a:cubicBezTo>
                  <a:cubicBezTo>
                    <a:pt x="28535" y="14369"/>
                    <a:pt x="28474" y="14403"/>
                    <a:pt x="28450" y="14427"/>
                  </a:cubicBezTo>
                  <a:cubicBezTo>
                    <a:pt x="28356" y="14725"/>
                    <a:pt x="28262" y="14960"/>
                    <a:pt x="28152" y="15179"/>
                  </a:cubicBezTo>
                  <a:cubicBezTo>
                    <a:pt x="28042" y="15399"/>
                    <a:pt x="27964" y="15602"/>
                    <a:pt x="27839" y="15885"/>
                  </a:cubicBezTo>
                  <a:cubicBezTo>
                    <a:pt x="27790" y="15909"/>
                    <a:pt x="27676" y="16055"/>
                    <a:pt x="27612" y="16055"/>
                  </a:cubicBezTo>
                  <a:cubicBezTo>
                    <a:pt x="27594" y="16055"/>
                    <a:pt x="27579" y="16042"/>
                    <a:pt x="27572" y="16010"/>
                  </a:cubicBezTo>
                  <a:lnTo>
                    <a:pt x="27572" y="16010"/>
                  </a:lnTo>
                  <a:cubicBezTo>
                    <a:pt x="27572" y="16104"/>
                    <a:pt x="27603" y="16198"/>
                    <a:pt x="27541" y="16370"/>
                  </a:cubicBezTo>
                  <a:cubicBezTo>
                    <a:pt x="27491" y="16412"/>
                    <a:pt x="27462" y="16429"/>
                    <a:pt x="27446" y="16429"/>
                  </a:cubicBezTo>
                  <a:cubicBezTo>
                    <a:pt x="27380" y="16429"/>
                    <a:pt x="27561" y="16121"/>
                    <a:pt x="27452" y="16121"/>
                  </a:cubicBezTo>
                  <a:cubicBezTo>
                    <a:pt x="27433" y="16121"/>
                    <a:pt x="27406" y="16130"/>
                    <a:pt x="27368" y="16151"/>
                  </a:cubicBezTo>
                  <a:cubicBezTo>
                    <a:pt x="27478" y="16214"/>
                    <a:pt x="27353" y="16637"/>
                    <a:pt x="27290" y="16903"/>
                  </a:cubicBezTo>
                  <a:cubicBezTo>
                    <a:pt x="27384" y="16903"/>
                    <a:pt x="27462" y="16778"/>
                    <a:pt x="27525" y="16606"/>
                  </a:cubicBezTo>
                  <a:cubicBezTo>
                    <a:pt x="27572" y="16449"/>
                    <a:pt x="27588" y="16245"/>
                    <a:pt x="27603" y="16104"/>
                  </a:cubicBezTo>
                  <a:cubicBezTo>
                    <a:pt x="27839" y="16198"/>
                    <a:pt x="27933" y="16747"/>
                    <a:pt x="27729" y="17358"/>
                  </a:cubicBezTo>
                  <a:cubicBezTo>
                    <a:pt x="27655" y="17566"/>
                    <a:pt x="27599" y="17619"/>
                    <a:pt x="27558" y="17619"/>
                  </a:cubicBezTo>
                  <a:cubicBezTo>
                    <a:pt x="27516" y="17619"/>
                    <a:pt x="27491" y="17561"/>
                    <a:pt x="27482" y="17561"/>
                  </a:cubicBezTo>
                  <a:cubicBezTo>
                    <a:pt x="27479" y="17561"/>
                    <a:pt x="27478" y="17566"/>
                    <a:pt x="27478" y="17577"/>
                  </a:cubicBezTo>
                  <a:cubicBezTo>
                    <a:pt x="27227" y="17985"/>
                    <a:pt x="27227" y="18220"/>
                    <a:pt x="27212" y="18424"/>
                  </a:cubicBezTo>
                  <a:cubicBezTo>
                    <a:pt x="27196" y="18628"/>
                    <a:pt x="27180" y="18816"/>
                    <a:pt x="26882" y="19098"/>
                  </a:cubicBezTo>
                  <a:cubicBezTo>
                    <a:pt x="26823" y="19132"/>
                    <a:pt x="26776" y="19146"/>
                    <a:pt x="26738" y="19146"/>
                  </a:cubicBezTo>
                  <a:cubicBezTo>
                    <a:pt x="26585" y="19146"/>
                    <a:pt x="26575" y="18925"/>
                    <a:pt x="26475" y="18925"/>
                  </a:cubicBezTo>
                  <a:cubicBezTo>
                    <a:pt x="26647" y="18549"/>
                    <a:pt x="26898" y="18455"/>
                    <a:pt x="27024" y="18204"/>
                  </a:cubicBezTo>
                  <a:lnTo>
                    <a:pt x="27024" y="18204"/>
                  </a:lnTo>
                  <a:lnTo>
                    <a:pt x="26788" y="18471"/>
                  </a:lnTo>
                  <a:cubicBezTo>
                    <a:pt x="26804" y="18330"/>
                    <a:pt x="26914" y="18079"/>
                    <a:pt x="27024" y="17969"/>
                  </a:cubicBezTo>
                  <a:lnTo>
                    <a:pt x="27024" y="17969"/>
                  </a:lnTo>
                  <a:cubicBezTo>
                    <a:pt x="26898" y="18048"/>
                    <a:pt x="26694" y="18377"/>
                    <a:pt x="26444" y="18753"/>
                  </a:cubicBezTo>
                  <a:cubicBezTo>
                    <a:pt x="26193" y="19129"/>
                    <a:pt x="25895" y="19552"/>
                    <a:pt x="25628" y="19787"/>
                  </a:cubicBezTo>
                  <a:cubicBezTo>
                    <a:pt x="25586" y="19901"/>
                    <a:pt x="25505" y="20092"/>
                    <a:pt x="25583" y="20092"/>
                  </a:cubicBezTo>
                  <a:cubicBezTo>
                    <a:pt x="25591" y="20092"/>
                    <a:pt x="25601" y="20090"/>
                    <a:pt x="25613" y="20085"/>
                  </a:cubicBezTo>
                  <a:lnTo>
                    <a:pt x="25738" y="19897"/>
                  </a:lnTo>
                  <a:cubicBezTo>
                    <a:pt x="25757" y="19890"/>
                    <a:pt x="25772" y="19886"/>
                    <a:pt x="25784" y="19886"/>
                  </a:cubicBezTo>
                  <a:cubicBezTo>
                    <a:pt x="25896" y="19886"/>
                    <a:pt x="25702" y="20203"/>
                    <a:pt x="25764" y="20203"/>
                  </a:cubicBezTo>
                  <a:cubicBezTo>
                    <a:pt x="25776" y="20203"/>
                    <a:pt x="25797" y="20192"/>
                    <a:pt x="25832" y="20164"/>
                  </a:cubicBezTo>
                  <a:lnTo>
                    <a:pt x="25832" y="20164"/>
                  </a:lnTo>
                  <a:cubicBezTo>
                    <a:pt x="25707" y="20461"/>
                    <a:pt x="25597" y="20822"/>
                    <a:pt x="25221" y="21104"/>
                  </a:cubicBezTo>
                  <a:lnTo>
                    <a:pt x="25043" y="21045"/>
                  </a:lnTo>
                  <a:lnTo>
                    <a:pt x="25043" y="21045"/>
                  </a:lnTo>
                  <a:cubicBezTo>
                    <a:pt x="25045" y="21045"/>
                    <a:pt x="25046" y="21045"/>
                    <a:pt x="25048" y="21045"/>
                  </a:cubicBezTo>
                  <a:cubicBezTo>
                    <a:pt x="25113" y="21045"/>
                    <a:pt x="25296" y="20907"/>
                    <a:pt x="25353" y="20795"/>
                  </a:cubicBezTo>
                  <a:lnTo>
                    <a:pt x="25353" y="20795"/>
                  </a:lnTo>
                  <a:cubicBezTo>
                    <a:pt x="25306" y="20880"/>
                    <a:pt x="25148" y="20954"/>
                    <a:pt x="25017" y="21041"/>
                  </a:cubicBezTo>
                  <a:cubicBezTo>
                    <a:pt x="24860" y="21135"/>
                    <a:pt x="24735" y="21245"/>
                    <a:pt x="24735" y="21402"/>
                  </a:cubicBezTo>
                  <a:cubicBezTo>
                    <a:pt x="24735" y="21402"/>
                    <a:pt x="24813" y="21371"/>
                    <a:pt x="24892" y="21339"/>
                  </a:cubicBezTo>
                  <a:lnTo>
                    <a:pt x="25049" y="21277"/>
                  </a:lnTo>
                  <a:lnTo>
                    <a:pt x="25049" y="21277"/>
                  </a:lnTo>
                  <a:cubicBezTo>
                    <a:pt x="24892" y="21559"/>
                    <a:pt x="24735" y="21982"/>
                    <a:pt x="24375" y="22201"/>
                  </a:cubicBezTo>
                  <a:cubicBezTo>
                    <a:pt x="24395" y="22202"/>
                    <a:pt x="24412" y="22203"/>
                    <a:pt x="24428" y="22203"/>
                  </a:cubicBezTo>
                  <a:cubicBezTo>
                    <a:pt x="24613" y="22203"/>
                    <a:pt x="24465" y="22121"/>
                    <a:pt x="24798" y="22092"/>
                  </a:cubicBezTo>
                  <a:cubicBezTo>
                    <a:pt x="24457" y="22077"/>
                    <a:pt x="25449" y="21458"/>
                    <a:pt x="25145" y="21458"/>
                  </a:cubicBezTo>
                  <a:cubicBezTo>
                    <a:pt x="25140" y="21458"/>
                    <a:pt x="25136" y="21459"/>
                    <a:pt x="25131" y="21459"/>
                  </a:cubicBezTo>
                  <a:lnTo>
                    <a:pt x="25131" y="21459"/>
                  </a:lnTo>
                  <a:cubicBezTo>
                    <a:pt x="25463" y="21410"/>
                    <a:pt x="25538" y="21175"/>
                    <a:pt x="25926" y="21026"/>
                  </a:cubicBezTo>
                  <a:cubicBezTo>
                    <a:pt x="25879" y="20994"/>
                    <a:pt x="25754" y="21057"/>
                    <a:pt x="25989" y="20806"/>
                  </a:cubicBezTo>
                  <a:cubicBezTo>
                    <a:pt x="25989" y="20791"/>
                    <a:pt x="26005" y="20744"/>
                    <a:pt x="26005" y="20728"/>
                  </a:cubicBezTo>
                  <a:cubicBezTo>
                    <a:pt x="26005" y="20712"/>
                    <a:pt x="26020" y="20712"/>
                    <a:pt x="26020" y="20712"/>
                  </a:cubicBezTo>
                  <a:lnTo>
                    <a:pt x="26005" y="20712"/>
                  </a:lnTo>
                  <a:cubicBezTo>
                    <a:pt x="25926" y="20759"/>
                    <a:pt x="25864" y="20791"/>
                    <a:pt x="25817" y="20791"/>
                  </a:cubicBezTo>
                  <a:cubicBezTo>
                    <a:pt x="25817" y="20571"/>
                    <a:pt x="26161" y="20164"/>
                    <a:pt x="26208" y="19976"/>
                  </a:cubicBezTo>
                  <a:cubicBezTo>
                    <a:pt x="26240" y="19944"/>
                    <a:pt x="26258" y="19932"/>
                    <a:pt x="26267" y="19932"/>
                  </a:cubicBezTo>
                  <a:cubicBezTo>
                    <a:pt x="26295" y="19932"/>
                    <a:pt x="26247" y="20044"/>
                    <a:pt x="26295" y="20044"/>
                  </a:cubicBezTo>
                  <a:cubicBezTo>
                    <a:pt x="26301" y="20044"/>
                    <a:pt x="26309" y="20042"/>
                    <a:pt x="26318" y="20038"/>
                  </a:cubicBezTo>
                  <a:lnTo>
                    <a:pt x="26397" y="19756"/>
                  </a:lnTo>
                  <a:cubicBezTo>
                    <a:pt x="26407" y="19761"/>
                    <a:pt x="26419" y="19764"/>
                    <a:pt x="26433" y="19764"/>
                  </a:cubicBezTo>
                  <a:cubicBezTo>
                    <a:pt x="26518" y="19764"/>
                    <a:pt x="26650" y="19672"/>
                    <a:pt x="26709" y="19672"/>
                  </a:cubicBezTo>
                  <a:cubicBezTo>
                    <a:pt x="26752" y="19672"/>
                    <a:pt x="26757" y="19719"/>
                    <a:pt x="26679" y="19882"/>
                  </a:cubicBezTo>
                  <a:lnTo>
                    <a:pt x="26929" y="19537"/>
                  </a:lnTo>
                  <a:cubicBezTo>
                    <a:pt x="27133" y="19380"/>
                    <a:pt x="27337" y="19098"/>
                    <a:pt x="27400" y="18894"/>
                  </a:cubicBezTo>
                  <a:cubicBezTo>
                    <a:pt x="27510" y="18771"/>
                    <a:pt x="27534" y="18534"/>
                    <a:pt x="27539" y="18534"/>
                  </a:cubicBezTo>
                  <a:cubicBezTo>
                    <a:pt x="27541" y="18534"/>
                    <a:pt x="27541" y="18552"/>
                    <a:pt x="27541" y="18596"/>
                  </a:cubicBezTo>
                  <a:cubicBezTo>
                    <a:pt x="27541" y="18596"/>
                    <a:pt x="27603" y="18439"/>
                    <a:pt x="27666" y="18283"/>
                  </a:cubicBezTo>
                  <a:lnTo>
                    <a:pt x="27792" y="17969"/>
                  </a:lnTo>
                  <a:lnTo>
                    <a:pt x="27823" y="17985"/>
                  </a:lnTo>
                  <a:cubicBezTo>
                    <a:pt x="27980" y="17703"/>
                    <a:pt x="28089" y="17374"/>
                    <a:pt x="28215" y="17060"/>
                  </a:cubicBezTo>
                  <a:cubicBezTo>
                    <a:pt x="28340" y="16731"/>
                    <a:pt x="28466" y="16402"/>
                    <a:pt x="28732" y="16088"/>
                  </a:cubicBezTo>
                  <a:cubicBezTo>
                    <a:pt x="28779" y="15869"/>
                    <a:pt x="28810" y="15649"/>
                    <a:pt x="28967" y="15305"/>
                  </a:cubicBezTo>
                  <a:lnTo>
                    <a:pt x="29108" y="15273"/>
                  </a:lnTo>
                  <a:cubicBezTo>
                    <a:pt x="29155" y="14991"/>
                    <a:pt x="29453" y="14474"/>
                    <a:pt x="29359" y="14317"/>
                  </a:cubicBezTo>
                  <a:cubicBezTo>
                    <a:pt x="29563" y="14207"/>
                    <a:pt x="29641" y="13863"/>
                    <a:pt x="29704" y="13486"/>
                  </a:cubicBezTo>
                  <a:cubicBezTo>
                    <a:pt x="29735" y="13298"/>
                    <a:pt x="29735" y="13095"/>
                    <a:pt x="29735" y="12906"/>
                  </a:cubicBezTo>
                  <a:cubicBezTo>
                    <a:pt x="29751" y="12734"/>
                    <a:pt x="29767" y="12562"/>
                    <a:pt x="29798" y="12436"/>
                  </a:cubicBezTo>
                  <a:lnTo>
                    <a:pt x="29641" y="12405"/>
                  </a:lnTo>
                  <a:cubicBezTo>
                    <a:pt x="29688" y="12060"/>
                    <a:pt x="29625" y="11715"/>
                    <a:pt x="29578" y="11292"/>
                  </a:cubicBezTo>
                  <a:lnTo>
                    <a:pt x="29453" y="11323"/>
                  </a:lnTo>
                  <a:cubicBezTo>
                    <a:pt x="29406" y="11135"/>
                    <a:pt x="29390" y="10900"/>
                    <a:pt x="29422" y="10634"/>
                  </a:cubicBezTo>
                  <a:cubicBezTo>
                    <a:pt x="29437" y="10367"/>
                    <a:pt x="29469" y="10069"/>
                    <a:pt x="29406" y="9787"/>
                  </a:cubicBezTo>
                  <a:lnTo>
                    <a:pt x="29406" y="9787"/>
                  </a:lnTo>
                  <a:cubicBezTo>
                    <a:pt x="29469" y="9819"/>
                    <a:pt x="29469" y="9960"/>
                    <a:pt x="29453" y="10069"/>
                  </a:cubicBezTo>
                  <a:cubicBezTo>
                    <a:pt x="29516" y="9881"/>
                    <a:pt x="29516" y="9709"/>
                    <a:pt x="29484" y="9521"/>
                  </a:cubicBezTo>
                  <a:cubicBezTo>
                    <a:pt x="29437" y="9348"/>
                    <a:pt x="29375" y="9160"/>
                    <a:pt x="29312" y="8988"/>
                  </a:cubicBezTo>
                  <a:cubicBezTo>
                    <a:pt x="29234" y="8815"/>
                    <a:pt x="29155" y="8643"/>
                    <a:pt x="29093" y="8486"/>
                  </a:cubicBezTo>
                  <a:cubicBezTo>
                    <a:pt x="29030" y="8314"/>
                    <a:pt x="28983" y="8157"/>
                    <a:pt x="28983" y="7969"/>
                  </a:cubicBezTo>
                  <a:cubicBezTo>
                    <a:pt x="28889" y="7828"/>
                    <a:pt x="28842" y="7718"/>
                    <a:pt x="28826" y="7609"/>
                  </a:cubicBezTo>
                  <a:lnTo>
                    <a:pt x="28826" y="7609"/>
                  </a:lnTo>
                  <a:cubicBezTo>
                    <a:pt x="28842" y="7609"/>
                    <a:pt x="28842" y="7624"/>
                    <a:pt x="28857" y="7640"/>
                  </a:cubicBezTo>
                  <a:cubicBezTo>
                    <a:pt x="28842" y="7624"/>
                    <a:pt x="28842" y="7593"/>
                    <a:pt x="28826" y="7577"/>
                  </a:cubicBezTo>
                  <a:cubicBezTo>
                    <a:pt x="28810" y="7499"/>
                    <a:pt x="28810" y="7420"/>
                    <a:pt x="28795" y="7326"/>
                  </a:cubicBezTo>
                  <a:lnTo>
                    <a:pt x="28795" y="7326"/>
                  </a:lnTo>
                  <a:cubicBezTo>
                    <a:pt x="28795" y="7405"/>
                    <a:pt x="28795" y="7483"/>
                    <a:pt x="28810" y="7546"/>
                  </a:cubicBezTo>
                  <a:cubicBezTo>
                    <a:pt x="28779" y="7483"/>
                    <a:pt x="28748" y="7405"/>
                    <a:pt x="28701" y="7326"/>
                  </a:cubicBezTo>
                  <a:cubicBezTo>
                    <a:pt x="28654" y="7264"/>
                    <a:pt x="28591" y="7170"/>
                    <a:pt x="28528" y="7107"/>
                  </a:cubicBezTo>
                  <a:lnTo>
                    <a:pt x="28607" y="6950"/>
                  </a:lnTo>
                  <a:cubicBezTo>
                    <a:pt x="28607" y="6950"/>
                    <a:pt x="28591" y="6935"/>
                    <a:pt x="28591" y="6919"/>
                  </a:cubicBezTo>
                  <a:cubicBezTo>
                    <a:pt x="28572" y="6838"/>
                    <a:pt x="28546" y="6807"/>
                    <a:pt x="28519" y="6807"/>
                  </a:cubicBezTo>
                  <a:cubicBezTo>
                    <a:pt x="28477" y="6807"/>
                    <a:pt x="28431" y="6881"/>
                    <a:pt x="28403" y="6966"/>
                  </a:cubicBezTo>
                  <a:cubicBezTo>
                    <a:pt x="28340" y="6887"/>
                    <a:pt x="28277" y="6840"/>
                    <a:pt x="28199" y="6809"/>
                  </a:cubicBezTo>
                  <a:cubicBezTo>
                    <a:pt x="28293" y="6543"/>
                    <a:pt x="27854" y="6449"/>
                    <a:pt x="27901" y="6135"/>
                  </a:cubicBezTo>
                  <a:cubicBezTo>
                    <a:pt x="27807" y="6135"/>
                    <a:pt x="27619" y="5947"/>
                    <a:pt x="27447" y="5837"/>
                  </a:cubicBezTo>
                  <a:cubicBezTo>
                    <a:pt x="27309" y="5737"/>
                    <a:pt x="27161" y="5647"/>
                    <a:pt x="27043" y="5647"/>
                  </a:cubicBezTo>
                  <a:cubicBezTo>
                    <a:pt x="27036" y="5647"/>
                    <a:pt x="27029" y="5647"/>
                    <a:pt x="27022" y="5648"/>
                  </a:cubicBezTo>
                  <a:lnTo>
                    <a:pt x="27022" y="5648"/>
                  </a:lnTo>
                  <a:cubicBezTo>
                    <a:pt x="26913" y="5491"/>
                    <a:pt x="26803" y="5335"/>
                    <a:pt x="26632" y="5257"/>
                  </a:cubicBezTo>
                  <a:lnTo>
                    <a:pt x="26710" y="5069"/>
                  </a:lnTo>
                  <a:lnTo>
                    <a:pt x="26240" y="4960"/>
                  </a:lnTo>
                  <a:cubicBezTo>
                    <a:pt x="26164" y="4746"/>
                    <a:pt x="26129" y="4623"/>
                    <a:pt x="26264" y="4623"/>
                  </a:cubicBezTo>
                  <a:cubicBezTo>
                    <a:pt x="26297" y="4623"/>
                    <a:pt x="26341" y="4631"/>
                    <a:pt x="26397" y="4646"/>
                  </a:cubicBezTo>
                  <a:cubicBezTo>
                    <a:pt x="25801" y="4380"/>
                    <a:pt x="25973" y="4364"/>
                    <a:pt x="25440" y="4160"/>
                  </a:cubicBezTo>
                  <a:lnTo>
                    <a:pt x="25550" y="4082"/>
                  </a:lnTo>
                  <a:cubicBezTo>
                    <a:pt x="25409" y="3956"/>
                    <a:pt x="25080" y="3862"/>
                    <a:pt x="25064" y="3721"/>
                  </a:cubicBezTo>
                  <a:cubicBezTo>
                    <a:pt x="25033" y="3596"/>
                    <a:pt x="24923" y="3455"/>
                    <a:pt x="24766" y="3282"/>
                  </a:cubicBezTo>
                  <a:cubicBezTo>
                    <a:pt x="24594" y="3126"/>
                    <a:pt x="24359" y="2922"/>
                    <a:pt x="24124" y="2734"/>
                  </a:cubicBezTo>
                  <a:cubicBezTo>
                    <a:pt x="23622" y="2373"/>
                    <a:pt x="23027" y="2013"/>
                    <a:pt x="22619" y="1652"/>
                  </a:cubicBezTo>
                  <a:cubicBezTo>
                    <a:pt x="22619" y="1738"/>
                    <a:pt x="22605" y="1771"/>
                    <a:pt x="22580" y="1771"/>
                  </a:cubicBezTo>
                  <a:cubicBezTo>
                    <a:pt x="22545" y="1771"/>
                    <a:pt x="22488" y="1709"/>
                    <a:pt x="22415" y="1637"/>
                  </a:cubicBezTo>
                  <a:cubicBezTo>
                    <a:pt x="22320" y="1541"/>
                    <a:pt x="22206" y="1427"/>
                    <a:pt x="22122" y="1427"/>
                  </a:cubicBezTo>
                  <a:cubicBezTo>
                    <a:pt x="22096" y="1427"/>
                    <a:pt x="22073" y="1438"/>
                    <a:pt x="22055" y="1464"/>
                  </a:cubicBezTo>
                  <a:cubicBezTo>
                    <a:pt x="22040" y="1376"/>
                    <a:pt x="21916" y="1275"/>
                    <a:pt x="22066" y="1275"/>
                  </a:cubicBezTo>
                  <a:cubicBezTo>
                    <a:pt x="22077" y="1275"/>
                    <a:pt x="22089" y="1275"/>
                    <a:pt x="22102" y="1276"/>
                  </a:cubicBezTo>
                  <a:cubicBezTo>
                    <a:pt x="21961" y="1229"/>
                    <a:pt x="21835" y="1182"/>
                    <a:pt x="21726" y="1119"/>
                  </a:cubicBezTo>
                  <a:cubicBezTo>
                    <a:pt x="21616" y="1072"/>
                    <a:pt x="21522" y="1041"/>
                    <a:pt x="21428" y="994"/>
                  </a:cubicBezTo>
                  <a:cubicBezTo>
                    <a:pt x="21306" y="933"/>
                    <a:pt x="21185" y="899"/>
                    <a:pt x="21055" y="899"/>
                  </a:cubicBezTo>
                  <a:cubicBezTo>
                    <a:pt x="20984" y="899"/>
                    <a:pt x="20910" y="909"/>
                    <a:pt x="20832" y="931"/>
                  </a:cubicBezTo>
                  <a:cubicBezTo>
                    <a:pt x="20785" y="837"/>
                    <a:pt x="20989" y="837"/>
                    <a:pt x="20942" y="775"/>
                  </a:cubicBezTo>
                  <a:lnTo>
                    <a:pt x="20942" y="775"/>
                  </a:lnTo>
                  <a:cubicBezTo>
                    <a:pt x="20911" y="775"/>
                    <a:pt x="20860" y="782"/>
                    <a:pt x="20811" y="782"/>
                  </a:cubicBezTo>
                  <a:cubicBezTo>
                    <a:pt x="20762" y="782"/>
                    <a:pt x="20715" y="775"/>
                    <a:pt x="20691" y="743"/>
                  </a:cubicBezTo>
                  <a:cubicBezTo>
                    <a:pt x="20644" y="680"/>
                    <a:pt x="20785" y="696"/>
                    <a:pt x="20895" y="680"/>
                  </a:cubicBezTo>
                  <a:cubicBezTo>
                    <a:pt x="20786" y="658"/>
                    <a:pt x="20694" y="648"/>
                    <a:pt x="20615" y="648"/>
                  </a:cubicBezTo>
                  <a:cubicBezTo>
                    <a:pt x="20250" y="648"/>
                    <a:pt x="20173" y="861"/>
                    <a:pt x="20095" y="1041"/>
                  </a:cubicBezTo>
                  <a:cubicBezTo>
                    <a:pt x="19959" y="961"/>
                    <a:pt x="19855" y="921"/>
                    <a:pt x="19755" y="921"/>
                  </a:cubicBezTo>
                  <a:cubicBezTo>
                    <a:pt x="19659" y="921"/>
                    <a:pt x="19567" y="957"/>
                    <a:pt x="19453" y="1025"/>
                  </a:cubicBezTo>
                  <a:cubicBezTo>
                    <a:pt x="19374" y="931"/>
                    <a:pt x="19202" y="837"/>
                    <a:pt x="19563" y="837"/>
                  </a:cubicBezTo>
                  <a:cubicBezTo>
                    <a:pt x="19468" y="822"/>
                    <a:pt x="19155" y="775"/>
                    <a:pt x="18889" y="743"/>
                  </a:cubicBezTo>
                  <a:cubicBezTo>
                    <a:pt x="18791" y="732"/>
                    <a:pt x="18696" y="724"/>
                    <a:pt x="18613" y="724"/>
                  </a:cubicBezTo>
                  <a:cubicBezTo>
                    <a:pt x="18470" y="724"/>
                    <a:pt x="18366" y="746"/>
                    <a:pt x="18356" y="806"/>
                  </a:cubicBezTo>
                  <a:cubicBezTo>
                    <a:pt x="18324" y="782"/>
                    <a:pt x="18258" y="775"/>
                    <a:pt x="18193" y="775"/>
                  </a:cubicBezTo>
                  <a:cubicBezTo>
                    <a:pt x="18128" y="775"/>
                    <a:pt x="18066" y="782"/>
                    <a:pt x="18042" y="790"/>
                  </a:cubicBezTo>
                  <a:cubicBezTo>
                    <a:pt x="17603" y="743"/>
                    <a:pt x="17572" y="712"/>
                    <a:pt x="17149" y="696"/>
                  </a:cubicBezTo>
                  <a:lnTo>
                    <a:pt x="17149" y="696"/>
                  </a:lnTo>
                  <a:lnTo>
                    <a:pt x="17258" y="727"/>
                  </a:lnTo>
                  <a:cubicBezTo>
                    <a:pt x="17193" y="804"/>
                    <a:pt x="17129" y="829"/>
                    <a:pt x="17059" y="829"/>
                  </a:cubicBezTo>
                  <a:cubicBezTo>
                    <a:pt x="16928" y="829"/>
                    <a:pt x="16777" y="743"/>
                    <a:pt x="16553" y="743"/>
                  </a:cubicBezTo>
                  <a:lnTo>
                    <a:pt x="16569" y="712"/>
                  </a:lnTo>
                  <a:cubicBezTo>
                    <a:pt x="16297" y="623"/>
                    <a:pt x="16175" y="603"/>
                    <a:pt x="16095" y="603"/>
                  </a:cubicBezTo>
                  <a:cubicBezTo>
                    <a:pt x="16030" y="603"/>
                    <a:pt x="15995" y="617"/>
                    <a:pt x="15929" y="617"/>
                  </a:cubicBezTo>
                  <a:cubicBezTo>
                    <a:pt x="15850" y="617"/>
                    <a:pt x="15727" y="597"/>
                    <a:pt x="15456" y="508"/>
                  </a:cubicBezTo>
                  <a:lnTo>
                    <a:pt x="15456" y="508"/>
                  </a:lnTo>
                  <a:lnTo>
                    <a:pt x="15487" y="649"/>
                  </a:lnTo>
                  <a:cubicBezTo>
                    <a:pt x="15466" y="719"/>
                    <a:pt x="15421" y="745"/>
                    <a:pt x="15359" y="745"/>
                  </a:cubicBezTo>
                  <a:cubicBezTo>
                    <a:pt x="15166" y="745"/>
                    <a:pt x="14807" y="494"/>
                    <a:pt x="14473" y="494"/>
                  </a:cubicBezTo>
                  <a:cubicBezTo>
                    <a:pt x="14429" y="494"/>
                    <a:pt x="14386" y="498"/>
                    <a:pt x="14343" y="508"/>
                  </a:cubicBezTo>
                  <a:lnTo>
                    <a:pt x="14515" y="586"/>
                  </a:lnTo>
                  <a:cubicBezTo>
                    <a:pt x="14492" y="597"/>
                    <a:pt x="14467" y="601"/>
                    <a:pt x="14441" y="601"/>
                  </a:cubicBezTo>
                  <a:cubicBezTo>
                    <a:pt x="14185" y="601"/>
                    <a:pt x="13801" y="159"/>
                    <a:pt x="13559" y="116"/>
                  </a:cubicBezTo>
                  <a:cubicBezTo>
                    <a:pt x="13497" y="85"/>
                    <a:pt x="13638" y="69"/>
                    <a:pt x="13716" y="53"/>
                  </a:cubicBezTo>
                  <a:cubicBezTo>
                    <a:pt x="13583" y="16"/>
                    <a:pt x="13499" y="1"/>
                    <a:pt x="13447" y="1"/>
                  </a:cubicBezTo>
                  <a:cubicBezTo>
                    <a:pt x="13235" y="1"/>
                    <a:pt x="13539" y="251"/>
                    <a:pt x="13136" y="289"/>
                  </a:cubicBezTo>
                  <a:cubicBezTo>
                    <a:pt x="13042" y="179"/>
                    <a:pt x="13246" y="22"/>
                    <a:pt x="12901" y="6"/>
                  </a:cubicBezTo>
                  <a:cubicBezTo>
                    <a:pt x="12890" y="2"/>
                    <a:pt x="12877" y="0"/>
                    <a:pt x="12861" y="0"/>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090;p55"/>
            <p:cNvSpPr/>
            <p:nvPr/>
          </p:nvSpPr>
          <p:spPr>
            <a:xfrm>
              <a:off x="5038939" y="1315750"/>
              <a:ext cx="1750" cy="1750"/>
            </a:xfrm>
            <a:custGeom>
              <a:avLst/>
              <a:gdLst/>
              <a:ahLst/>
              <a:cxnLst/>
              <a:rect l="l" t="t" r="r" b="b"/>
              <a:pathLst>
                <a:path w="79" h="79" extrusionOk="0">
                  <a:moveTo>
                    <a:pt x="47" y="0"/>
                  </a:moveTo>
                  <a:lnTo>
                    <a:pt x="47" y="0"/>
                  </a:lnTo>
                  <a:cubicBezTo>
                    <a:pt x="0" y="16"/>
                    <a:pt x="0" y="47"/>
                    <a:pt x="78" y="79"/>
                  </a:cubicBezTo>
                  <a:cubicBezTo>
                    <a:pt x="47" y="63"/>
                    <a:pt x="47" y="32"/>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091;p55"/>
            <p:cNvSpPr/>
            <p:nvPr/>
          </p:nvSpPr>
          <p:spPr>
            <a:xfrm>
              <a:off x="4729920" y="1377903"/>
              <a:ext cx="377" cy="1063"/>
            </a:xfrm>
            <a:custGeom>
              <a:avLst/>
              <a:gdLst/>
              <a:ahLst/>
              <a:cxnLst/>
              <a:rect l="l" t="t" r="r" b="b"/>
              <a:pathLst>
                <a:path w="17" h="48" extrusionOk="0">
                  <a:moveTo>
                    <a:pt x="17" y="0"/>
                  </a:moveTo>
                  <a:lnTo>
                    <a:pt x="1" y="16"/>
                  </a:lnTo>
                  <a:cubicBezTo>
                    <a:pt x="1" y="31"/>
                    <a:pt x="1" y="31"/>
                    <a:pt x="17" y="47"/>
                  </a:cubicBezTo>
                  <a:lnTo>
                    <a:pt x="1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092;p55"/>
            <p:cNvSpPr/>
            <p:nvPr/>
          </p:nvSpPr>
          <p:spPr>
            <a:xfrm>
              <a:off x="5167389" y="1753197"/>
              <a:ext cx="5227" cy="5582"/>
            </a:xfrm>
            <a:custGeom>
              <a:avLst/>
              <a:gdLst/>
              <a:ahLst/>
              <a:cxnLst/>
              <a:rect l="l" t="t" r="r" b="b"/>
              <a:pathLst>
                <a:path w="236" h="252" extrusionOk="0">
                  <a:moveTo>
                    <a:pt x="236" y="1"/>
                  </a:moveTo>
                  <a:lnTo>
                    <a:pt x="236" y="1"/>
                  </a:lnTo>
                  <a:cubicBezTo>
                    <a:pt x="142" y="111"/>
                    <a:pt x="79" y="126"/>
                    <a:pt x="1" y="158"/>
                  </a:cubicBezTo>
                  <a:cubicBezTo>
                    <a:pt x="30" y="187"/>
                    <a:pt x="102" y="175"/>
                    <a:pt x="57" y="239"/>
                  </a:cubicBezTo>
                  <a:lnTo>
                    <a:pt x="57" y="239"/>
                  </a:lnTo>
                  <a:cubicBezTo>
                    <a:pt x="73" y="218"/>
                    <a:pt x="107" y="172"/>
                    <a:pt x="142" y="126"/>
                  </a:cubicBezTo>
                  <a:cubicBezTo>
                    <a:pt x="189" y="64"/>
                    <a:pt x="236" y="1"/>
                    <a:pt x="236" y="1"/>
                  </a:cubicBezTo>
                  <a:close/>
                  <a:moveTo>
                    <a:pt x="57" y="239"/>
                  </a:moveTo>
                  <a:cubicBezTo>
                    <a:pt x="51" y="247"/>
                    <a:pt x="48" y="252"/>
                    <a:pt x="48" y="252"/>
                  </a:cubicBezTo>
                  <a:cubicBezTo>
                    <a:pt x="51" y="247"/>
                    <a:pt x="54" y="243"/>
                    <a:pt x="57" y="239"/>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093;p55"/>
            <p:cNvSpPr/>
            <p:nvPr/>
          </p:nvSpPr>
          <p:spPr>
            <a:xfrm>
              <a:off x="5106631" y="1778315"/>
              <a:ext cx="5338" cy="3389"/>
            </a:xfrm>
            <a:custGeom>
              <a:avLst/>
              <a:gdLst/>
              <a:ahLst/>
              <a:cxnLst/>
              <a:rect l="l" t="t" r="r" b="b"/>
              <a:pathLst>
                <a:path w="241" h="153" extrusionOk="0">
                  <a:moveTo>
                    <a:pt x="193" y="0"/>
                  </a:moveTo>
                  <a:cubicBezTo>
                    <a:pt x="178" y="0"/>
                    <a:pt x="152" y="8"/>
                    <a:pt x="110" y="27"/>
                  </a:cubicBezTo>
                  <a:cubicBezTo>
                    <a:pt x="79" y="58"/>
                    <a:pt x="32" y="74"/>
                    <a:pt x="1" y="105"/>
                  </a:cubicBezTo>
                  <a:lnTo>
                    <a:pt x="48" y="152"/>
                  </a:lnTo>
                  <a:cubicBezTo>
                    <a:pt x="167" y="81"/>
                    <a:pt x="241" y="0"/>
                    <a:pt x="19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094;p55"/>
            <p:cNvSpPr/>
            <p:nvPr/>
          </p:nvSpPr>
          <p:spPr>
            <a:xfrm>
              <a:off x="5148296" y="1754858"/>
              <a:ext cx="8018" cy="6822"/>
            </a:xfrm>
            <a:custGeom>
              <a:avLst/>
              <a:gdLst/>
              <a:ahLst/>
              <a:cxnLst/>
              <a:rect l="l" t="t" r="r" b="b"/>
              <a:pathLst>
                <a:path w="362" h="308" extrusionOk="0">
                  <a:moveTo>
                    <a:pt x="20" y="249"/>
                  </a:moveTo>
                  <a:lnTo>
                    <a:pt x="20" y="249"/>
                  </a:lnTo>
                  <a:cubicBezTo>
                    <a:pt x="9" y="256"/>
                    <a:pt x="1" y="259"/>
                    <a:pt x="1" y="271"/>
                  </a:cubicBezTo>
                  <a:cubicBezTo>
                    <a:pt x="7" y="264"/>
                    <a:pt x="13" y="256"/>
                    <a:pt x="20" y="249"/>
                  </a:cubicBezTo>
                  <a:close/>
                  <a:moveTo>
                    <a:pt x="304" y="0"/>
                  </a:moveTo>
                  <a:cubicBezTo>
                    <a:pt x="218" y="0"/>
                    <a:pt x="128" y="126"/>
                    <a:pt x="20" y="249"/>
                  </a:cubicBezTo>
                  <a:lnTo>
                    <a:pt x="20" y="249"/>
                  </a:lnTo>
                  <a:cubicBezTo>
                    <a:pt x="24" y="247"/>
                    <a:pt x="28" y="244"/>
                    <a:pt x="32" y="239"/>
                  </a:cubicBezTo>
                  <a:cubicBezTo>
                    <a:pt x="49" y="287"/>
                    <a:pt x="72" y="307"/>
                    <a:pt x="100" y="307"/>
                  </a:cubicBezTo>
                  <a:cubicBezTo>
                    <a:pt x="171" y="307"/>
                    <a:pt x="270" y="168"/>
                    <a:pt x="361" y="20"/>
                  </a:cubicBezTo>
                  <a:cubicBezTo>
                    <a:pt x="342" y="7"/>
                    <a:pt x="323" y="0"/>
                    <a:pt x="30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095;p55"/>
            <p:cNvSpPr/>
            <p:nvPr/>
          </p:nvSpPr>
          <p:spPr>
            <a:xfrm>
              <a:off x="5144131" y="1761547"/>
              <a:ext cx="3500" cy="3389"/>
            </a:xfrm>
            <a:custGeom>
              <a:avLst/>
              <a:gdLst/>
              <a:ahLst/>
              <a:cxnLst/>
              <a:rect l="l" t="t" r="r" b="b"/>
              <a:pathLst>
                <a:path w="158" h="153" extrusionOk="0">
                  <a:moveTo>
                    <a:pt x="157" y="0"/>
                  </a:moveTo>
                  <a:lnTo>
                    <a:pt x="157" y="0"/>
                  </a:lnTo>
                  <a:cubicBezTo>
                    <a:pt x="110" y="47"/>
                    <a:pt x="47" y="94"/>
                    <a:pt x="0" y="126"/>
                  </a:cubicBezTo>
                  <a:cubicBezTo>
                    <a:pt x="4" y="144"/>
                    <a:pt x="10" y="152"/>
                    <a:pt x="17" y="152"/>
                  </a:cubicBezTo>
                  <a:cubicBezTo>
                    <a:pt x="41" y="152"/>
                    <a:pt x="86" y="72"/>
                    <a:pt x="15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096;p55"/>
            <p:cNvSpPr/>
            <p:nvPr/>
          </p:nvSpPr>
          <p:spPr>
            <a:xfrm>
              <a:off x="5147254" y="1748700"/>
              <a:ext cx="3832" cy="3832"/>
            </a:xfrm>
            <a:custGeom>
              <a:avLst/>
              <a:gdLst/>
              <a:ahLst/>
              <a:cxnLst/>
              <a:rect l="l" t="t" r="r" b="b"/>
              <a:pathLst>
                <a:path w="173" h="173" extrusionOk="0">
                  <a:moveTo>
                    <a:pt x="173" y="0"/>
                  </a:moveTo>
                  <a:lnTo>
                    <a:pt x="0" y="110"/>
                  </a:lnTo>
                  <a:lnTo>
                    <a:pt x="157" y="173"/>
                  </a:lnTo>
                  <a:lnTo>
                    <a:pt x="173"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097;p55"/>
            <p:cNvSpPr/>
            <p:nvPr/>
          </p:nvSpPr>
          <p:spPr>
            <a:xfrm>
              <a:off x="5168430" y="1726483"/>
              <a:ext cx="6977" cy="7310"/>
            </a:xfrm>
            <a:custGeom>
              <a:avLst/>
              <a:gdLst/>
              <a:ahLst/>
              <a:cxnLst/>
              <a:rect l="l" t="t" r="r" b="b"/>
              <a:pathLst>
                <a:path w="315" h="330" extrusionOk="0">
                  <a:moveTo>
                    <a:pt x="267" y="0"/>
                  </a:moveTo>
                  <a:lnTo>
                    <a:pt x="267" y="0"/>
                  </a:lnTo>
                  <a:cubicBezTo>
                    <a:pt x="267" y="0"/>
                    <a:pt x="220" y="63"/>
                    <a:pt x="157" y="125"/>
                  </a:cubicBezTo>
                  <a:lnTo>
                    <a:pt x="16" y="235"/>
                  </a:lnTo>
                  <a:cubicBezTo>
                    <a:pt x="48" y="251"/>
                    <a:pt x="32" y="282"/>
                    <a:pt x="1" y="329"/>
                  </a:cubicBezTo>
                  <a:cubicBezTo>
                    <a:pt x="142" y="188"/>
                    <a:pt x="314" y="31"/>
                    <a:pt x="26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8;p55"/>
            <p:cNvSpPr/>
            <p:nvPr/>
          </p:nvSpPr>
          <p:spPr>
            <a:xfrm>
              <a:off x="5164953" y="1733771"/>
              <a:ext cx="3500" cy="4873"/>
            </a:xfrm>
            <a:custGeom>
              <a:avLst/>
              <a:gdLst/>
              <a:ahLst/>
              <a:cxnLst/>
              <a:rect l="l" t="t" r="r" b="b"/>
              <a:pathLst>
                <a:path w="158" h="220" extrusionOk="0">
                  <a:moveTo>
                    <a:pt x="158" y="0"/>
                  </a:moveTo>
                  <a:lnTo>
                    <a:pt x="158" y="0"/>
                  </a:lnTo>
                  <a:cubicBezTo>
                    <a:pt x="79" y="79"/>
                    <a:pt x="17" y="157"/>
                    <a:pt x="1" y="220"/>
                  </a:cubicBezTo>
                  <a:cubicBezTo>
                    <a:pt x="32" y="188"/>
                    <a:pt x="111" y="79"/>
                    <a:pt x="15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099;p55"/>
            <p:cNvSpPr/>
            <p:nvPr/>
          </p:nvSpPr>
          <p:spPr>
            <a:xfrm>
              <a:off x="5154188" y="1738976"/>
              <a:ext cx="5582" cy="4873"/>
            </a:xfrm>
            <a:custGeom>
              <a:avLst/>
              <a:gdLst/>
              <a:ahLst/>
              <a:cxnLst/>
              <a:rect l="l" t="t" r="r" b="b"/>
              <a:pathLst>
                <a:path w="252" h="220" extrusionOk="0">
                  <a:moveTo>
                    <a:pt x="252" y="0"/>
                  </a:moveTo>
                  <a:cubicBezTo>
                    <a:pt x="252" y="1"/>
                    <a:pt x="1" y="220"/>
                    <a:pt x="1" y="220"/>
                  </a:cubicBezTo>
                  <a:lnTo>
                    <a:pt x="79" y="173"/>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00;p55"/>
            <p:cNvSpPr/>
            <p:nvPr/>
          </p:nvSpPr>
          <p:spPr>
            <a:xfrm>
              <a:off x="4856997" y="1844855"/>
              <a:ext cx="6977" cy="2126"/>
            </a:xfrm>
            <a:custGeom>
              <a:avLst/>
              <a:gdLst/>
              <a:ahLst/>
              <a:cxnLst/>
              <a:rect l="l" t="t" r="r" b="b"/>
              <a:pathLst>
                <a:path w="315" h="96" extrusionOk="0">
                  <a:moveTo>
                    <a:pt x="110" y="1"/>
                  </a:moveTo>
                  <a:cubicBezTo>
                    <a:pt x="110" y="1"/>
                    <a:pt x="1" y="48"/>
                    <a:pt x="1" y="48"/>
                  </a:cubicBezTo>
                  <a:cubicBezTo>
                    <a:pt x="1" y="48"/>
                    <a:pt x="314" y="95"/>
                    <a:pt x="314" y="95"/>
                  </a:cubicBezTo>
                  <a:lnTo>
                    <a:pt x="11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01;p55"/>
            <p:cNvSpPr/>
            <p:nvPr/>
          </p:nvSpPr>
          <p:spPr>
            <a:xfrm>
              <a:off x="4869844" y="1840358"/>
              <a:ext cx="5582" cy="4186"/>
            </a:xfrm>
            <a:custGeom>
              <a:avLst/>
              <a:gdLst/>
              <a:ahLst/>
              <a:cxnLst/>
              <a:rect l="l" t="t" r="r" b="b"/>
              <a:pathLst>
                <a:path w="252" h="189" extrusionOk="0">
                  <a:moveTo>
                    <a:pt x="252" y="0"/>
                  </a:moveTo>
                  <a:lnTo>
                    <a:pt x="252" y="0"/>
                  </a:lnTo>
                  <a:cubicBezTo>
                    <a:pt x="206" y="9"/>
                    <a:pt x="145" y="18"/>
                    <a:pt x="93" y="18"/>
                  </a:cubicBezTo>
                  <a:cubicBezTo>
                    <a:pt x="54" y="18"/>
                    <a:pt x="21" y="13"/>
                    <a:pt x="1" y="0"/>
                  </a:cubicBezTo>
                  <a:lnTo>
                    <a:pt x="1" y="0"/>
                  </a:lnTo>
                  <a:lnTo>
                    <a:pt x="79" y="188"/>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02;p55"/>
            <p:cNvSpPr/>
            <p:nvPr/>
          </p:nvSpPr>
          <p:spPr>
            <a:xfrm>
              <a:off x="4901098" y="1316791"/>
              <a:ext cx="4873" cy="2459"/>
            </a:xfrm>
            <a:custGeom>
              <a:avLst/>
              <a:gdLst/>
              <a:ahLst/>
              <a:cxnLst/>
              <a:rect l="l" t="t" r="r" b="b"/>
              <a:pathLst>
                <a:path w="220" h="111" extrusionOk="0">
                  <a:moveTo>
                    <a:pt x="0" y="0"/>
                  </a:moveTo>
                  <a:lnTo>
                    <a:pt x="204" y="110"/>
                  </a:lnTo>
                  <a:lnTo>
                    <a:pt x="220" y="63"/>
                  </a:lnTo>
                  <a:cubicBezTo>
                    <a:pt x="173" y="16"/>
                    <a:pt x="110" y="0"/>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03;p55"/>
            <p:cNvSpPr/>
            <p:nvPr/>
          </p:nvSpPr>
          <p:spPr>
            <a:xfrm>
              <a:off x="4826451" y="1323724"/>
              <a:ext cx="3500" cy="3145"/>
            </a:xfrm>
            <a:custGeom>
              <a:avLst/>
              <a:gdLst/>
              <a:ahLst/>
              <a:cxnLst/>
              <a:rect l="l" t="t" r="r" b="b"/>
              <a:pathLst>
                <a:path w="158" h="142" extrusionOk="0">
                  <a:moveTo>
                    <a:pt x="0" y="1"/>
                  </a:moveTo>
                  <a:lnTo>
                    <a:pt x="94" y="142"/>
                  </a:lnTo>
                  <a:lnTo>
                    <a:pt x="157" y="142"/>
                  </a:lnTo>
                  <a:lnTo>
                    <a:pt x="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04;p55"/>
            <p:cNvSpPr/>
            <p:nvPr/>
          </p:nvSpPr>
          <p:spPr>
            <a:xfrm>
              <a:off x="4769148" y="1352209"/>
              <a:ext cx="9768" cy="4519"/>
            </a:xfrm>
            <a:custGeom>
              <a:avLst/>
              <a:gdLst/>
              <a:ahLst/>
              <a:cxnLst/>
              <a:rect l="l" t="t" r="r" b="b"/>
              <a:pathLst>
                <a:path w="441" h="204" extrusionOk="0">
                  <a:moveTo>
                    <a:pt x="440" y="0"/>
                  </a:moveTo>
                  <a:cubicBezTo>
                    <a:pt x="421" y="10"/>
                    <a:pt x="401" y="21"/>
                    <a:pt x="381" y="34"/>
                  </a:cubicBezTo>
                  <a:lnTo>
                    <a:pt x="381" y="34"/>
                  </a:lnTo>
                  <a:cubicBezTo>
                    <a:pt x="401" y="25"/>
                    <a:pt x="421" y="14"/>
                    <a:pt x="440" y="0"/>
                  </a:cubicBezTo>
                  <a:close/>
                  <a:moveTo>
                    <a:pt x="381" y="34"/>
                  </a:moveTo>
                  <a:cubicBezTo>
                    <a:pt x="192" y="123"/>
                    <a:pt x="0" y="48"/>
                    <a:pt x="142" y="204"/>
                  </a:cubicBezTo>
                  <a:cubicBezTo>
                    <a:pt x="217" y="154"/>
                    <a:pt x="302" y="84"/>
                    <a:pt x="381" y="3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05;p55"/>
            <p:cNvSpPr/>
            <p:nvPr/>
          </p:nvSpPr>
          <p:spPr>
            <a:xfrm>
              <a:off x="4856310" y="1436558"/>
              <a:ext cx="189936" cy="636082"/>
            </a:xfrm>
            <a:custGeom>
              <a:avLst/>
              <a:gdLst/>
              <a:ahLst/>
              <a:cxnLst/>
              <a:rect l="l" t="t" r="r" b="b"/>
              <a:pathLst>
                <a:path w="8575" h="28717"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solidFill>
              <a:srgbClr val="997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06;p55"/>
            <p:cNvSpPr/>
            <p:nvPr/>
          </p:nvSpPr>
          <p:spPr>
            <a:xfrm>
              <a:off x="4856310" y="1436558"/>
              <a:ext cx="189936" cy="636082"/>
            </a:xfrm>
            <a:custGeom>
              <a:avLst/>
              <a:gdLst/>
              <a:ahLst/>
              <a:cxnLst/>
              <a:rect l="l" t="t" r="r" b="b"/>
              <a:pathLst>
                <a:path w="8575" h="28717" fill="none"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noFill/>
            <a:ln w="22725" cap="rnd" cmpd="sng">
              <a:solidFill>
                <a:srgbClr val="997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07;p55"/>
            <p:cNvSpPr/>
            <p:nvPr/>
          </p:nvSpPr>
          <p:spPr>
            <a:xfrm>
              <a:off x="4834425" y="1352541"/>
              <a:ext cx="43082" cy="33358"/>
            </a:xfrm>
            <a:custGeom>
              <a:avLst/>
              <a:gdLst/>
              <a:ahLst/>
              <a:cxnLst/>
              <a:rect l="l" t="t" r="r" b="b"/>
              <a:pathLst>
                <a:path w="1945" h="1506" extrusionOk="0">
                  <a:moveTo>
                    <a:pt x="973" y="1"/>
                  </a:moveTo>
                  <a:cubicBezTo>
                    <a:pt x="1" y="1"/>
                    <a:pt x="1" y="1506"/>
                    <a:pt x="973" y="1506"/>
                  </a:cubicBezTo>
                  <a:cubicBezTo>
                    <a:pt x="1945" y="1506"/>
                    <a:pt x="1945"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08;p55"/>
            <p:cNvSpPr/>
            <p:nvPr/>
          </p:nvSpPr>
          <p:spPr>
            <a:xfrm>
              <a:off x="4717095" y="1443513"/>
              <a:ext cx="43060" cy="33690"/>
            </a:xfrm>
            <a:custGeom>
              <a:avLst/>
              <a:gdLst/>
              <a:ahLst/>
              <a:cxnLst/>
              <a:rect l="l" t="t" r="r" b="b"/>
              <a:pathLst>
                <a:path w="1944" h="1521" extrusionOk="0">
                  <a:moveTo>
                    <a:pt x="972" y="0"/>
                  </a:moveTo>
                  <a:cubicBezTo>
                    <a:pt x="0" y="0"/>
                    <a:pt x="0" y="1521"/>
                    <a:pt x="972" y="1521"/>
                  </a:cubicBezTo>
                  <a:cubicBezTo>
                    <a:pt x="1944" y="1521"/>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109;p55"/>
            <p:cNvSpPr/>
            <p:nvPr/>
          </p:nvSpPr>
          <p:spPr>
            <a:xfrm>
              <a:off x="4782018" y="1560865"/>
              <a:ext cx="43414" cy="33690"/>
            </a:xfrm>
            <a:custGeom>
              <a:avLst/>
              <a:gdLst/>
              <a:ahLst/>
              <a:cxnLst/>
              <a:rect l="l" t="t" r="r" b="b"/>
              <a:pathLst>
                <a:path w="1960" h="1521" extrusionOk="0">
                  <a:moveTo>
                    <a:pt x="988" y="0"/>
                  </a:moveTo>
                  <a:cubicBezTo>
                    <a:pt x="0" y="0"/>
                    <a:pt x="0" y="1521"/>
                    <a:pt x="988" y="1521"/>
                  </a:cubicBezTo>
                  <a:cubicBezTo>
                    <a:pt x="1959" y="1521"/>
                    <a:pt x="1959"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110;p55"/>
            <p:cNvSpPr/>
            <p:nvPr/>
          </p:nvSpPr>
          <p:spPr>
            <a:xfrm>
              <a:off x="4664998" y="1580646"/>
              <a:ext cx="43082" cy="33358"/>
            </a:xfrm>
            <a:custGeom>
              <a:avLst/>
              <a:gdLst/>
              <a:ahLst/>
              <a:cxnLst/>
              <a:rect l="l" t="t" r="r" b="b"/>
              <a:pathLst>
                <a:path w="1945" h="1506" extrusionOk="0">
                  <a:moveTo>
                    <a:pt x="973" y="1"/>
                  </a:moveTo>
                  <a:cubicBezTo>
                    <a:pt x="1" y="1"/>
                    <a:pt x="1" y="1506"/>
                    <a:pt x="973" y="1506"/>
                  </a:cubicBezTo>
                  <a:cubicBezTo>
                    <a:pt x="1944" y="1506"/>
                    <a:pt x="1944"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111;p55"/>
            <p:cNvSpPr/>
            <p:nvPr/>
          </p:nvSpPr>
          <p:spPr>
            <a:xfrm>
              <a:off x="4757365" y="1704245"/>
              <a:ext cx="43060" cy="33712"/>
            </a:xfrm>
            <a:custGeom>
              <a:avLst/>
              <a:gdLst/>
              <a:ahLst/>
              <a:cxnLst/>
              <a:rect l="l" t="t" r="r" b="b"/>
              <a:pathLst>
                <a:path w="1944"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112;p55"/>
            <p:cNvSpPr/>
            <p:nvPr/>
          </p:nvSpPr>
          <p:spPr>
            <a:xfrm>
              <a:off x="5029902" y="1541417"/>
              <a:ext cx="43082" cy="33712"/>
            </a:xfrm>
            <a:custGeom>
              <a:avLst/>
              <a:gdLst/>
              <a:ahLst/>
              <a:cxnLst/>
              <a:rect l="l" t="t" r="r" b="b"/>
              <a:pathLst>
                <a:path w="1945" h="1522" extrusionOk="0">
                  <a:moveTo>
                    <a:pt x="972" y="1"/>
                  </a:moveTo>
                  <a:cubicBezTo>
                    <a:pt x="1" y="1"/>
                    <a:pt x="1"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113;p55"/>
            <p:cNvSpPr/>
            <p:nvPr/>
          </p:nvSpPr>
          <p:spPr>
            <a:xfrm>
              <a:off x="4977827" y="1365388"/>
              <a:ext cx="43082" cy="33712"/>
            </a:xfrm>
            <a:custGeom>
              <a:avLst/>
              <a:gdLst/>
              <a:ahLst/>
              <a:cxnLst/>
              <a:rect l="l" t="t" r="r" b="b"/>
              <a:pathLst>
                <a:path w="1945"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114;p55"/>
            <p:cNvSpPr/>
            <p:nvPr/>
          </p:nvSpPr>
          <p:spPr>
            <a:xfrm>
              <a:off x="5114627" y="1437266"/>
              <a:ext cx="43060" cy="33358"/>
            </a:xfrm>
            <a:custGeom>
              <a:avLst/>
              <a:gdLst/>
              <a:ahLst/>
              <a:cxnLst/>
              <a:rect l="l" t="t" r="r" b="b"/>
              <a:pathLst>
                <a:path w="1944" h="1506" extrusionOk="0">
                  <a:moveTo>
                    <a:pt x="972" y="0"/>
                  </a:moveTo>
                  <a:cubicBezTo>
                    <a:pt x="0" y="0"/>
                    <a:pt x="0" y="1505"/>
                    <a:pt x="972" y="1505"/>
                  </a:cubicBezTo>
                  <a:cubicBezTo>
                    <a:pt x="1944" y="1505"/>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115;p55"/>
            <p:cNvSpPr/>
            <p:nvPr/>
          </p:nvSpPr>
          <p:spPr>
            <a:xfrm>
              <a:off x="5160102" y="1560865"/>
              <a:ext cx="43414" cy="33690"/>
            </a:xfrm>
            <a:custGeom>
              <a:avLst/>
              <a:gdLst/>
              <a:ahLst/>
              <a:cxnLst/>
              <a:rect l="l" t="t" r="r" b="b"/>
              <a:pathLst>
                <a:path w="1960" h="1521" extrusionOk="0">
                  <a:moveTo>
                    <a:pt x="972" y="0"/>
                  </a:moveTo>
                  <a:cubicBezTo>
                    <a:pt x="0" y="0"/>
                    <a:pt x="0" y="1521"/>
                    <a:pt x="972" y="1521"/>
                  </a:cubicBezTo>
                  <a:cubicBezTo>
                    <a:pt x="1960" y="1521"/>
                    <a:pt x="1960"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116;p55"/>
            <p:cNvSpPr/>
            <p:nvPr/>
          </p:nvSpPr>
          <p:spPr>
            <a:xfrm>
              <a:off x="5101425" y="1671617"/>
              <a:ext cx="43414" cy="33690"/>
            </a:xfrm>
            <a:custGeom>
              <a:avLst/>
              <a:gdLst/>
              <a:ahLst/>
              <a:cxnLst/>
              <a:rect l="l" t="t" r="r" b="b"/>
              <a:pathLst>
                <a:path w="1960" h="1521" extrusionOk="0">
                  <a:moveTo>
                    <a:pt x="988" y="0"/>
                  </a:moveTo>
                  <a:cubicBezTo>
                    <a:pt x="0" y="0"/>
                    <a:pt x="0" y="1521"/>
                    <a:pt x="988" y="1521"/>
                  </a:cubicBezTo>
                  <a:cubicBezTo>
                    <a:pt x="1960" y="1521"/>
                    <a:pt x="1960"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5257;p55"/>
          <p:cNvGrpSpPr/>
          <p:nvPr/>
        </p:nvGrpSpPr>
        <p:grpSpPr>
          <a:xfrm>
            <a:off x="1391104" y="3706262"/>
            <a:ext cx="651230" cy="1000523"/>
            <a:chOff x="2203410" y="2891304"/>
            <a:chExt cx="516654" cy="1027265"/>
          </a:xfrm>
        </p:grpSpPr>
        <p:sp>
          <p:nvSpPr>
            <p:cNvPr id="282" name="Google Shape;5258;p55"/>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59;p55"/>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60;p55"/>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61;p55"/>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62;p55"/>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63;p55"/>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264;p55"/>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265;p55"/>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266;p55"/>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267;p55"/>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268;p55"/>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269;p55"/>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270;p55"/>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271;p55"/>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4970;p55"/>
          <p:cNvSpPr/>
          <p:nvPr/>
        </p:nvSpPr>
        <p:spPr>
          <a:xfrm>
            <a:off x="7131113" y="4543342"/>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4970;p55"/>
          <p:cNvSpPr/>
          <p:nvPr/>
        </p:nvSpPr>
        <p:spPr>
          <a:xfrm>
            <a:off x="3757307" y="4076601"/>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4970;p55"/>
          <p:cNvSpPr/>
          <p:nvPr/>
        </p:nvSpPr>
        <p:spPr>
          <a:xfrm flipH="1">
            <a:off x="3401360" y="3919236"/>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4970;p55"/>
          <p:cNvSpPr/>
          <p:nvPr/>
        </p:nvSpPr>
        <p:spPr>
          <a:xfrm flipH="1">
            <a:off x="5354505" y="1942214"/>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00" name="Google Shape;4977;p55"/>
          <p:cNvGrpSpPr/>
          <p:nvPr/>
        </p:nvGrpSpPr>
        <p:grpSpPr>
          <a:xfrm>
            <a:off x="2671844" y="3618951"/>
            <a:ext cx="367479" cy="115593"/>
            <a:chOff x="2875842" y="1677751"/>
            <a:chExt cx="290612" cy="91414"/>
          </a:xfrm>
        </p:grpSpPr>
        <p:sp>
          <p:nvSpPr>
            <p:cNvPr id="301"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4977;p55"/>
          <p:cNvGrpSpPr/>
          <p:nvPr/>
        </p:nvGrpSpPr>
        <p:grpSpPr>
          <a:xfrm>
            <a:off x="10594401" y="4405845"/>
            <a:ext cx="460609" cy="154189"/>
            <a:chOff x="2875842" y="1677751"/>
            <a:chExt cx="290612" cy="91414"/>
          </a:xfrm>
        </p:grpSpPr>
        <p:sp>
          <p:nvSpPr>
            <p:cNvPr id="308"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4977;p55"/>
          <p:cNvGrpSpPr/>
          <p:nvPr/>
        </p:nvGrpSpPr>
        <p:grpSpPr>
          <a:xfrm>
            <a:off x="4517478" y="2567601"/>
            <a:ext cx="460609" cy="154189"/>
            <a:chOff x="2875842" y="1677751"/>
            <a:chExt cx="290612" cy="91414"/>
          </a:xfrm>
        </p:grpSpPr>
        <p:sp>
          <p:nvSpPr>
            <p:cNvPr id="315"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4977;p55"/>
          <p:cNvGrpSpPr/>
          <p:nvPr/>
        </p:nvGrpSpPr>
        <p:grpSpPr>
          <a:xfrm>
            <a:off x="5787392" y="5501491"/>
            <a:ext cx="460609" cy="154189"/>
            <a:chOff x="2875842" y="1677751"/>
            <a:chExt cx="290612" cy="91414"/>
          </a:xfrm>
        </p:grpSpPr>
        <p:sp>
          <p:nvSpPr>
            <p:cNvPr id="322"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4977;p55"/>
          <p:cNvGrpSpPr/>
          <p:nvPr/>
        </p:nvGrpSpPr>
        <p:grpSpPr>
          <a:xfrm>
            <a:off x="8910428" y="2559231"/>
            <a:ext cx="460609" cy="154189"/>
            <a:chOff x="2875842" y="1677751"/>
            <a:chExt cx="290612" cy="91414"/>
          </a:xfrm>
        </p:grpSpPr>
        <p:sp>
          <p:nvSpPr>
            <p:cNvPr id="329"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4977;p55"/>
          <p:cNvGrpSpPr/>
          <p:nvPr/>
        </p:nvGrpSpPr>
        <p:grpSpPr>
          <a:xfrm>
            <a:off x="4175758" y="4931328"/>
            <a:ext cx="460609" cy="154189"/>
            <a:chOff x="2875842" y="1677751"/>
            <a:chExt cx="290612" cy="91414"/>
          </a:xfrm>
        </p:grpSpPr>
        <p:sp>
          <p:nvSpPr>
            <p:cNvPr id="336"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4" name="Picture 3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197" y="2884582"/>
            <a:ext cx="1191822" cy="1191822"/>
          </a:xfrm>
          <a:prstGeom prst="rect">
            <a:avLst/>
          </a:prstGeom>
        </p:spPr>
      </p:pic>
      <p:pic>
        <p:nvPicPr>
          <p:cNvPr id="345" name="Picture 34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8158" l="1842" r="97895">
                        <a14:foregroundMark x1="25263" y1="64211" x2="71842" y2="42105"/>
                        <a14:foregroundMark x1="26579" y1="29211" x2="27368" y2="73684"/>
                        <a14:foregroundMark x1="64211" y1="14211" x2="66053" y2="59474"/>
                        <a14:foregroundMark x1="85000" y1="33421" x2="86842" y2="53421"/>
                        <a14:foregroundMark x1="61579" y1="67632" x2="61316" y2="85000"/>
                        <a14:foregroundMark x1="51842" y1="83684" x2="57368" y2="75789"/>
                        <a14:foregroundMark x1="13684" y1="92895" x2="13421" y2="68421"/>
                        <a14:foregroundMark x1="62105" y1="52895" x2="62895" y2="59211"/>
                        <a14:foregroundMark x1="69211" y1="62895" x2="69211" y2="62895"/>
                        <a14:foregroundMark x1="24474" y1="72895" x2="24474" y2="72895"/>
                        <a14:foregroundMark x1="33158" y1="77368" x2="33158" y2="77368"/>
                        <a14:foregroundMark x1="62632" y1="14474" x2="63158" y2="56579"/>
                        <a14:foregroundMark x1="19737" y1="56579" x2="20789" y2="65789"/>
                      </a14:backgroundRemoval>
                    </a14:imgEffect>
                  </a14:imgLayer>
                </a14:imgProps>
              </a:ext>
              <a:ext uri="{28A0092B-C50C-407E-A947-70E740481C1C}">
                <a14:useLocalDpi xmlns:a14="http://schemas.microsoft.com/office/drawing/2010/main" val="0"/>
              </a:ext>
            </a:extLst>
          </a:blip>
          <a:stretch>
            <a:fillRect/>
          </a:stretch>
        </p:blipFill>
        <p:spPr>
          <a:xfrm flipH="1">
            <a:off x="5183587" y="2891683"/>
            <a:ext cx="1159682" cy="1159682"/>
          </a:xfrm>
          <a:prstGeom prst="rect">
            <a:avLst/>
          </a:prstGeom>
        </p:spPr>
      </p:pic>
      <p:pic>
        <p:nvPicPr>
          <p:cNvPr id="348" name="Picture 34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94" r="98229">
                        <a14:foregroundMark x1="18125" y1="54115" x2="27344" y2="66875"/>
                        <a14:foregroundMark x1="17031" y1="54792" x2="30885" y2="50573"/>
                        <a14:foregroundMark x1="48594" y1="17917" x2="65260" y2="31406"/>
                        <a14:foregroundMark x1="58542" y1="18646" x2="50365" y2="31042"/>
                        <a14:foregroundMark x1="82969" y1="44531" x2="94688" y2="66146"/>
                        <a14:foregroundMark x1="39010" y1="65104" x2="46458" y2="73958"/>
                        <a14:foregroundMark x1="71979" y1="60156" x2="70938" y2="72917"/>
                        <a14:foregroundMark x1="64219" y1="56927" x2="73073" y2="69010"/>
                      </a14:backgroundRemoval>
                    </a14:imgEffect>
                  </a14:imgLayer>
                </a14:imgProps>
              </a:ext>
              <a:ext uri="{28A0092B-C50C-407E-A947-70E740481C1C}">
                <a14:useLocalDpi xmlns:a14="http://schemas.microsoft.com/office/drawing/2010/main" val="0"/>
              </a:ext>
            </a:extLst>
          </a:blip>
          <a:stretch>
            <a:fillRect/>
          </a:stretch>
        </p:blipFill>
        <p:spPr>
          <a:xfrm>
            <a:off x="1235445" y="-75834"/>
            <a:ext cx="3277753" cy="3277753"/>
          </a:xfrm>
          <a:prstGeom prst="rect">
            <a:avLst/>
          </a:prstGeom>
        </p:spPr>
      </p:pic>
      <p:sp>
        <p:nvSpPr>
          <p:cNvPr id="350" name="Oval 349">
            <a:hlinkClick r:id="rId9" action="ppaction://hlinksldjump"/>
          </p:cNvPr>
          <p:cNvSpPr/>
          <p:nvPr/>
        </p:nvSpPr>
        <p:spPr>
          <a:xfrm>
            <a:off x="6633715" y="5193160"/>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2</a:t>
            </a:r>
          </a:p>
        </p:txBody>
      </p:sp>
      <p:sp>
        <p:nvSpPr>
          <p:cNvPr id="352" name="Oval 351"/>
          <p:cNvSpPr/>
          <p:nvPr/>
        </p:nvSpPr>
        <p:spPr>
          <a:xfrm>
            <a:off x="8283459" y="3468557"/>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1</a:t>
            </a:r>
          </a:p>
        </p:txBody>
      </p:sp>
      <p:sp>
        <p:nvSpPr>
          <p:cNvPr id="353" name="Oval 352"/>
          <p:cNvSpPr/>
          <p:nvPr/>
        </p:nvSpPr>
        <p:spPr>
          <a:xfrm>
            <a:off x="4442370" y="3679417"/>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4</a:t>
            </a:r>
          </a:p>
        </p:txBody>
      </p:sp>
      <p:sp>
        <p:nvSpPr>
          <p:cNvPr id="354" name="Oval 353">
            <a:hlinkClick r:id="rId10" action="ppaction://hlinksldjump"/>
          </p:cNvPr>
          <p:cNvSpPr/>
          <p:nvPr/>
        </p:nvSpPr>
        <p:spPr>
          <a:xfrm>
            <a:off x="6466274" y="4195612"/>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3</a:t>
            </a:r>
          </a:p>
        </p:txBody>
      </p:sp>
      <p:sp>
        <p:nvSpPr>
          <p:cNvPr id="355" name="Oval 354"/>
          <p:cNvSpPr/>
          <p:nvPr/>
        </p:nvSpPr>
        <p:spPr>
          <a:xfrm>
            <a:off x="7348891" y="2639610"/>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5</a:t>
            </a:r>
          </a:p>
        </p:txBody>
      </p:sp>
      <p:sp>
        <p:nvSpPr>
          <p:cNvPr id="356" name="Oval 355">
            <a:hlinkClick r:id="rId11" action="ppaction://hlinksldjump"/>
          </p:cNvPr>
          <p:cNvSpPr/>
          <p:nvPr/>
        </p:nvSpPr>
        <p:spPr>
          <a:xfrm>
            <a:off x="6271585" y="1156839"/>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8</a:t>
            </a:r>
          </a:p>
        </p:txBody>
      </p:sp>
      <p:sp>
        <p:nvSpPr>
          <p:cNvPr id="358" name="Oval 357">
            <a:hlinkClick r:id="rId12" action="ppaction://hlinksldjump"/>
          </p:cNvPr>
          <p:cNvSpPr/>
          <p:nvPr/>
        </p:nvSpPr>
        <p:spPr>
          <a:xfrm>
            <a:off x="7220749" y="1448145"/>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6</a:t>
            </a:r>
          </a:p>
        </p:txBody>
      </p:sp>
      <p:sp>
        <p:nvSpPr>
          <p:cNvPr id="359" name="Oval 358"/>
          <p:cNvSpPr/>
          <p:nvPr/>
        </p:nvSpPr>
        <p:spPr>
          <a:xfrm>
            <a:off x="8453228" y="1104215"/>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7</a:t>
            </a:r>
          </a:p>
        </p:txBody>
      </p:sp>
      <p:sp>
        <p:nvSpPr>
          <p:cNvPr id="362" name="Freeform 361"/>
          <p:cNvSpPr/>
          <p:nvPr/>
        </p:nvSpPr>
        <p:spPr>
          <a:xfrm>
            <a:off x="7002049" y="4347714"/>
            <a:ext cx="1841326" cy="1281189"/>
          </a:xfrm>
          <a:custGeom>
            <a:avLst/>
            <a:gdLst>
              <a:gd name="connsiteX0" fmla="*/ 1841326 w 1841326"/>
              <a:gd name="connsiteY0" fmla="*/ 1213842 h 1281189"/>
              <a:gd name="connsiteX1" fmla="*/ 1640910 w 1841326"/>
              <a:gd name="connsiteY1" fmla="*/ 1276472 h 1281189"/>
              <a:gd name="connsiteX2" fmla="*/ 1453019 w 1841326"/>
              <a:gd name="connsiteY2" fmla="*/ 1101108 h 1281189"/>
              <a:gd name="connsiteX3" fmla="*/ 1440493 w 1841326"/>
              <a:gd name="connsiteY3" fmla="*/ 725327 h 1281189"/>
              <a:gd name="connsiteX4" fmla="*/ 1490598 w 1841326"/>
              <a:gd name="connsiteY4" fmla="*/ 124078 h 1281189"/>
              <a:gd name="connsiteX5" fmla="*/ 1215025 w 1841326"/>
              <a:gd name="connsiteY5" fmla="*/ 36396 h 1281189"/>
              <a:gd name="connsiteX6" fmla="*/ 989556 w 1841326"/>
              <a:gd name="connsiteY6" fmla="*/ 61448 h 1281189"/>
              <a:gd name="connsiteX7" fmla="*/ 1014609 w 1841326"/>
              <a:gd name="connsiteY7" fmla="*/ 725327 h 1281189"/>
              <a:gd name="connsiteX8" fmla="*/ 814192 w 1841326"/>
              <a:gd name="connsiteY8" fmla="*/ 938270 h 1281189"/>
              <a:gd name="connsiteX9" fmla="*/ 325677 w 1841326"/>
              <a:gd name="connsiteY9" fmla="*/ 1063530 h 1281189"/>
              <a:gd name="connsiteX10" fmla="*/ 0 w 1841326"/>
              <a:gd name="connsiteY10" fmla="*/ 1051004 h 12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1326" h="1281189">
                <a:moveTo>
                  <a:pt x="1841326" y="1213842"/>
                </a:moveTo>
                <a:cubicBezTo>
                  <a:pt x="1773477" y="1254551"/>
                  <a:pt x="1705628" y="1295261"/>
                  <a:pt x="1640910" y="1276472"/>
                </a:cubicBezTo>
                <a:cubicBezTo>
                  <a:pt x="1576192" y="1257683"/>
                  <a:pt x="1486422" y="1192965"/>
                  <a:pt x="1453019" y="1101108"/>
                </a:cubicBezTo>
                <a:cubicBezTo>
                  <a:pt x="1419616" y="1009250"/>
                  <a:pt x="1434230" y="888165"/>
                  <a:pt x="1440493" y="725327"/>
                </a:cubicBezTo>
                <a:cubicBezTo>
                  <a:pt x="1446756" y="562489"/>
                  <a:pt x="1528176" y="238900"/>
                  <a:pt x="1490598" y="124078"/>
                </a:cubicBezTo>
                <a:cubicBezTo>
                  <a:pt x="1453020" y="9256"/>
                  <a:pt x="1298532" y="46834"/>
                  <a:pt x="1215025" y="36396"/>
                </a:cubicBezTo>
                <a:cubicBezTo>
                  <a:pt x="1131518" y="25958"/>
                  <a:pt x="1022959" y="-53374"/>
                  <a:pt x="989556" y="61448"/>
                </a:cubicBezTo>
                <a:cubicBezTo>
                  <a:pt x="956153" y="176270"/>
                  <a:pt x="1043836" y="579190"/>
                  <a:pt x="1014609" y="725327"/>
                </a:cubicBezTo>
                <a:cubicBezTo>
                  <a:pt x="985382" y="871464"/>
                  <a:pt x="929014" y="881903"/>
                  <a:pt x="814192" y="938270"/>
                </a:cubicBezTo>
                <a:cubicBezTo>
                  <a:pt x="699370" y="994637"/>
                  <a:pt x="461376" y="1044741"/>
                  <a:pt x="325677" y="1063530"/>
                </a:cubicBezTo>
                <a:cubicBezTo>
                  <a:pt x="189978" y="1082319"/>
                  <a:pt x="94989" y="1066661"/>
                  <a:pt x="0" y="1051004"/>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reeform 362"/>
          <p:cNvSpPr/>
          <p:nvPr/>
        </p:nvSpPr>
        <p:spPr>
          <a:xfrm>
            <a:off x="2014036" y="4381744"/>
            <a:ext cx="4674863" cy="1130219"/>
          </a:xfrm>
          <a:custGeom>
            <a:avLst/>
            <a:gdLst>
              <a:gd name="connsiteX0" fmla="*/ 4674863 w 4674863"/>
              <a:gd name="connsiteY0" fmla="*/ 1042026 h 1130219"/>
              <a:gd name="connsiteX1" fmla="*/ 2720802 w 4674863"/>
              <a:gd name="connsiteY1" fmla="*/ 1067078 h 1130219"/>
              <a:gd name="connsiteX2" fmla="*/ 1167575 w 4674863"/>
              <a:gd name="connsiteY2" fmla="*/ 1129708 h 1130219"/>
              <a:gd name="connsiteX3" fmla="*/ 178019 w 4674863"/>
              <a:gd name="connsiteY3" fmla="*/ 1079604 h 1130219"/>
              <a:gd name="connsiteX4" fmla="*/ 2654 w 4674863"/>
              <a:gd name="connsiteY4" fmla="*/ 829083 h 1130219"/>
              <a:gd name="connsiteX5" fmla="*/ 90337 w 4674863"/>
              <a:gd name="connsiteY5" fmla="*/ 616141 h 1130219"/>
              <a:gd name="connsiteX6" fmla="*/ 328331 w 4674863"/>
              <a:gd name="connsiteY6" fmla="*/ 553511 h 1130219"/>
              <a:gd name="connsiteX7" fmla="*/ 854424 w 4674863"/>
              <a:gd name="connsiteY7" fmla="*/ 528459 h 1130219"/>
              <a:gd name="connsiteX8" fmla="*/ 1493252 w 4674863"/>
              <a:gd name="connsiteY8" fmla="*/ 566037 h 1130219"/>
              <a:gd name="connsiteX9" fmla="*/ 1969241 w 4674863"/>
              <a:gd name="connsiteY9" fmla="*/ 540985 h 1130219"/>
              <a:gd name="connsiteX10" fmla="*/ 2282391 w 4674863"/>
              <a:gd name="connsiteY10" fmla="*/ 290464 h 1130219"/>
              <a:gd name="connsiteX11" fmla="*/ 2482808 w 4674863"/>
              <a:gd name="connsiteY11" fmla="*/ 265412 h 1130219"/>
              <a:gd name="connsiteX12" fmla="*/ 2821011 w 4674863"/>
              <a:gd name="connsiteY12" fmla="*/ 378146 h 1130219"/>
              <a:gd name="connsiteX13" fmla="*/ 3297000 w 4674863"/>
              <a:gd name="connsiteY13" fmla="*/ 440777 h 1130219"/>
              <a:gd name="connsiteX14" fmla="*/ 3710359 w 4674863"/>
              <a:gd name="connsiteY14" fmla="*/ 440777 h 1130219"/>
              <a:gd name="connsiteX15" fmla="*/ 3973405 w 4674863"/>
              <a:gd name="connsiteY15" fmla="*/ 415724 h 1130219"/>
              <a:gd name="connsiteX16" fmla="*/ 4111191 w 4674863"/>
              <a:gd name="connsiteY16" fmla="*/ 140152 h 1130219"/>
              <a:gd name="connsiteX17" fmla="*/ 4299082 w 4674863"/>
              <a:gd name="connsiteY17" fmla="*/ 14892 h 1130219"/>
              <a:gd name="connsiteX18" fmla="*/ 4574654 w 4674863"/>
              <a:gd name="connsiteY18" fmla="*/ 2366 h 1130219"/>
              <a:gd name="connsiteX19" fmla="*/ 4574654 w 4674863"/>
              <a:gd name="connsiteY19" fmla="*/ 2366 h 1130219"/>
              <a:gd name="connsiteX20" fmla="*/ 4574654 w 4674863"/>
              <a:gd name="connsiteY20" fmla="*/ 2366 h 1130219"/>
              <a:gd name="connsiteX21" fmla="*/ 4574654 w 4674863"/>
              <a:gd name="connsiteY21" fmla="*/ 2366 h 11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4863" h="1130219">
                <a:moveTo>
                  <a:pt x="4674863" y="1042026"/>
                </a:moveTo>
                <a:lnTo>
                  <a:pt x="2720802" y="1067078"/>
                </a:lnTo>
                <a:cubicBezTo>
                  <a:pt x="2136254" y="1081692"/>
                  <a:pt x="1591372" y="1127620"/>
                  <a:pt x="1167575" y="1129708"/>
                </a:cubicBezTo>
                <a:cubicBezTo>
                  <a:pt x="743778" y="1131796"/>
                  <a:pt x="372172" y="1129708"/>
                  <a:pt x="178019" y="1079604"/>
                </a:cubicBezTo>
                <a:cubicBezTo>
                  <a:pt x="-16135" y="1029500"/>
                  <a:pt x="17268" y="906327"/>
                  <a:pt x="2654" y="829083"/>
                </a:cubicBezTo>
                <a:cubicBezTo>
                  <a:pt x="-11960" y="751839"/>
                  <a:pt x="36057" y="662070"/>
                  <a:pt x="90337" y="616141"/>
                </a:cubicBezTo>
                <a:cubicBezTo>
                  <a:pt x="144616" y="570212"/>
                  <a:pt x="200983" y="568125"/>
                  <a:pt x="328331" y="553511"/>
                </a:cubicBezTo>
                <a:cubicBezTo>
                  <a:pt x="455679" y="538897"/>
                  <a:pt x="660271" y="526371"/>
                  <a:pt x="854424" y="528459"/>
                </a:cubicBezTo>
                <a:cubicBezTo>
                  <a:pt x="1048577" y="530547"/>
                  <a:pt x="1307449" y="563949"/>
                  <a:pt x="1493252" y="566037"/>
                </a:cubicBezTo>
                <a:cubicBezTo>
                  <a:pt x="1679055" y="568125"/>
                  <a:pt x="1837718" y="586914"/>
                  <a:pt x="1969241" y="540985"/>
                </a:cubicBezTo>
                <a:cubicBezTo>
                  <a:pt x="2100764" y="495056"/>
                  <a:pt x="2196796" y="336393"/>
                  <a:pt x="2282391" y="290464"/>
                </a:cubicBezTo>
                <a:cubicBezTo>
                  <a:pt x="2367985" y="244535"/>
                  <a:pt x="2393038" y="250798"/>
                  <a:pt x="2482808" y="265412"/>
                </a:cubicBezTo>
                <a:cubicBezTo>
                  <a:pt x="2572578" y="280026"/>
                  <a:pt x="2685312" y="348919"/>
                  <a:pt x="2821011" y="378146"/>
                </a:cubicBezTo>
                <a:cubicBezTo>
                  <a:pt x="2956710" y="407373"/>
                  <a:pt x="3148775" y="430339"/>
                  <a:pt x="3297000" y="440777"/>
                </a:cubicBezTo>
                <a:cubicBezTo>
                  <a:pt x="3445225" y="451215"/>
                  <a:pt x="3597625" y="444952"/>
                  <a:pt x="3710359" y="440777"/>
                </a:cubicBezTo>
                <a:cubicBezTo>
                  <a:pt x="3823093" y="436602"/>
                  <a:pt x="3906600" y="465828"/>
                  <a:pt x="3973405" y="415724"/>
                </a:cubicBezTo>
                <a:cubicBezTo>
                  <a:pt x="4040210" y="365620"/>
                  <a:pt x="4056911" y="206957"/>
                  <a:pt x="4111191" y="140152"/>
                </a:cubicBezTo>
                <a:cubicBezTo>
                  <a:pt x="4165471" y="73347"/>
                  <a:pt x="4221838" y="37856"/>
                  <a:pt x="4299082" y="14892"/>
                </a:cubicBezTo>
                <a:cubicBezTo>
                  <a:pt x="4376326" y="-8072"/>
                  <a:pt x="4574654" y="2366"/>
                  <a:pt x="4574654" y="2366"/>
                </a:cubicBezTo>
                <a:lnTo>
                  <a:pt x="4574654" y="2366"/>
                </a:lnTo>
                <a:lnTo>
                  <a:pt x="4574654" y="2366"/>
                </a:lnTo>
                <a:lnTo>
                  <a:pt x="4574654" y="2366"/>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Freeform 363"/>
          <p:cNvSpPr/>
          <p:nvPr/>
        </p:nvSpPr>
        <p:spPr>
          <a:xfrm>
            <a:off x="6534082" y="1853852"/>
            <a:ext cx="906378" cy="2555310"/>
          </a:xfrm>
          <a:custGeom>
            <a:avLst/>
            <a:gdLst>
              <a:gd name="connsiteX0" fmla="*/ 342707 w 906378"/>
              <a:gd name="connsiteY0" fmla="*/ 2555310 h 2555310"/>
              <a:gd name="connsiteX1" fmla="*/ 605754 w 906378"/>
              <a:gd name="connsiteY1" fmla="*/ 2530258 h 2555310"/>
              <a:gd name="connsiteX2" fmla="*/ 693436 w 906378"/>
              <a:gd name="connsiteY2" fmla="*/ 2279737 h 2555310"/>
              <a:gd name="connsiteX3" fmla="*/ 743540 w 906378"/>
              <a:gd name="connsiteY3" fmla="*/ 1966586 h 2555310"/>
              <a:gd name="connsiteX4" fmla="*/ 693436 w 906378"/>
              <a:gd name="connsiteY4" fmla="*/ 1766170 h 2555310"/>
              <a:gd name="connsiteX5" fmla="*/ 505545 w 906378"/>
              <a:gd name="connsiteY5" fmla="*/ 1703540 h 2555310"/>
              <a:gd name="connsiteX6" fmla="*/ 305129 w 906378"/>
              <a:gd name="connsiteY6" fmla="*/ 1716066 h 2555310"/>
              <a:gd name="connsiteX7" fmla="*/ 92186 w 906378"/>
              <a:gd name="connsiteY7" fmla="*/ 1728592 h 2555310"/>
              <a:gd name="connsiteX8" fmla="*/ 4504 w 906378"/>
              <a:gd name="connsiteY8" fmla="*/ 1515649 h 2555310"/>
              <a:gd name="connsiteX9" fmla="*/ 17030 w 906378"/>
              <a:gd name="connsiteY9" fmla="*/ 1164921 h 2555310"/>
              <a:gd name="connsiteX10" fmla="*/ 54608 w 906378"/>
              <a:gd name="connsiteY10" fmla="*/ 588723 h 2555310"/>
              <a:gd name="connsiteX11" fmla="*/ 142291 w 906378"/>
              <a:gd name="connsiteY11" fmla="*/ 313151 h 2555310"/>
              <a:gd name="connsiteX12" fmla="*/ 568176 w 906378"/>
              <a:gd name="connsiteY12" fmla="*/ 237995 h 2555310"/>
              <a:gd name="connsiteX13" fmla="*/ 768592 w 906378"/>
              <a:gd name="connsiteY13" fmla="*/ 225469 h 2555310"/>
              <a:gd name="connsiteX14" fmla="*/ 881326 w 906378"/>
              <a:gd name="connsiteY14" fmla="*/ 87682 h 2555310"/>
              <a:gd name="connsiteX15" fmla="*/ 906378 w 906378"/>
              <a:gd name="connsiteY15" fmla="*/ 0 h 255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6378" h="2555310">
                <a:moveTo>
                  <a:pt x="342707" y="2555310"/>
                </a:moveTo>
                <a:lnTo>
                  <a:pt x="605754" y="2530258"/>
                </a:lnTo>
                <a:cubicBezTo>
                  <a:pt x="664209" y="2484329"/>
                  <a:pt x="670472" y="2373682"/>
                  <a:pt x="693436" y="2279737"/>
                </a:cubicBezTo>
                <a:cubicBezTo>
                  <a:pt x="716400" y="2185792"/>
                  <a:pt x="743540" y="2052180"/>
                  <a:pt x="743540" y="1966586"/>
                </a:cubicBezTo>
                <a:cubicBezTo>
                  <a:pt x="743540" y="1880992"/>
                  <a:pt x="733102" y="1810011"/>
                  <a:pt x="693436" y="1766170"/>
                </a:cubicBezTo>
                <a:cubicBezTo>
                  <a:pt x="653770" y="1722329"/>
                  <a:pt x="570263" y="1711891"/>
                  <a:pt x="505545" y="1703540"/>
                </a:cubicBezTo>
                <a:cubicBezTo>
                  <a:pt x="440827" y="1695189"/>
                  <a:pt x="305129" y="1716066"/>
                  <a:pt x="305129" y="1716066"/>
                </a:cubicBezTo>
                <a:cubicBezTo>
                  <a:pt x="236236" y="1720241"/>
                  <a:pt x="142290" y="1761995"/>
                  <a:pt x="92186" y="1728592"/>
                </a:cubicBezTo>
                <a:cubicBezTo>
                  <a:pt x="42082" y="1695189"/>
                  <a:pt x="17030" y="1609594"/>
                  <a:pt x="4504" y="1515649"/>
                </a:cubicBezTo>
                <a:cubicBezTo>
                  <a:pt x="-8022" y="1421704"/>
                  <a:pt x="8679" y="1319409"/>
                  <a:pt x="17030" y="1164921"/>
                </a:cubicBezTo>
                <a:cubicBezTo>
                  <a:pt x="25381" y="1010433"/>
                  <a:pt x="33731" y="730685"/>
                  <a:pt x="54608" y="588723"/>
                </a:cubicBezTo>
                <a:cubicBezTo>
                  <a:pt x="75485" y="446761"/>
                  <a:pt x="56696" y="371606"/>
                  <a:pt x="142291" y="313151"/>
                </a:cubicBezTo>
                <a:cubicBezTo>
                  <a:pt x="227886" y="254696"/>
                  <a:pt x="463793" y="252609"/>
                  <a:pt x="568176" y="237995"/>
                </a:cubicBezTo>
                <a:cubicBezTo>
                  <a:pt x="672559" y="223381"/>
                  <a:pt x="716400" y="250521"/>
                  <a:pt x="768592" y="225469"/>
                </a:cubicBezTo>
                <a:cubicBezTo>
                  <a:pt x="820784" y="200417"/>
                  <a:pt x="858362" y="125260"/>
                  <a:pt x="881326" y="87682"/>
                </a:cubicBezTo>
                <a:cubicBezTo>
                  <a:pt x="904290" y="50104"/>
                  <a:pt x="905334" y="25052"/>
                  <a:pt x="906378"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reeform 364"/>
          <p:cNvSpPr/>
          <p:nvPr/>
        </p:nvSpPr>
        <p:spPr>
          <a:xfrm>
            <a:off x="3469710" y="1227551"/>
            <a:ext cx="4002900" cy="1834401"/>
          </a:xfrm>
          <a:custGeom>
            <a:avLst/>
            <a:gdLst>
              <a:gd name="connsiteX0" fmla="*/ 3983276 w 4002900"/>
              <a:gd name="connsiteY0" fmla="*/ 212942 h 1834401"/>
              <a:gd name="connsiteX1" fmla="*/ 3970750 w 4002900"/>
              <a:gd name="connsiteY1" fmla="*/ 37578 h 1834401"/>
              <a:gd name="connsiteX2" fmla="*/ 3682652 w 4002900"/>
              <a:gd name="connsiteY2" fmla="*/ 0 h 1834401"/>
              <a:gd name="connsiteX3" fmla="*/ 3382027 w 4002900"/>
              <a:gd name="connsiteY3" fmla="*/ 37578 h 1834401"/>
              <a:gd name="connsiteX4" fmla="*/ 3206663 w 4002900"/>
              <a:gd name="connsiteY4" fmla="*/ 62630 h 1834401"/>
              <a:gd name="connsiteX5" fmla="*/ 2780778 w 4002900"/>
              <a:gd name="connsiteY5" fmla="*/ 288098 h 1834401"/>
              <a:gd name="connsiteX6" fmla="*/ 2668043 w 4002900"/>
              <a:gd name="connsiteY6" fmla="*/ 538619 h 1834401"/>
              <a:gd name="connsiteX7" fmla="*/ 2655517 w 4002900"/>
              <a:gd name="connsiteY7" fmla="*/ 801665 h 1834401"/>
              <a:gd name="connsiteX8" fmla="*/ 2555309 w 4002900"/>
              <a:gd name="connsiteY8" fmla="*/ 1102290 h 1834401"/>
              <a:gd name="connsiteX9" fmla="*/ 2217106 w 4002900"/>
              <a:gd name="connsiteY9" fmla="*/ 1503123 h 1834401"/>
              <a:gd name="connsiteX10" fmla="*/ 1553227 w 4002900"/>
              <a:gd name="connsiteY10" fmla="*/ 1778696 h 1834401"/>
              <a:gd name="connsiteX11" fmla="*/ 977030 w 4002900"/>
              <a:gd name="connsiteY11" fmla="*/ 1828800 h 1834401"/>
              <a:gd name="connsiteX12" fmla="*/ 438411 w 4002900"/>
              <a:gd name="connsiteY12" fmla="*/ 1816274 h 1834401"/>
              <a:gd name="connsiteX13" fmla="*/ 187890 w 4002900"/>
              <a:gd name="connsiteY13" fmla="*/ 1678487 h 1834401"/>
              <a:gd name="connsiteX14" fmla="*/ 0 w 4002900"/>
              <a:gd name="connsiteY14" fmla="*/ 1578279 h 18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2900" h="1834401">
                <a:moveTo>
                  <a:pt x="3983276" y="212942"/>
                </a:moveTo>
                <a:cubicBezTo>
                  <a:pt x="4002065" y="143005"/>
                  <a:pt x="4020854" y="73068"/>
                  <a:pt x="3970750" y="37578"/>
                </a:cubicBezTo>
                <a:cubicBezTo>
                  <a:pt x="3920646" y="2088"/>
                  <a:pt x="3780772" y="0"/>
                  <a:pt x="3682652" y="0"/>
                </a:cubicBezTo>
                <a:cubicBezTo>
                  <a:pt x="3584532" y="0"/>
                  <a:pt x="3461358" y="27140"/>
                  <a:pt x="3382027" y="37578"/>
                </a:cubicBezTo>
                <a:cubicBezTo>
                  <a:pt x="3302696" y="48016"/>
                  <a:pt x="3306871" y="20877"/>
                  <a:pt x="3206663" y="62630"/>
                </a:cubicBezTo>
                <a:cubicBezTo>
                  <a:pt x="3106455" y="104383"/>
                  <a:pt x="2870548" y="208766"/>
                  <a:pt x="2780778" y="288098"/>
                </a:cubicBezTo>
                <a:cubicBezTo>
                  <a:pt x="2691008" y="367430"/>
                  <a:pt x="2688920" y="453025"/>
                  <a:pt x="2668043" y="538619"/>
                </a:cubicBezTo>
                <a:cubicBezTo>
                  <a:pt x="2647166" y="624213"/>
                  <a:pt x="2674306" y="707720"/>
                  <a:pt x="2655517" y="801665"/>
                </a:cubicBezTo>
                <a:cubicBezTo>
                  <a:pt x="2636728" y="895610"/>
                  <a:pt x="2628377" y="985380"/>
                  <a:pt x="2555309" y="1102290"/>
                </a:cubicBezTo>
                <a:cubicBezTo>
                  <a:pt x="2482241" y="1219200"/>
                  <a:pt x="2384120" y="1390389"/>
                  <a:pt x="2217106" y="1503123"/>
                </a:cubicBezTo>
                <a:cubicBezTo>
                  <a:pt x="2050092" y="1615857"/>
                  <a:pt x="1759906" y="1724417"/>
                  <a:pt x="1553227" y="1778696"/>
                </a:cubicBezTo>
                <a:cubicBezTo>
                  <a:pt x="1346548" y="1832975"/>
                  <a:pt x="1162833" y="1822537"/>
                  <a:pt x="977030" y="1828800"/>
                </a:cubicBezTo>
                <a:cubicBezTo>
                  <a:pt x="791227" y="1835063"/>
                  <a:pt x="569934" y="1841326"/>
                  <a:pt x="438411" y="1816274"/>
                </a:cubicBezTo>
                <a:cubicBezTo>
                  <a:pt x="306888" y="1791222"/>
                  <a:pt x="187890" y="1678487"/>
                  <a:pt x="187890" y="1678487"/>
                </a:cubicBezTo>
                <a:lnTo>
                  <a:pt x="0" y="1578279"/>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6" name="Picture 3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054762" y="5049872"/>
            <a:ext cx="2286858" cy="1241039"/>
          </a:xfrm>
          <a:prstGeom prst="rect">
            <a:avLst/>
          </a:prstGeom>
        </p:spPr>
      </p:pic>
      <p:pic>
        <p:nvPicPr>
          <p:cNvPr id="2" name="Picture 1"/>
          <p:cNvPicPr>
            <a:picLocks noChangeAspect="1"/>
          </p:cNvPicPr>
          <p:nvPr/>
        </p:nvPicPr>
        <p:blipFill>
          <a:blip r:embed="rId14"/>
          <a:stretch>
            <a:fillRect/>
          </a:stretch>
        </p:blipFill>
        <p:spPr>
          <a:xfrm>
            <a:off x="6063125" y="4875938"/>
            <a:ext cx="1692728" cy="918395"/>
          </a:xfrm>
          <a:prstGeom prst="rect">
            <a:avLst/>
          </a:prstGeom>
        </p:spPr>
      </p:pic>
      <p:pic>
        <p:nvPicPr>
          <p:cNvPr id="164" name="Picture 163"/>
          <p:cNvPicPr>
            <a:picLocks noChangeAspect="1"/>
          </p:cNvPicPr>
          <p:nvPr/>
        </p:nvPicPr>
        <p:blipFill>
          <a:blip r:embed="rId14"/>
          <a:stretch>
            <a:fillRect/>
          </a:stretch>
        </p:blipFill>
        <p:spPr>
          <a:xfrm flipH="1">
            <a:off x="5719586" y="3859729"/>
            <a:ext cx="1692728" cy="918395"/>
          </a:xfrm>
          <a:prstGeom prst="rect">
            <a:avLst/>
          </a:prstGeom>
        </p:spPr>
      </p:pic>
      <p:pic>
        <p:nvPicPr>
          <p:cNvPr id="165" name="Picture 164"/>
          <p:cNvPicPr>
            <a:picLocks noChangeAspect="1"/>
          </p:cNvPicPr>
          <p:nvPr/>
        </p:nvPicPr>
        <p:blipFill>
          <a:blip r:embed="rId14"/>
          <a:stretch>
            <a:fillRect/>
          </a:stretch>
        </p:blipFill>
        <p:spPr>
          <a:xfrm>
            <a:off x="6685468" y="1411844"/>
            <a:ext cx="1692728" cy="918395"/>
          </a:xfrm>
          <a:prstGeom prst="rect">
            <a:avLst/>
          </a:prstGeom>
        </p:spPr>
      </p:pic>
      <p:pic>
        <p:nvPicPr>
          <p:cNvPr id="167" name="Picture 166"/>
          <p:cNvPicPr>
            <a:picLocks noChangeAspect="1"/>
          </p:cNvPicPr>
          <p:nvPr/>
        </p:nvPicPr>
        <p:blipFill>
          <a:blip r:embed="rId14"/>
          <a:stretch>
            <a:fillRect/>
          </a:stretch>
        </p:blipFill>
        <p:spPr>
          <a:xfrm>
            <a:off x="4125611" y="2212316"/>
            <a:ext cx="1692728" cy="918395"/>
          </a:xfrm>
          <a:prstGeom prst="rect">
            <a:avLst/>
          </a:prstGeom>
        </p:spPr>
      </p:pic>
      <p:sp>
        <p:nvSpPr>
          <p:cNvPr id="3" name="Rectangle 2">
            <a:hlinkClick r:id="rId15" action="ppaction://hlinksldjump"/>
          </p:cNvPr>
          <p:cNvSpPr/>
          <p:nvPr/>
        </p:nvSpPr>
        <p:spPr>
          <a:xfrm>
            <a:off x="1" y="6147582"/>
            <a:ext cx="914400" cy="421943"/>
          </a:xfrm>
          <a:prstGeom prst="rect">
            <a:avLst/>
          </a:prstGeom>
          <a:solidFill>
            <a:schemeClr val="accent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yriad Pro" panose="020B0503030403020204" pitchFamily="34" charset="0"/>
              </a:rPr>
              <a:t>Exit</a:t>
            </a:r>
          </a:p>
        </p:txBody>
      </p:sp>
      <p:pic>
        <p:nvPicPr>
          <p:cNvPr id="169" name="Picture 168">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984553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66"/>
                                        </p:tgtEl>
                                        <p:attrNameLst>
                                          <p:attrName>style.visibility</p:attrName>
                                        </p:attrNameLst>
                                      </p:cBhvr>
                                      <p:to>
                                        <p:strVal val="hidden"/>
                                      </p:to>
                                    </p:set>
                                  </p:childTnLst>
                                </p:cTn>
                              </p:par>
                              <p:par>
                                <p:cTn id="7" presetID="22" presetClass="entr" presetSubtype="2" fill="hold" grpId="0" nodeType="withEffect">
                                  <p:stCondLst>
                                    <p:cond delay="0"/>
                                  </p:stCondLst>
                                  <p:childTnLst>
                                    <p:set>
                                      <p:cBhvr>
                                        <p:cTn id="8" dur="1" fill="hold">
                                          <p:stCondLst>
                                            <p:cond delay="0"/>
                                          </p:stCondLst>
                                        </p:cTn>
                                        <p:tgtEl>
                                          <p:spTgt spid="362"/>
                                        </p:tgtEl>
                                        <p:attrNameLst>
                                          <p:attrName>style.visibility</p:attrName>
                                        </p:attrNameLst>
                                      </p:cBhvr>
                                      <p:to>
                                        <p:strVal val="visible"/>
                                      </p:to>
                                    </p:set>
                                    <p:animEffect transition="in" filter="wipe(right)">
                                      <p:cBhvr>
                                        <p:cTn id="9" dur="500"/>
                                        <p:tgtEl>
                                          <p:spTgt spid="362"/>
                                        </p:tgtEl>
                                      </p:cBhvr>
                                    </p:animEffec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50"/>
                  </p:tgtEl>
                </p:cond>
              </p:nextCondLst>
            </p:seq>
            <p:seq concurrent="1" nextAc="seek">
              <p:cTn id="12" restart="whenNotActive" fill="hold" evtFilter="cancelBubble" nodeType="interactiveSeq">
                <p:stCondLst>
                  <p:cond evt="onClick" delay="0">
                    <p:tgtEl>
                      <p:spTgt spid="35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363"/>
                                        </p:tgtEl>
                                        <p:attrNameLst>
                                          <p:attrName>style.visibility</p:attrName>
                                        </p:attrNameLst>
                                      </p:cBhvr>
                                      <p:to>
                                        <p:strVal val="visible"/>
                                      </p:to>
                                    </p:set>
                                    <p:animEffect transition="in" filter="wipe(down)">
                                      <p:cBhvr>
                                        <p:cTn id="19" dur="500"/>
                                        <p:tgtEl>
                                          <p:spTgt spid="363"/>
                                        </p:tgtEl>
                                      </p:cBhvr>
                                    </p:animEffect>
                                  </p:childTnLst>
                                </p:cTn>
                              </p:par>
                              <p:par>
                                <p:cTn id="20" presetID="1" presetClass="entr" presetSubtype="0" fill="hold" nodeType="withEffect">
                                  <p:stCondLst>
                                    <p:cond delay="0"/>
                                  </p:stCondLst>
                                  <p:childTnLst>
                                    <p:set>
                                      <p:cBhvr>
                                        <p:cTn id="21"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354"/>
                  </p:tgtEl>
                </p:cond>
              </p:nextCondLst>
            </p:seq>
            <p:seq concurrent="1" nextAc="seek">
              <p:cTn id="22" restart="whenNotActive" fill="hold" evtFilter="cancelBubble" nodeType="interactiveSeq">
                <p:stCondLst>
                  <p:cond evt="onClick" delay="0">
                    <p:tgtEl>
                      <p:spTgt spid="35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65"/>
                                        </p:tgtEl>
                                        <p:attrNameLst>
                                          <p:attrName>style.visibility</p:attrName>
                                        </p:attrNameLst>
                                      </p:cBhvr>
                                      <p:to>
                                        <p:strVal val="visible"/>
                                      </p:to>
                                    </p:set>
                                  </p:childTnLst>
                                </p:cTn>
                              </p:par>
                              <p:par>
                                <p:cTn id="29" presetID="22" presetClass="entr" presetSubtype="4" fill="hold" grpId="0" nodeType="withEffect">
                                  <p:stCondLst>
                                    <p:cond delay="0"/>
                                  </p:stCondLst>
                                  <p:childTnLst>
                                    <p:set>
                                      <p:cBhvr>
                                        <p:cTn id="30" dur="1" fill="hold">
                                          <p:stCondLst>
                                            <p:cond delay="0"/>
                                          </p:stCondLst>
                                        </p:cTn>
                                        <p:tgtEl>
                                          <p:spTgt spid="364"/>
                                        </p:tgtEl>
                                        <p:attrNameLst>
                                          <p:attrName>style.visibility</p:attrName>
                                        </p:attrNameLst>
                                      </p:cBhvr>
                                      <p:to>
                                        <p:strVal val="visible"/>
                                      </p:to>
                                    </p:set>
                                    <p:animEffect transition="in" filter="wipe(down)">
                                      <p:cBhvr>
                                        <p:cTn id="31" dur="500"/>
                                        <p:tgtEl>
                                          <p:spTgt spid="364"/>
                                        </p:tgtEl>
                                      </p:cBhvr>
                                    </p:animEffect>
                                  </p:childTnLst>
                                </p:cTn>
                              </p:par>
                            </p:childTnLst>
                          </p:cTn>
                        </p:par>
                      </p:childTnLst>
                    </p:cTn>
                  </p:par>
                </p:childTnLst>
              </p:cTn>
              <p:nextCondLst>
                <p:cond evt="onClick" delay="0">
                  <p:tgtEl>
                    <p:spTgt spid="358"/>
                  </p:tgtEl>
                </p:cond>
              </p:nextCondLst>
            </p:seq>
            <p:seq concurrent="1" nextAc="seek">
              <p:cTn id="32" restart="whenNotActive" fill="hold" evtFilter="cancelBubble" nodeType="interactiveSeq">
                <p:stCondLst>
                  <p:cond evt="onClick" delay="0">
                    <p:tgtEl>
                      <p:spTgt spid="35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5"/>
                                        </p:tgtEl>
                                        <p:attrNameLst>
                                          <p:attrName>style.visibility</p:attrName>
                                        </p:attrNameLst>
                                      </p:cBhvr>
                                      <p:to>
                                        <p:strVal val="hidden"/>
                                      </p:to>
                                    </p:set>
                                  </p:childTnLst>
                                </p:cTn>
                              </p:par>
                              <p:par>
                                <p:cTn id="37" presetID="22" presetClass="entr" presetSubtype="1" fill="hold" grpId="0" nodeType="withEffect">
                                  <p:stCondLst>
                                    <p:cond delay="0"/>
                                  </p:stCondLst>
                                  <p:childTnLst>
                                    <p:set>
                                      <p:cBhvr>
                                        <p:cTn id="38" dur="1" fill="hold">
                                          <p:stCondLst>
                                            <p:cond delay="0"/>
                                          </p:stCondLst>
                                        </p:cTn>
                                        <p:tgtEl>
                                          <p:spTgt spid="365"/>
                                        </p:tgtEl>
                                        <p:attrNameLst>
                                          <p:attrName>style.visibility</p:attrName>
                                        </p:attrNameLst>
                                      </p:cBhvr>
                                      <p:to>
                                        <p:strVal val="visible"/>
                                      </p:to>
                                    </p:set>
                                    <p:animEffect transition="in" filter="wipe(up)">
                                      <p:cBhvr>
                                        <p:cTn id="39" dur="500"/>
                                        <p:tgtEl>
                                          <p:spTgt spid="365"/>
                                        </p:tgtEl>
                                      </p:cBhvr>
                                    </p:animEffect>
                                  </p:childTnLst>
                                </p:cTn>
                              </p:par>
                              <p:par>
                                <p:cTn id="40" presetID="1" presetClass="entr" presetSubtype="0" fill="hold" nodeType="withEffect">
                                  <p:stCondLst>
                                    <p:cond delay="0"/>
                                  </p:stCondLst>
                                  <p:childTnLst>
                                    <p:set>
                                      <p:cBhvr>
                                        <p:cTn id="41"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356"/>
                  </p:tgtEl>
                </p:cond>
              </p:nextCondLst>
            </p:seq>
          </p:childTnLst>
        </p:cTn>
      </p:par>
    </p:tnLst>
    <p:bldLst>
      <p:bldP spid="362" grpId="0" animBg="1"/>
      <p:bldP spid="363" grpId="0" animBg="1"/>
      <p:bldP spid="364" grpId="0" animBg="1"/>
      <p:bldP spid="36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TextBox 13"/>
          <p:cNvSpPr txBox="1"/>
          <p:nvPr/>
        </p:nvSpPr>
        <p:spPr>
          <a:xfrm>
            <a:off x="3909953" y="5107826"/>
            <a:ext cx="4717773" cy="923330"/>
          </a:xfrm>
          <a:prstGeom prst="rect">
            <a:avLst/>
          </a:prstGeom>
          <a:noFill/>
        </p:spPr>
        <p:txBody>
          <a:bodyPr wrap="square" rtlCol="0">
            <a:spAutoFit/>
          </a:bodyPr>
          <a:lstStyle/>
          <a:p>
            <a:r>
              <a:rPr lang="en-US" sz="5400" dirty="0">
                <a:latin typeface="Comic Sans MS" panose="030F0702030302020204" pitchFamily="66" charset="0"/>
              </a:rPr>
              <a:t>I can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4809" y="1180905"/>
            <a:ext cx="5597400" cy="3959136"/>
          </a:xfrm>
          <a:prstGeom prst="rect">
            <a:avLst/>
          </a:prstGeom>
        </p:spPr>
      </p:pic>
      <p:sp>
        <p:nvSpPr>
          <p:cNvPr id="16" name="Right Arrow 15">
            <a:hlinkClick r:id="rId5"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mic Sans MS" panose="030F0702030302020204" pitchFamily="66" charset="0"/>
              </a:rPr>
              <a:t>Back</a:t>
            </a:r>
          </a:p>
        </p:txBody>
      </p:sp>
      <p:sp>
        <p:nvSpPr>
          <p:cNvPr id="17" name="TextBox 16"/>
          <p:cNvSpPr txBox="1"/>
          <p:nvPr/>
        </p:nvSpPr>
        <p:spPr>
          <a:xfrm>
            <a:off x="5787807" y="5093990"/>
            <a:ext cx="1893467"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write</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994031"/>
            <a:ext cx="3067733" cy="1664807"/>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56527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3909953" y="5107826"/>
            <a:ext cx="4717773"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 can cook.</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3629890" y="5047305"/>
            <a:ext cx="1797287"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They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8940" y="1151935"/>
            <a:ext cx="4758503" cy="380680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958737"/>
            <a:ext cx="3132770" cy="1700101"/>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8564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2590339" y="4709640"/>
            <a:ext cx="8070574"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We …….. speak English.</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3978669" y="4683136"/>
            <a:ext cx="1257075"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can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978" y="1234604"/>
            <a:ext cx="5564780" cy="3341619"/>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5136935"/>
            <a:ext cx="2804405" cy="1521903"/>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340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4202734" y="4544899"/>
            <a:ext cx="4421092"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She can ……..</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6816645" y="4495197"/>
            <a:ext cx="1728358"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swim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354" y="1692896"/>
            <a:ext cx="6091491" cy="257039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844769"/>
            <a:ext cx="3342778" cy="1814069"/>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4415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480" y="3543393"/>
            <a:ext cx="696734" cy="6823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460" y="3528998"/>
            <a:ext cx="696734" cy="6967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2178" y="3543393"/>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60073">
            <a:off x="1305300" y="840201"/>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241826"/>
              </a:buClr>
              <a:buSzPts val="6000"/>
              <a:buFont typeface="Nunito"/>
              <a:buNone/>
              <a:tabLst/>
              <a:defRPr/>
            </a:pPr>
            <a:r>
              <a:rPr kumimoji="0" lang="en-US" sz="4800" b="1" i="0" u="none" strike="noStrike" kern="0" cap="none" spc="0" normalizeH="0" baseline="0" noProof="0" dirty="0">
                <a:ln>
                  <a:noFill/>
                </a:ln>
                <a:solidFill>
                  <a:srgbClr val="241826"/>
                </a:solidFill>
                <a:effectLst/>
                <a:uLnTx/>
                <a:uFillTx/>
                <a:latin typeface="Myriad Pro" panose="020B0503030403020204" pitchFamily="34" charset="0"/>
                <a:sym typeface="Nunito"/>
              </a:rPr>
              <a:t>Task</a:t>
            </a:r>
            <a:r>
              <a:rPr kumimoji="0" lang="en-US" sz="4800" b="1" i="0" u="none" strike="noStrike" kern="0" cap="none" spc="0" normalizeH="0" noProof="0" dirty="0">
                <a:ln>
                  <a:noFill/>
                </a:ln>
                <a:solidFill>
                  <a:srgbClr val="241826"/>
                </a:solidFill>
                <a:effectLst/>
                <a:uLnTx/>
                <a:uFillTx/>
                <a:latin typeface="Myriad Pro" panose="020B0503030403020204" pitchFamily="34" charset="0"/>
                <a:sym typeface="Nunito"/>
              </a:rPr>
              <a:t> </a:t>
            </a:r>
            <a:r>
              <a:rPr kumimoji="0" lang="en-US" sz="4800" b="1" i="0" u="none" strike="noStrike" kern="0" cap="none" spc="0" normalizeH="0" baseline="0" noProof="0" dirty="0">
                <a:ln>
                  <a:noFill/>
                </a:ln>
                <a:solidFill>
                  <a:srgbClr val="241826"/>
                </a:solidFill>
                <a:effectLst/>
                <a:uLnTx/>
                <a:uFillTx/>
                <a:latin typeface="Myriad Pro" panose="020B0503030403020204" pitchFamily="34" charset="0"/>
                <a:sym typeface="Nunito"/>
              </a:rPr>
              <a:t>1 Listen and point. Repeat.</a:t>
            </a:r>
          </a:p>
        </p:txBody>
      </p:sp>
      <p:sp>
        <p:nvSpPr>
          <p:cNvPr id="16" name="Rounded Rectangle 15"/>
          <p:cNvSpPr/>
          <p:nvPr/>
        </p:nvSpPr>
        <p:spPr>
          <a:xfrm>
            <a:off x="4218039" y="3203427"/>
            <a:ext cx="3421626"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364898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5772148" y="4737334"/>
            <a:ext cx="3553449" cy="1262633"/>
            <a:chOff x="6120075" y="3044675"/>
            <a:chExt cx="1920240" cy="666750"/>
          </a:xfrm>
        </p:grpSpPr>
        <p:pic>
          <p:nvPicPr>
            <p:cNvPr id="4" name="图片 6"/>
            <p:cNvPicPr>
              <a:picLocks noChangeAspect="1"/>
            </p:cNvPicPr>
            <p:nvPr/>
          </p:nvPicPr>
          <p:blipFill>
            <a:blip r:embed="rId7" cstate="print"/>
            <a:stretch>
              <a:fillRect/>
            </a:stretch>
          </p:blipFill>
          <p:spPr>
            <a:xfrm>
              <a:off x="6179317" y="3044675"/>
              <a:ext cx="1855682" cy="666750"/>
            </a:xfrm>
            <a:prstGeom prst="rect">
              <a:avLst/>
            </a:prstGeom>
          </p:spPr>
        </p:pic>
        <p:sp>
          <p:nvSpPr>
            <p:cNvPr id="5" name="Rounded Rectangle 4"/>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buy</a:t>
              </a:r>
            </a:p>
          </p:txBody>
        </p:sp>
      </p:grpSp>
      <p:grpSp>
        <p:nvGrpSpPr>
          <p:cNvPr id="14" name="Group 13"/>
          <p:cNvGrpSpPr/>
          <p:nvPr/>
        </p:nvGrpSpPr>
        <p:grpSpPr>
          <a:xfrm>
            <a:off x="4957890" y="1090246"/>
            <a:ext cx="5181966" cy="3514222"/>
            <a:chOff x="4957890" y="1090246"/>
            <a:chExt cx="5181966" cy="3514222"/>
          </a:xfrm>
        </p:grpSpPr>
        <p:sp>
          <p:nvSpPr>
            <p:cNvPr id="2" name="Rectangular Callout 1"/>
            <p:cNvSpPr/>
            <p:nvPr/>
          </p:nvSpPr>
          <p:spPr>
            <a:xfrm>
              <a:off x="4957890" y="1090246"/>
              <a:ext cx="5181966" cy="3514222"/>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2530" y="1223112"/>
              <a:ext cx="4789605" cy="3203239"/>
            </a:xfrm>
            <a:prstGeom prst="rect">
              <a:avLst/>
            </a:prstGeom>
          </p:spPr>
        </p:pic>
      </p:grpSp>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b="36615"/>
          <a:stretch/>
        </p:blipFill>
        <p:spPr>
          <a:xfrm>
            <a:off x="305893" y="4237877"/>
            <a:ext cx="3591085" cy="2584954"/>
          </a:xfrm>
          <a:prstGeom prst="rect">
            <a:avLst/>
          </a:prstGeom>
        </p:spPr>
      </p:pic>
      <p:sp>
        <p:nvSpPr>
          <p:cNvPr id="8" name="TextBox 7"/>
          <p:cNvSpPr txBox="1"/>
          <p:nvPr/>
        </p:nvSpPr>
        <p:spPr>
          <a:xfrm>
            <a:off x="345831" y="139787"/>
            <a:ext cx="3551147" cy="919401"/>
          </a:xfrm>
          <a:prstGeom prst="roundRect">
            <a:avLst/>
          </a:prstGeom>
          <a:solidFill>
            <a:schemeClr val="bg1"/>
          </a:solidFill>
          <a:ln w="12700">
            <a:solidFill>
              <a:schemeClr val="tx1"/>
            </a:solidFill>
          </a:ln>
        </p:spPr>
        <p:txBody>
          <a:bodyPr wrap="square" rtlCol="0">
            <a:spAutoFit/>
          </a:bodyPr>
          <a:lstStyle/>
          <a:p>
            <a:r>
              <a:rPr lang="en-US" sz="4800" b="1" dirty="0">
                <a:solidFill>
                  <a:srgbClr val="336699"/>
                </a:solidFill>
                <a:latin typeface="Myriad Pro" panose="020B0503030403020204" pitchFamily="34" charset="0"/>
              </a:rPr>
              <a:t>New words</a:t>
            </a:r>
          </a:p>
        </p:txBody>
      </p:sp>
      <p:sp>
        <p:nvSpPr>
          <p:cNvPr id="10" name="Rectangle 9"/>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1" name="Rectangle 10"/>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2" name="6.4">
            <a:hlinkClick r:id="" action="ppaction://media"/>
          </p:cNvPr>
          <p:cNvPicPr>
            <a:picLocks noChangeAspect="1"/>
          </p:cNvPicPr>
          <p:nvPr>
            <a:audioFile r:link="rId2"/>
            <p:extLst>
              <p:ext uri="{DAA4B4D4-6D71-4841-9C94-3DE7FCFB9230}">
                <p14:media xmlns:p14="http://schemas.microsoft.com/office/powerpoint/2010/main" r:embed="rId3">
                  <p14:trim st="5956" end="16341.4166"/>
                </p14:media>
              </p:ext>
            </p:extLst>
          </p:nvPr>
        </p:nvPicPr>
        <p:blipFill>
          <a:blip r:embed="rId10"/>
          <a:stretch>
            <a:fillRect/>
          </a:stretch>
        </p:blipFill>
        <p:spPr>
          <a:xfrm>
            <a:off x="9835056" y="4812161"/>
            <a:ext cx="1208082" cy="1208082"/>
          </a:xfrm>
          <a:prstGeom prst="rect">
            <a:avLst/>
          </a:prstGeom>
        </p:spPr>
      </p:pic>
      <p:pic>
        <p:nvPicPr>
          <p:cNvPr id="13" name="6.4">
            <a:hlinkClick r:id="" action="ppaction://media"/>
          </p:cNvPr>
          <p:cNvPicPr>
            <a:picLocks noChangeAspect="1"/>
          </p:cNvPicPr>
          <p:nvPr>
            <a:audioFile r:link="rId2"/>
            <p:extLst>
              <p:ext uri="{DAA4B4D4-6D71-4841-9C94-3DE7FCFB9230}">
                <p14:media xmlns:p14="http://schemas.microsoft.com/office/powerpoint/2010/main" r:embed="rId3">
                  <p14:trim st="5956" end="16341.4166"/>
                </p14:media>
              </p:ext>
            </p:extLst>
          </p:nvPr>
        </p:nvPicPr>
        <p:blipFill>
          <a:blip r:embed="rId10"/>
          <a:stretch>
            <a:fillRect/>
          </a:stretch>
        </p:blipFill>
        <p:spPr>
          <a:xfrm>
            <a:off x="12324434" y="272953"/>
            <a:ext cx="406827" cy="406827"/>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629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 presetClass="mediacall" presetSubtype="0" fill="hold" nodeType="withEffect">
                                  <p:stCondLst>
                                    <p:cond delay="0"/>
                                  </p:stCondLst>
                                  <p:childTnLst>
                                    <p:cmd type="call" cmd="playFrom(0.0)">
                                      <p:cBhvr>
                                        <p:cTn id="28" dur="879" fill="hold"/>
                                        <p:tgtEl>
                                          <p:spTgt spid="13"/>
                                        </p:tgtEl>
                                      </p:cBhvr>
                                    </p:cmd>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73.Unit 6 - Lesson 2  - 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APdC1V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A90LVU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D3QtVa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APdC1V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A90LVU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D3QtVV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A90LVXahn1hYAAAAGIAAAAcAAAAdW5pdmVyc2FsL2xvY2FsX3NldHRpbmdzLnhtbLOxr8jNUShLLSrOzM+zVTLUM1BSSM1Lzk/JzEu3VQoNcdO1UFIoLknMS0nMyc9LtVXKy1dSsLfjssnJT07MCU4tKQEqLFYoyEmsTC0KSc0FMkpS/RJzgSrDw42V9O24AFBLAwQUAAIACAAQdC1V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AQdC1VPMoRpUsAAABqAAAAGwAAAHVuaXZlcnNhbC91bml2ZXJzYWwucG5nLnhtbLOxr8jNUShLLSrOzM+zVTLUM1Cyt+PlsikoSi3LTC1XqACKGekZQICSQqWtkgkStzwzpSTDVsnCwBAhlpGamZ5RYqtkhiSoDzQSAFBLAQIAABQAAgAIAOOGAlPDxJh2RwMAAOEJAAAUAAAAAAAAAAEAAAAAAAAAAAB1bml2ZXJzYWwvcGxheWVyLnhtbFBLAQIAABQAAgAIAA90LVXKowNubAYAACgZAAAdAAAAAAAAAAEAAAAAAHkDAAB1bml2ZXJzYWwvY29tbW9uX21lc3NhZ2VzLmxuZ1BLAQIAABQAAgAIAA90LVUVHmAbowAAAH8BAAAuAAAAAAAAAAEAAAAAACAKAAB1bml2ZXJzYWwvcGxheWJhY2tfYW5kX25hdmlnYXRpb25fc2V0dGluZ3MueG1sUEsBAgAAFAACAAgAD3QtVaenV+h8BAAAbxcAACcAAAAAAAAAAQAAAAAADwsAAHVuaXZlcnNhbC9mbGFzaF9wdWJsaXNoaW5nX3NldHRpbmdzLnhtbFBLAQIAABQAAgAIAA90LVW86VOGdwMAAOgMAAAhAAAAAAAAAAEAAAAAANAPAAB1bml2ZXJzYWwvZmxhc2hfc2tpbl9zZXR0aW5ncy54bWxQSwECAAAUAAIACAAPdC1VF9vd2HcEAAD5FgAAJgAAAAAAAAABAAAAAACGEwAAdW5pdmVyc2FsL2h0bWxfcHVibGlzaGluZ19zZXR0aW5ncy54bWxQSwECAAAUAAIACAAPdC1VVHMZhbABAACBBgAAHwAAAAAAAAABAAAAAABBGAAAdW5pdmVyc2FsL2h0bWxfc2tpbl9zZXR0aW5ncy5qc1BLAQIAABQAAgAIAA90LVXahn1hYAAAAGIAAAAcAAAAAAAAAAEAAAAAAC4aAAB1bml2ZXJzYWwvbG9jYWxfc2V0dGluZ3MueG1sUEsBAgAAFAACAAgAEHQtVYPsCm8cBgAARxMAABcAAAAAAAAAAAAAAAAAyBoAAHVuaXZlcnNhbC91bml2ZXJzYWwucG5nUEsBAgAAFAACAAgAEHQtVTzKEaVLAAAAagAAABsAAAAAAAAAAQAAAAAAGSEAAHVuaXZlcnNhbC91bml2ZXJzYWwucG5nLnhtbFBLBQYAAAAACgAKAAYDAACdIQAAAAA="/>
  <p:tag name="ISPRING_LMS_API_VERSION" val="SCORM 2004 (2nd edition)"/>
  <p:tag name="ISPRING_ULTRA_SCORM_COURSE_ID" val="BB746B3E-8357-41C4-80C0-9B0BEA6E9AAD"/>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x{7070F873-55FB-4E49-8DA2-6F658BF36F6A}&quot;,&quot;C:\\Users\\Admin\\Desktop\\Bài giả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73.Unit 6 - Lesson 2  - Period 1"/>
</p:tagLst>
</file>

<file path=ppt/tags/tag10.xml><?xml version="1.0" encoding="utf-8"?>
<p:tagLst xmlns:a="http://schemas.openxmlformats.org/drawingml/2006/main" xmlns:r="http://schemas.openxmlformats.org/officeDocument/2006/relationships" xmlns:p="http://schemas.openxmlformats.org/presentationml/2006/main">
  <p:tag name="GENSWF_SLIDE_UID" val="{BCE277B9-6D9E-445C-AABD-876C5CF67719}:274"/>
</p:tagLst>
</file>

<file path=ppt/tags/tag11.xml><?xml version="1.0" encoding="utf-8"?>
<p:tagLst xmlns:a="http://schemas.openxmlformats.org/drawingml/2006/main" xmlns:r="http://schemas.openxmlformats.org/officeDocument/2006/relationships" xmlns:p="http://schemas.openxmlformats.org/presentationml/2006/main">
  <p:tag name="GENSWF_SLIDE_UID" val="{A6CF90B6-3155-4B6F-9016-488F6E99C752}:275"/>
</p:tagLst>
</file>

<file path=ppt/tags/tag12.xml><?xml version="1.0" encoding="utf-8"?>
<p:tagLst xmlns:a="http://schemas.openxmlformats.org/drawingml/2006/main" xmlns:r="http://schemas.openxmlformats.org/officeDocument/2006/relationships" xmlns:p="http://schemas.openxmlformats.org/presentationml/2006/main">
  <p:tag name="GENSWF_SLIDE_UID" val="{0966698A-8AE0-4C9D-B937-F56013EF4BB8}:276"/>
</p:tagLst>
</file>

<file path=ppt/tags/tag13.xml><?xml version="1.0" encoding="utf-8"?>
<p:tagLst xmlns:a="http://schemas.openxmlformats.org/drawingml/2006/main" xmlns:r="http://schemas.openxmlformats.org/officeDocument/2006/relationships" xmlns:p="http://schemas.openxmlformats.org/presentationml/2006/main">
  <p:tag name="GENSWF_SLIDE_UID" val="{6F88E6B7-7D7C-40F3-AD6B-EAFD1300D2B8}:277"/>
</p:tagLst>
</file>

<file path=ppt/tags/tag14.xml><?xml version="1.0" encoding="utf-8"?>
<p:tagLst xmlns:a="http://schemas.openxmlformats.org/drawingml/2006/main" xmlns:r="http://schemas.openxmlformats.org/officeDocument/2006/relationships" xmlns:p="http://schemas.openxmlformats.org/presentationml/2006/main">
  <p:tag name="GENSWF_SLIDE_UID" val="{06A35905-046C-4A44-84BC-A813C64FB3BB}:278"/>
</p:tagLst>
</file>

<file path=ppt/tags/tag15.xml><?xml version="1.0" encoding="utf-8"?>
<p:tagLst xmlns:a="http://schemas.openxmlformats.org/drawingml/2006/main" xmlns:r="http://schemas.openxmlformats.org/officeDocument/2006/relationships" xmlns:p="http://schemas.openxmlformats.org/presentationml/2006/main">
  <p:tag name="GENSWF_SLIDE_UID" val="{5CCF2E4B-6E3A-4B72-8172-5AF7920282D9}:279"/>
</p:tagLst>
</file>

<file path=ppt/tags/tag16.xml><?xml version="1.0" encoding="utf-8"?>
<p:tagLst xmlns:a="http://schemas.openxmlformats.org/drawingml/2006/main" xmlns:r="http://schemas.openxmlformats.org/officeDocument/2006/relationships" xmlns:p="http://schemas.openxmlformats.org/presentationml/2006/main">
  <p:tag name="GENSWF_SLIDE_UID" val="{63786F6A-0337-4CD8-AE10-1FE54091B9E6}:273"/>
</p:tagLst>
</file>

<file path=ppt/tags/tag17.xml><?xml version="1.0" encoding="utf-8"?>
<p:tagLst xmlns:a="http://schemas.openxmlformats.org/drawingml/2006/main" xmlns:r="http://schemas.openxmlformats.org/officeDocument/2006/relationships" xmlns:p="http://schemas.openxmlformats.org/presentationml/2006/main">
  <p:tag name="GENSWF_SLIDE_UID" val="{90EEA05D-78A7-457D-889E-4E8413489B8E}:280"/>
</p:tagLst>
</file>

<file path=ppt/tags/tag18.xml><?xml version="1.0" encoding="utf-8"?>
<p:tagLst xmlns:a="http://schemas.openxmlformats.org/drawingml/2006/main" xmlns:r="http://schemas.openxmlformats.org/officeDocument/2006/relationships" xmlns:p="http://schemas.openxmlformats.org/presentationml/2006/main">
  <p:tag name="GENSWF_SLIDE_UID" val="{DB0BE33A-CE32-4D4A-89AF-92832A70B8C1}:282"/>
</p:tagLst>
</file>

<file path=ppt/tags/tag19.xml><?xml version="1.0" encoding="utf-8"?>
<p:tagLst xmlns:a="http://schemas.openxmlformats.org/drawingml/2006/main" xmlns:r="http://schemas.openxmlformats.org/officeDocument/2006/relationships" xmlns:p="http://schemas.openxmlformats.org/presentationml/2006/main">
  <p:tag name="GENSWF_SLIDE_UID" val="{9734A933-99AE-46C1-A40F-4FC14B8B5320}:284"/>
</p:tagLst>
</file>

<file path=ppt/tags/tag2.xml><?xml version="1.0" encoding="utf-8"?>
<p:tagLst xmlns:a="http://schemas.openxmlformats.org/drawingml/2006/main" xmlns:r="http://schemas.openxmlformats.org/officeDocument/2006/relationships" xmlns:p="http://schemas.openxmlformats.org/presentationml/2006/main">
  <p:tag name="GENSWF_SLIDE_UID" val="{78C4BB53-64FF-41A4-97F4-20F1FBF06564}:259"/>
</p:tagLst>
</file>

<file path=ppt/tags/tag20.xml><?xml version="1.0" encoding="utf-8"?>
<p:tagLst xmlns:a="http://schemas.openxmlformats.org/drawingml/2006/main" xmlns:r="http://schemas.openxmlformats.org/officeDocument/2006/relationships" xmlns:p="http://schemas.openxmlformats.org/presentationml/2006/main">
  <p:tag name="GENSWF_SLIDE_UID" val="{ED2E6CEE-9B18-4464-A034-399B4525A105}:283"/>
</p:tagLst>
</file>

<file path=ppt/tags/tag21.xml><?xml version="1.0" encoding="utf-8"?>
<p:tagLst xmlns:a="http://schemas.openxmlformats.org/drawingml/2006/main" xmlns:r="http://schemas.openxmlformats.org/officeDocument/2006/relationships" xmlns:p="http://schemas.openxmlformats.org/presentationml/2006/main">
  <p:tag name="GENSWF_SLIDE_UID" val="{AF4149B7-B060-42D8-B894-829651E84FCA}:285"/>
</p:tagLst>
</file>

<file path=ppt/tags/tag22.xml><?xml version="1.0" encoding="utf-8"?>
<p:tagLst xmlns:a="http://schemas.openxmlformats.org/drawingml/2006/main" xmlns:r="http://schemas.openxmlformats.org/officeDocument/2006/relationships" xmlns:p="http://schemas.openxmlformats.org/presentationml/2006/main">
  <p:tag name="GENSWF_SLIDE_UID" val="{CC940A09-3A3D-458D-AA5F-DBBB8CA5BDCD}:286"/>
</p:tagLst>
</file>

<file path=ppt/tags/tag23.xml><?xml version="1.0" encoding="utf-8"?>
<p:tagLst xmlns:a="http://schemas.openxmlformats.org/drawingml/2006/main" xmlns:r="http://schemas.openxmlformats.org/officeDocument/2006/relationships" xmlns:p="http://schemas.openxmlformats.org/presentationml/2006/main">
  <p:tag name="GENSWF_SLIDE_UID" val="{2E8F5EAD-405E-470A-8EF9-339F0BDC784D}:258"/>
</p:tagLst>
</file>

<file path=ppt/tags/tag3.xml><?xml version="1.0" encoding="utf-8"?>
<p:tagLst xmlns:a="http://schemas.openxmlformats.org/drawingml/2006/main" xmlns:r="http://schemas.openxmlformats.org/officeDocument/2006/relationships" xmlns:p="http://schemas.openxmlformats.org/presentationml/2006/main">
  <p:tag name="GENSWF_SLIDE_UID" val="{F72BC67E-811E-41D8-BBE3-BB0A841679D4}:266"/>
</p:tagLst>
</file>

<file path=ppt/tags/tag4.xml><?xml version="1.0" encoding="utf-8"?>
<p:tagLst xmlns:a="http://schemas.openxmlformats.org/drawingml/2006/main" xmlns:r="http://schemas.openxmlformats.org/officeDocument/2006/relationships" xmlns:p="http://schemas.openxmlformats.org/presentationml/2006/main">
  <p:tag name="GENSWF_SLIDE_UID" val="{1E6760CA-862E-4BC0-9F57-67160EDB885B}:260"/>
</p:tagLst>
</file>

<file path=ppt/tags/tag5.xml><?xml version="1.0" encoding="utf-8"?>
<p:tagLst xmlns:a="http://schemas.openxmlformats.org/drawingml/2006/main" xmlns:r="http://schemas.openxmlformats.org/officeDocument/2006/relationships" xmlns:p="http://schemas.openxmlformats.org/presentationml/2006/main">
  <p:tag name="GENSWF_SLIDE_UID" val="{666E99F7-11F3-4EF8-A417-EF25CDE2C6EE}:261"/>
</p:tagLst>
</file>

<file path=ppt/tags/tag6.xml><?xml version="1.0" encoding="utf-8"?>
<p:tagLst xmlns:a="http://schemas.openxmlformats.org/drawingml/2006/main" xmlns:r="http://schemas.openxmlformats.org/officeDocument/2006/relationships" xmlns:p="http://schemas.openxmlformats.org/presentationml/2006/main">
  <p:tag name="GENSWF_SLIDE_UID" val="{917584C2-0E6B-446F-8F5C-FD8194AED961}:262"/>
</p:tagLst>
</file>

<file path=ppt/tags/tag7.xml><?xml version="1.0" encoding="utf-8"?>
<p:tagLst xmlns:a="http://schemas.openxmlformats.org/drawingml/2006/main" xmlns:r="http://schemas.openxmlformats.org/officeDocument/2006/relationships" xmlns:p="http://schemas.openxmlformats.org/presentationml/2006/main">
  <p:tag name="GENSWF_SLIDE_UID" val="{B6457925-E69F-4905-B0A6-7B94E5BD1BD5}:263"/>
</p:tagLst>
</file>

<file path=ppt/tags/tag8.xml><?xml version="1.0" encoding="utf-8"?>
<p:tagLst xmlns:a="http://schemas.openxmlformats.org/drawingml/2006/main" xmlns:r="http://schemas.openxmlformats.org/officeDocument/2006/relationships" xmlns:p="http://schemas.openxmlformats.org/presentationml/2006/main">
  <p:tag name="GENSWF_SLIDE_UID" val="{9B211B6A-94E6-4566-AC61-73F23EED09DE}:264"/>
</p:tagLst>
</file>

<file path=ppt/tags/tag9.xml><?xml version="1.0" encoding="utf-8"?>
<p:tagLst xmlns:a="http://schemas.openxmlformats.org/drawingml/2006/main" xmlns:r="http://schemas.openxmlformats.org/officeDocument/2006/relationships" xmlns:p="http://schemas.openxmlformats.org/presentationml/2006/main">
  <p:tag name="GENSWF_SLIDE_UID" val="{29396E74-F8C4-41A9-920E-1A453183EA3D}:265"/>
</p:tagLst>
</file>

<file path=ppt/theme/theme1.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ctivities Binder by Slidesgo">
  <a:themeElements>
    <a:clrScheme name="Simple Light">
      <a:dk1>
        <a:srgbClr val="000000"/>
      </a:dk1>
      <a:lt1>
        <a:srgbClr val="FFFFFF"/>
      </a:lt1>
      <a:dk2>
        <a:srgbClr val="D9D9D9"/>
      </a:dk2>
      <a:lt2>
        <a:srgbClr val="C1D2F1"/>
      </a:lt2>
      <a:accent1>
        <a:srgbClr val="A8BFE9"/>
      </a:accent1>
      <a:accent2>
        <a:srgbClr val="EC7459"/>
      </a:accent2>
      <a:accent3>
        <a:srgbClr val="596AEC"/>
      </a:accent3>
      <a:accent4>
        <a:srgbClr val="D4E7C7"/>
      </a:accent4>
      <a:accent5>
        <a:srgbClr val="BFEEA0"/>
      </a:accent5>
      <a:accent6>
        <a:srgbClr val="FFA87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4139</TotalTime>
  <Words>842</Words>
  <Application>Microsoft Office PowerPoint</Application>
  <PresentationFormat>Widescreen</PresentationFormat>
  <Paragraphs>151</Paragraphs>
  <Slides>22</Slides>
  <Notes>22</Notes>
  <HiddenSlides>0</HiddenSlides>
  <MMClips>20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Arial</vt:lpstr>
      <vt:lpstr>Bebas Neue</vt:lpstr>
      <vt:lpstr>Calibri</vt:lpstr>
      <vt:lpstr>Comic Sans MS</vt:lpstr>
      <vt:lpstr>Jua</vt:lpstr>
      <vt:lpstr>Myriad Pro</vt:lpstr>
      <vt:lpstr>Nunito</vt:lpstr>
      <vt:lpstr>PT Sans</vt:lpstr>
      <vt:lpstr>Quicksand</vt:lpstr>
      <vt:lpstr>Quicksand Medium</vt:lpstr>
      <vt:lpstr>Roboto</vt:lpstr>
      <vt:lpstr>Times New Roman</vt:lpstr>
      <vt:lpstr>P.E. Subject for Middle School - 6th Grade: Sports &amp; Games by Slidesgo</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73.Unit 6 - Lesson 2  - Period 1</dc:title>
  <dc:creator>Le Thi Phep</dc:creator>
  <cp:lastModifiedBy>Phong Bui</cp:lastModifiedBy>
  <cp:revision>71</cp:revision>
  <dcterms:created xsi:type="dcterms:W3CDTF">2022-03-03T09:13:00Z</dcterms:created>
  <dcterms:modified xsi:type="dcterms:W3CDTF">2026-01-13T01:07:11Z</dcterms:modified>
</cp:coreProperties>
</file>