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7"/>
  </p:notesMasterIdLst>
  <p:sldIdLst>
    <p:sldId id="259" r:id="rId3"/>
    <p:sldId id="430" r:id="rId4"/>
    <p:sldId id="257" r:id="rId5"/>
    <p:sldId id="322" r:id="rId6"/>
    <p:sldId id="277" r:id="rId7"/>
    <p:sldId id="323" r:id="rId8"/>
    <p:sldId id="431" r:id="rId9"/>
    <p:sldId id="420" r:id="rId10"/>
    <p:sldId id="265" r:id="rId11"/>
    <p:sldId id="266" r:id="rId12"/>
    <p:sldId id="267" r:id="rId13"/>
    <p:sldId id="335" r:id="rId14"/>
    <p:sldId id="421" r:id="rId15"/>
    <p:sldId id="422" r:id="rId16"/>
    <p:sldId id="423" r:id="rId17"/>
    <p:sldId id="424" r:id="rId18"/>
    <p:sldId id="425" r:id="rId19"/>
    <p:sldId id="426" r:id="rId20"/>
    <p:sldId id="427" r:id="rId21"/>
    <p:sldId id="428" r:id="rId22"/>
    <p:sldId id="429" r:id="rId23"/>
    <p:sldId id="295" r:id="rId24"/>
    <p:sldId id="338" r:id="rId25"/>
    <p:sldId id="3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7FBA5-482A-4463-8554-D4C0F7190F0F}"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70976-E808-43AE-8CE2-CD5DC5CA84B1}" type="slidenum">
              <a:rPr lang="en-US" smtClean="0"/>
              <a:t>‹#›</a:t>
            </a:fld>
            <a:endParaRPr lang="en-US"/>
          </a:p>
        </p:txBody>
      </p:sp>
    </p:spTree>
    <p:extLst>
      <p:ext uri="{BB962C8B-B14F-4D97-AF65-F5344CB8AC3E}">
        <p14:creationId xmlns:p14="http://schemas.microsoft.com/office/powerpoint/2010/main" val="415665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979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25160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131292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21995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81883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extLst>
      <p:ext uri="{BB962C8B-B14F-4D97-AF65-F5344CB8AC3E}">
        <p14:creationId xmlns:p14="http://schemas.microsoft.com/office/powerpoint/2010/main" val="298747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836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13109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0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a:extLst>
            <a:ext uri="{FF2B5EF4-FFF2-40B4-BE49-F238E27FC236}">
              <a16:creationId xmlns:a16="http://schemas.microsoft.com/office/drawing/2014/main" id="{96E5AA58-486F-994A-BACE-ED3884B7741C}"/>
            </a:ext>
          </a:extLst>
        </p:cNvPr>
        <p:cNvGrpSpPr/>
        <p:nvPr/>
      </p:nvGrpSpPr>
      <p:grpSpPr>
        <a:xfrm>
          <a:off x="0" y="0"/>
          <a:ext cx="0" cy="0"/>
          <a:chOff x="0" y="0"/>
          <a:chExt cx="0" cy="0"/>
        </a:xfrm>
      </p:grpSpPr>
      <p:sp>
        <p:nvSpPr>
          <p:cNvPr id="608" name="Google Shape;608;g9519a89cae_1_942:notes">
            <a:extLst>
              <a:ext uri="{FF2B5EF4-FFF2-40B4-BE49-F238E27FC236}">
                <a16:creationId xmlns:a16="http://schemas.microsoft.com/office/drawing/2014/main" id="{3BA8C04B-F279-A0F7-EEF1-5E7BDE6052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a:extLst>
              <a:ext uri="{FF2B5EF4-FFF2-40B4-BE49-F238E27FC236}">
                <a16:creationId xmlns:a16="http://schemas.microsoft.com/office/drawing/2014/main" id="{65BA6336-C188-EF93-518C-462A49BFDC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15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64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a:off x="-491587" y="4814743"/>
            <a:ext cx="13673349" cy="2205605"/>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0" y="-101600"/>
            <a:ext cx="12191965" cy="4581671"/>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071056" y="28057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565059" y="8508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821965" y="1677463"/>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951000" y="516133"/>
            <a:ext cx="10290000" cy="205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8800">
                <a:solidFill>
                  <a:srgbClr val="000000"/>
                </a:solidFill>
              </a:defRPr>
            </a:lvl1pPr>
            <a:lvl2pPr lvl="1" algn="ctr" rtl="0">
              <a:spcBef>
                <a:spcPts val="0"/>
              </a:spcBef>
              <a:spcAft>
                <a:spcPts val="0"/>
              </a:spcAft>
              <a:buClr>
                <a:srgbClr val="000000"/>
              </a:buClr>
              <a:buSzPts val="5200"/>
              <a:buNone/>
              <a:defRPr sz="6933" b="0">
                <a:solidFill>
                  <a:srgbClr val="000000"/>
                </a:solidFill>
              </a:defRPr>
            </a:lvl2pPr>
            <a:lvl3pPr lvl="2" algn="ctr" rtl="0">
              <a:spcBef>
                <a:spcPts val="0"/>
              </a:spcBef>
              <a:spcAft>
                <a:spcPts val="0"/>
              </a:spcAft>
              <a:buClr>
                <a:srgbClr val="000000"/>
              </a:buClr>
              <a:buSzPts val="5200"/>
              <a:buNone/>
              <a:defRPr sz="6933" b="0">
                <a:solidFill>
                  <a:srgbClr val="000000"/>
                </a:solidFill>
              </a:defRPr>
            </a:lvl3pPr>
            <a:lvl4pPr lvl="3" algn="ctr" rtl="0">
              <a:spcBef>
                <a:spcPts val="0"/>
              </a:spcBef>
              <a:spcAft>
                <a:spcPts val="0"/>
              </a:spcAft>
              <a:buClr>
                <a:srgbClr val="000000"/>
              </a:buClr>
              <a:buSzPts val="5200"/>
              <a:buNone/>
              <a:defRPr sz="6933" b="0">
                <a:solidFill>
                  <a:srgbClr val="000000"/>
                </a:solidFill>
              </a:defRPr>
            </a:lvl4pPr>
            <a:lvl5pPr lvl="4" algn="ctr" rtl="0">
              <a:spcBef>
                <a:spcPts val="0"/>
              </a:spcBef>
              <a:spcAft>
                <a:spcPts val="0"/>
              </a:spcAft>
              <a:buClr>
                <a:srgbClr val="000000"/>
              </a:buClr>
              <a:buSzPts val="5200"/>
              <a:buNone/>
              <a:defRPr sz="6933" b="0">
                <a:solidFill>
                  <a:srgbClr val="000000"/>
                </a:solidFill>
              </a:defRPr>
            </a:lvl5pPr>
            <a:lvl6pPr lvl="5" algn="ctr" rtl="0">
              <a:spcBef>
                <a:spcPts val="0"/>
              </a:spcBef>
              <a:spcAft>
                <a:spcPts val="0"/>
              </a:spcAft>
              <a:buClr>
                <a:srgbClr val="000000"/>
              </a:buClr>
              <a:buSzPts val="5200"/>
              <a:buNone/>
              <a:defRPr sz="6933" b="0">
                <a:solidFill>
                  <a:srgbClr val="000000"/>
                </a:solidFill>
              </a:defRPr>
            </a:lvl6pPr>
            <a:lvl7pPr lvl="6" algn="ctr" rtl="0">
              <a:spcBef>
                <a:spcPts val="0"/>
              </a:spcBef>
              <a:spcAft>
                <a:spcPts val="0"/>
              </a:spcAft>
              <a:buClr>
                <a:srgbClr val="000000"/>
              </a:buClr>
              <a:buSzPts val="5200"/>
              <a:buNone/>
              <a:defRPr sz="6933" b="0">
                <a:solidFill>
                  <a:srgbClr val="000000"/>
                </a:solidFill>
              </a:defRPr>
            </a:lvl7pPr>
            <a:lvl8pPr lvl="7" algn="ctr" rtl="0">
              <a:spcBef>
                <a:spcPts val="0"/>
              </a:spcBef>
              <a:spcAft>
                <a:spcPts val="0"/>
              </a:spcAft>
              <a:buClr>
                <a:srgbClr val="000000"/>
              </a:buClr>
              <a:buSzPts val="5200"/>
              <a:buNone/>
              <a:defRPr sz="6933" b="0">
                <a:solidFill>
                  <a:srgbClr val="000000"/>
                </a:solidFill>
              </a:defRPr>
            </a:lvl8pPr>
            <a:lvl9pPr lvl="8" algn="ctr" rtl="0">
              <a:spcBef>
                <a:spcPts val="0"/>
              </a:spcBef>
              <a:spcAft>
                <a:spcPts val="0"/>
              </a:spcAft>
              <a:buClr>
                <a:srgbClr val="000000"/>
              </a:buClr>
              <a:buSzPts val="5200"/>
              <a:buNone/>
              <a:defRPr sz="6933" b="0">
                <a:solidFill>
                  <a:srgbClr val="000000"/>
                </a:solidFill>
              </a:defRPr>
            </a:lvl9pPr>
          </a:lstStyle>
          <a:p>
            <a:endParaRPr/>
          </a:p>
        </p:txBody>
      </p:sp>
      <p:sp>
        <p:nvSpPr>
          <p:cNvPr id="15" name="Google Shape;15;p2"/>
          <p:cNvSpPr txBox="1">
            <a:spLocks noGrp="1"/>
          </p:cNvSpPr>
          <p:nvPr>
            <p:ph type="subTitle" idx="1"/>
          </p:nvPr>
        </p:nvSpPr>
        <p:spPr>
          <a:xfrm>
            <a:off x="3523384" y="4835633"/>
            <a:ext cx="5145200" cy="105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2133">
                <a:solidFill>
                  <a:srgbClr val="000000"/>
                </a:solidFill>
              </a:defRPr>
            </a:lvl1pPr>
            <a:lvl2pPr lvl="1"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9pPr>
          </a:lstStyle>
          <a:p>
            <a:endParaRPr/>
          </a:p>
        </p:txBody>
      </p:sp>
    </p:spTree>
    <p:extLst>
      <p:ext uri="{BB962C8B-B14F-4D97-AF65-F5344CB8AC3E}">
        <p14:creationId xmlns:p14="http://schemas.microsoft.com/office/powerpoint/2010/main" val="249068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7072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379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09/11/2025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7165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09/11/2025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0987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09/11/2025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04117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9654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6376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08183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3218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865001" y="-147242"/>
            <a:ext cx="11131219" cy="6778287"/>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3189000" y="2062533"/>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 name="Google Shape;20;p3"/>
          <p:cNvSpPr/>
          <p:nvPr/>
        </p:nvSpPr>
        <p:spPr>
          <a:xfrm>
            <a:off x="2024789" y="3301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87192" y="59703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10678315" y="54301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668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210511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07"/>
        <p:cNvGrpSpPr/>
        <p:nvPr/>
      </p:nvGrpSpPr>
      <p:grpSpPr>
        <a:xfrm>
          <a:off x="0" y="0"/>
          <a:ext cx="0" cy="0"/>
          <a:chOff x="0" y="0"/>
          <a:chExt cx="0" cy="0"/>
        </a:xfrm>
      </p:grpSpPr>
      <p:sp>
        <p:nvSpPr>
          <p:cNvPr id="109" name="Google Shape;109;p9"/>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5333"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9pPr>
          </a:lstStyle>
          <a:p>
            <a:endParaRPr dirty="0"/>
          </a:p>
        </p:txBody>
      </p:sp>
      <p:sp>
        <p:nvSpPr>
          <p:cNvPr id="110" name="Google Shape;110;p9"/>
          <p:cNvSpPr txBox="1">
            <a:spLocks noGrp="1"/>
          </p:cNvSpPr>
          <p:nvPr>
            <p:ph type="subTitle" idx="1"/>
          </p:nvPr>
        </p:nvSpPr>
        <p:spPr>
          <a:xfrm>
            <a:off x="3189000" y="1799400"/>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1" name="Google Shape;111;p9"/>
          <p:cNvSpPr/>
          <p:nvPr/>
        </p:nvSpPr>
        <p:spPr>
          <a:xfrm>
            <a:off x="9948689" y="649148"/>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1736259" y="1281739"/>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425781" y="59046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866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191215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56117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636849" y="126357"/>
            <a:ext cx="11179051" cy="6605300"/>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5333"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3189000" y="2002600"/>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46" name="Google Shape;246;p14"/>
          <p:cNvSpPr/>
          <p:nvPr/>
        </p:nvSpPr>
        <p:spPr>
          <a:xfrm>
            <a:off x="280889" y="5696348"/>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3707998" y="210335"/>
            <a:ext cx="854644" cy="390140"/>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10197881" y="49438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239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1931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188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cartoon of two people in a field&#10;&#10;Description automatically generated">
            <a:extLst>
              <a:ext uri="{FF2B5EF4-FFF2-40B4-BE49-F238E27FC236}">
                <a16:creationId xmlns:a16="http://schemas.microsoft.com/office/drawing/2014/main" id="{8460BCF5-ECA8-F047-5ADE-F97819B91EF2}"/>
              </a:ext>
            </a:extLst>
          </p:cNvPr>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935EF4E-67A7-23C9-DDCC-3A7599F17DCB}"/>
              </a:ext>
            </a:extLst>
          </p:cNvPr>
          <p:cNvSpPr/>
          <p:nvPr userDrawn="1"/>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548EF14C-D2E5-8433-FC3B-DD42E174965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86758" y="165179"/>
            <a:ext cx="1540124" cy="1540124"/>
          </a:xfrm>
          <a:prstGeom prst="rect">
            <a:avLst/>
          </a:prstGeom>
        </p:spPr>
      </p:pic>
    </p:spTree>
    <p:extLst>
      <p:ext uri="{BB962C8B-B14F-4D97-AF65-F5344CB8AC3E}">
        <p14:creationId xmlns:p14="http://schemas.microsoft.com/office/powerpoint/2010/main" val="13740296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09/11/2025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9AA0EF16-FF05-5AA3-1DF0-A2BB32D910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4026" y="466724"/>
            <a:ext cx="1457325" cy="1457325"/>
          </a:xfrm>
          <a:prstGeom prst="rect">
            <a:avLst/>
          </a:prstGeom>
        </p:spPr>
      </p:pic>
    </p:spTree>
    <p:extLst>
      <p:ext uri="{BB962C8B-B14F-4D97-AF65-F5344CB8AC3E}">
        <p14:creationId xmlns:p14="http://schemas.microsoft.com/office/powerpoint/2010/main" val="39969067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wav"/><Relationship Id="rId7" Type="http://schemas.openxmlformats.org/officeDocument/2006/relationships/image" Target="../media/image19.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3.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5.wav"/><Relationship Id="rId7" Type="http://schemas.openxmlformats.org/officeDocument/2006/relationships/image" Target="../media/image19.e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5.wav"/><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2502366" y="-498653"/>
            <a:ext cx="8862068" cy="75940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AI-generated content may be incorrect.">
            <a:extLst>
              <a:ext uri="{FF2B5EF4-FFF2-40B4-BE49-F238E27FC236}">
                <a16:creationId xmlns:a16="http://schemas.microsoft.com/office/drawing/2014/main" id="{F1C188A2-2BF3-70A2-B7DF-DC13B681B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000" y="1310159"/>
            <a:ext cx="7200000" cy="55478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grpSp>
        <p:nvGrpSpPr>
          <p:cNvPr id="2" name="Group 1">
            <a:extLst>
              <a:ext uri="{FF2B5EF4-FFF2-40B4-BE49-F238E27FC236}">
                <a16:creationId xmlns:a16="http://schemas.microsoft.com/office/drawing/2014/main" id="{86A6737D-94E8-8A4A-E670-C683EF52EE27}"/>
              </a:ext>
            </a:extLst>
          </p:cNvPr>
          <p:cNvGrpSpPr/>
          <p:nvPr/>
        </p:nvGrpSpPr>
        <p:grpSpPr>
          <a:xfrm>
            <a:off x="2931548" y="1000124"/>
            <a:ext cx="7305040" cy="2387283"/>
            <a:chOff x="4886960" y="-6032"/>
            <a:chExt cx="7305040" cy="3393440"/>
          </a:xfrm>
        </p:grpSpPr>
        <p:sp>
          <p:nvSpPr>
            <p:cNvPr id="3" name="Flowchart: Document 2">
              <a:extLst>
                <a:ext uri="{FF2B5EF4-FFF2-40B4-BE49-F238E27FC236}">
                  <a16:creationId xmlns:a16="http://schemas.microsoft.com/office/drawing/2014/main" id="{DA3B2CD9-CF84-9025-CFE2-013D277C6A16}"/>
                </a:ext>
              </a:extLst>
            </p:cNvPr>
            <p:cNvSpPr/>
            <p:nvPr/>
          </p:nvSpPr>
          <p:spPr>
            <a:xfrm>
              <a:off x="4886960" y="-6032"/>
              <a:ext cx="7305040" cy="3393440"/>
            </a:xfrm>
            <a:prstGeom prst="flowChartDocument">
              <a:avLst/>
            </a:prstGeom>
            <a:solidFill>
              <a:sysClr val="window" lastClr="FFFFFF"/>
            </a:solidFill>
            <a:ln w="28575"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8AF9D21-6B30-F134-7937-8FE3E5CA2135}"/>
                </a:ext>
              </a:extLst>
            </p:cNvPr>
            <p:cNvSpPr/>
            <p:nvPr/>
          </p:nvSpPr>
          <p:spPr>
            <a:xfrm>
              <a:off x="5049520" y="281356"/>
              <a:ext cx="6979920" cy="301870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Em cần làm gì để sách vở, đổ dùng luôn gọn gàng, ngăn nắp?”</a:t>
              </a:r>
              <a:endParaRPr kumimoji="0" lang="vi-VN" sz="4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69D0B6EA-642A-C135-607C-ED78A30BF5CA}"/>
              </a:ext>
            </a:extLst>
          </p:cNvPr>
          <p:cNvGrpSpPr/>
          <p:nvPr/>
        </p:nvGrpSpPr>
        <p:grpSpPr>
          <a:xfrm>
            <a:off x="2839720" y="3518218"/>
            <a:ext cx="6069814" cy="3038568"/>
            <a:chOff x="435126" y="3007428"/>
            <a:chExt cx="6069814" cy="3038568"/>
          </a:xfrm>
        </p:grpSpPr>
        <p:pic>
          <p:nvPicPr>
            <p:cNvPr id="14" name="Picture 13">
              <a:extLst>
                <a:ext uri="{FF2B5EF4-FFF2-40B4-BE49-F238E27FC236}">
                  <a16:creationId xmlns:a16="http://schemas.microsoft.com/office/drawing/2014/main" id="{E06B6287-532B-5591-48D4-7EBFD8682155}"/>
                </a:ext>
              </a:extLst>
            </p:cNvPr>
            <p:cNvPicPr>
              <a:picLocks noChangeAspect="1"/>
            </p:cNvPicPr>
            <p:nvPr/>
          </p:nvPicPr>
          <p:blipFill>
            <a:blip r:embed="rId3"/>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CA661868-4B59-F86D-0363-B4263EB1E48D}"/>
                </a:ext>
              </a:extLst>
            </p:cNvPr>
            <p:cNvPicPr>
              <a:picLocks noChangeAspect="1"/>
            </p:cNvPicPr>
            <p:nvPr/>
          </p:nvPicPr>
          <p:blipFill>
            <a:blip r:embed="rId4"/>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9B1D9299-417C-C87D-C35A-A8C65F7E3859}"/>
                </a:ext>
              </a:extLst>
            </p:cNvPr>
            <p:cNvPicPr>
              <a:picLocks noChangeAspect="1"/>
            </p:cNvPicPr>
            <p:nvPr/>
          </p:nvPicPr>
          <p:blipFill>
            <a:blip r:embed="rId5"/>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C144FB10-9511-2561-E539-E02D106EDB98}"/>
                </a:ext>
              </a:extLst>
            </p:cNvPr>
            <p:cNvPicPr>
              <a:picLocks noChangeAspect="1"/>
            </p:cNvPicPr>
            <p:nvPr/>
          </p:nvPicPr>
          <p:blipFill>
            <a:blip r:embed="rId6"/>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4" name="Group 3">
            <a:extLst>
              <a:ext uri="{FF2B5EF4-FFF2-40B4-BE49-F238E27FC236}">
                <a16:creationId xmlns:a16="http://schemas.microsoft.com/office/drawing/2014/main" id="{76F43C80-6112-F422-D0DD-219AB285EAB0}"/>
              </a:ext>
            </a:extLst>
          </p:cNvPr>
          <p:cNvGrpSpPr/>
          <p:nvPr/>
        </p:nvGrpSpPr>
        <p:grpSpPr>
          <a:xfrm>
            <a:off x="1285876" y="1118398"/>
            <a:ext cx="9667874" cy="3379174"/>
            <a:chOff x="2278140" y="1118398"/>
            <a:chExt cx="7635719" cy="3379174"/>
          </a:xfrm>
        </p:grpSpPr>
        <p:sp>
          <p:nvSpPr>
            <p:cNvPr id="5" name="Google Shape;174;p4">
              <a:extLst>
                <a:ext uri="{FF2B5EF4-FFF2-40B4-BE49-F238E27FC236}">
                  <a16:creationId xmlns:a16="http://schemas.microsoft.com/office/drawing/2014/main" id="{5C7C977B-25C3-6BA5-CE37-A40F1C162FF9}"/>
                </a:ext>
              </a:extLst>
            </p:cNvPr>
            <p:cNvSpPr/>
            <p:nvPr/>
          </p:nvSpPr>
          <p:spPr>
            <a:xfrm>
              <a:off x="2278140" y="1118398"/>
              <a:ext cx="7635719" cy="3379174"/>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74A02F68-29BF-5C7B-698B-900D5A338CEE}"/>
                </a:ext>
              </a:extLst>
            </p:cNvPr>
            <p:cNvSpPr txBox="1"/>
            <p:nvPr/>
          </p:nvSpPr>
          <p:spPr>
            <a:xfrm>
              <a:off x="3033203" y="1691628"/>
              <a:ext cx="6125592" cy="2554545"/>
            </a:xfrm>
            <a:prstGeom prst="rect">
              <a:avLst/>
            </a:prstGeom>
            <a:noFill/>
          </p:spPr>
          <p:txBody>
            <a:bodyPr wrap="square" rtlCol="0">
              <a:spAutoFit/>
            </a:bodyPr>
            <a:lstStyle/>
            <a:p>
              <a:pPr marL="0" marR="0" algn="just">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Để luôn gọn gàng, ngăn nắp em cần sắp xếp: đổ dùng, đ</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ồ</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chơi, sách vở, dụng cụ học tập... đúng nơi quy định. Gọn gàng, ngăn nắp giúp em rèn luyện thói quen tốt trong cuộc s</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ố</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a:t>
              </a:r>
              <a:endParaRPr lang="en-US" sz="3200" b="1" dirty="0">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13" name="Picture 12">
            <a:extLst>
              <a:ext uri="{FF2B5EF4-FFF2-40B4-BE49-F238E27FC236}">
                <a16:creationId xmlns:a16="http://schemas.microsoft.com/office/drawing/2014/main" id="{08061047-E04D-A531-1204-86FCE5502094}"/>
              </a:ext>
            </a:extLst>
          </p:cNvPr>
          <p:cNvPicPr>
            <a:picLocks noChangeAspect="1"/>
          </p:cNvPicPr>
          <p:nvPr/>
        </p:nvPicPr>
        <p:blipFill>
          <a:blip r:embed="rId3"/>
          <a:stretch>
            <a:fillRect/>
          </a:stretch>
        </p:blipFill>
        <p:spPr>
          <a:xfrm>
            <a:off x="166075" y="2950846"/>
            <a:ext cx="1751507" cy="376499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828919D-3A05-B892-9172-828149DA1E25}"/>
              </a:ext>
            </a:extLst>
          </p:cNvPr>
          <p:cNvPicPr>
            <a:picLocks noChangeAspect="1"/>
          </p:cNvPicPr>
          <p:nvPr/>
        </p:nvPicPr>
        <p:blipFill>
          <a:blip r:embed="rId4"/>
          <a:stretch>
            <a:fillRect/>
          </a:stretch>
        </p:blipFill>
        <p:spPr>
          <a:xfrm>
            <a:off x="10148553" y="3167861"/>
            <a:ext cx="1744021" cy="3690139"/>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1E00E6C7-DDC0-A5E6-4678-35DAF906B40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KẾT LUẬN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849343" y="143425"/>
            <a:ext cx="10115943" cy="5372004"/>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6" name="Picture 5" descr="Icon&#10;&#10;Description automatically generated">
            <a:extLst>
              <a:ext uri="{FF2B5EF4-FFF2-40B4-BE49-F238E27FC236}">
                <a16:creationId xmlns:a16="http://schemas.microsoft.com/office/drawing/2014/main" id="{EDDA4F1D-40A6-798E-D993-3F74A4F7572D}"/>
              </a:ext>
            </a:extLst>
          </p:cNvPr>
          <p:cNvPicPr>
            <a:picLocks noChangeAspect="1"/>
          </p:cNvPicPr>
          <p:nvPr/>
        </p:nvPicPr>
        <p:blipFill>
          <a:blip r:embed="rId4"/>
          <a:stretch>
            <a:fillRect/>
          </a:stretch>
        </p:blipFill>
        <p:spPr>
          <a:xfrm rot="20779987">
            <a:off x="6356172" y="2426862"/>
            <a:ext cx="4869288" cy="4869288"/>
          </a:xfrm>
          <a:prstGeom prst="rect">
            <a:avLst/>
          </a:prstGeom>
        </p:spPr>
      </p:pic>
      <p:pic>
        <p:nvPicPr>
          <p:cNvPr id="8" name="Picture 7" descr="Icon&#10;&#10;Description automatically generated">
            <a:extLst>
              <a:ext uri="{FF2B5EF4-FFF2-40B4-BE49-F238E27FC236}">
                <a16:creationId xmlns:a16="http://schemas.microsoft.com/office/drawing/2014/main" id="{3A79E327-0F19-9C09-5575-CCDA48F1EAB5}"/>
              </a:ext>
            </a:extLst>
          </p:cNvPr>
          <p:cNvPicPr>
            <a:picLocks noChangeAspect="1"/>
          </p:cNvPicPr>
          <p:nvPr/>
        </p:nvPicPr>
        <p:blipFill>
          <a:blip r:embed="rId5"/>
          <a:stretch>
            <a:fillRect/>
          </a:stretch>
        </p:blipFill>
        <p:spPr>
          <a:xfrm rot="698518">
            <a:off x="2456878" y="2491965"/>
            <a:ext cx="4869287" cy="4869287"/>
          </a:xfrm>
          <a:prstGeom prst="rect">
            <a:avLst/>
          </a:prstGeom>
        </p:spPr>
      </p:pic>
      <p:pic>
        <p:nvPicPr>
          <p:cNvPr id="2" name="Picture 1">
            <a:extLst>
              <a:ext uri="{FF2B5EF4-FFF2-40B4-BE49-F238E27FC236}">
                <a16:creationId xmlns:a16="http://schemas.microsoft.com/office/drawing/2014/main" id="{8F3373F5-BFD8-01D1-68EB-FE02C72A388C}"/>
              </a:ext>
            </a:extLst>
          </p:cNvPr>
          <p:cNvPicPr>
            <a:picLocks noChangeAspect="1"/>
          </p:cNvPicPr>
          <p:nvPr/>
        </p:nvPicPr>
        <p:blipFill>
          <a:blip r:embed="rId6"/>
          <a:stretch>
            <a:fillRect/>
          </a:stretch>
        </p:blipFill>
        <p:spPr>
          <a:xfrm>
            <a:off x="-275940" y="601890"/>
            <a:ext cx="11010330" cy="2072820"/>
          </a:xfrm>
          <a:prstGeom prst="rect">
            <a:avLst/>
          </a:prstGeom>
        </p:spPr>
      </p:pic>
    </p:spTree>
    <p:extLst>
      <p:ext uri="{BB962C8B-B14F-4D97-AF65-F5344CB8AC3E}">
        <p14:creationId xmlns:p14="http://schemas.microsoft.com/office/powerpoint/2010/main" val="2316537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754077" y="133351"/>
            <a:ext cx="10521405" cy="110369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Em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đồng</a:t>
            </a:r>
            <a:r>
              <a:rPr kumimoji="0" lang="en-US" sz="3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tình</a:t>
            </a:r>
            <a:r>
              <a:rPr kumimoji="0" lang="en-US" sz="3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hoặ</a:t>
            </a:r>
            <a:r>
              <a:rPr lang="en-US" sz="3600" b="1" kern="0" dirty="0">
                <a:solidFill>
                  <a:srgbClr val="002060"/>
                </a:solidFill>
                <a:latin typeface="Calibri" panose="020F0502020204030204" pitchFamily="34" charset="0"/>
                <a:cs typeface="Calibri" panose="020F0502020204030204" pitchFamily="34" charset="0"/>
                <a:sym typeface="Arial"/>
              </a:rPr>
              <a:t>c </a:t>
            </a:r>
            <a:r>
              <a:rPr lang="en-US" sz="3600" b="1" kern="0" dirty="0" err="1">
                <a:solidFill>
                  <a:srgbClr val="002060"/>
                </a:solidFill>
                <a:latin typeface="Calibri" panose="020F0502020204030204" pitchFamily="34" charset="0"/>
                <a:cs typeface="Calibri" panose="020F0502020204030204" pitchFamily="34" charset="0"/>
                <a:sym typeface="Arial"/>
              </a:rPr>
              <a:t>không</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đồng</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tình</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với</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việc</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làm</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của</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bạn</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nào</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Vì</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sao</a:t>
            </a:r>
            <a:r>
              <a:rPr lang="en-US" sz="3600" b="1" kern="0" dirty="0">
                <a:solidFill>
                  <a:srgbClr val="002060"/>
                </a:solidFill>
                <a:latin typeface="Calibri" panose="020F0502020204030204" pitchFamily="34" charset="0"/>
                <a:cs typeface="Calibri" panose="020F0502020204030204" pitchFamily="34" charset="0"/>
                <a:sym typeface="Arial"/>
              </a:rPr>
              <a:t>?	</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F70456B-1014-77AB-9932-0589397E4C11}"/>
              </a:ext>
            </a:extLst>
          </p:cNvPr>
          <p:cNvPicPr>
            <a:picLocks noChangeAspect="1"/>
          </p:cNvPicPr>
          <p:nvPr/>
        </p:nvPicPr>
        <p:blipFill>
          <a:blip r:embed="rId3"/>
          <a:stretch>
            <a:fillRect/>
          </a:stretch>
        </p:blipFill>
        <p:spPr>
          <a:xfrm>
            <a:off x="1562099" y="1593787"/>
            <a:ext cx="8924925" cy="4602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1735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4440493" y="2315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Arial"/>
              </a:rPr>
              <a:t>Đồng</a:t>
            </a:r>
            <a:r>
              <a:rPr lang="en-US" sz="4400" b="1" dirty="0">
                <a:solidFill>
                  <a:srgbClr val="002060"/>
                </a:solidFill>
                <a:latin typeface="Arial"/>
              </a:rPr>
              <a:t> </a:t>
            </a:r>
            <a:r>
              <a:rPr lang="en-US" sz="4400" b="1" dirty="0" err="1">
                <a:solidFill>
                  <a:srgbClr val="002060"/>
                </a:solidFill>
                <a:latin typeface="Arial"/>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3" name="Picture 2">
            <a:extLst>
              <a:ext uri="{FF2B5EF4-FFF2-40B4-BE49-F238E27FC236}">
                <a16:creationId xmlns:a16="http://schemas.microsoft.com/office/drawing/2014/main" id="{1A885986-1C3C-A8DA-0AD9-CDB1241BF12D}"/>
              </a:ext>
            </a:extLst>
          </p:cNvPr>
          <p:cNvPicPr>
            <a:picLocks noChangeAspect="1"/>
          </p:cNvPicPr>
          <p:nvPr/>
        </p:nvPicPr>
        <p:blipFill>
          <a:blip r:embed="rId3"/>
          <a:stretch>
            <a:fillRect/>
          </a:stretch>
        </p:blipFill>
        <p:spPr>
          <a:xfrm>
            <a:off x="390525" y="1690687"/>
            <a:ext cx="3067050" cy="2757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lowchart: Terminator 5">
            <a:extLst>
              <a:ext uri="{FF2B5EF4-FFF2-40B4-BE49-F238E27FC236}">
                <a16:creationId xmlns:a16="http://schemas.microsoft.com/office/drawing/2014/main" id="{90D8F00E-DE6E-6C33-7812-62C2CC67C624}"/>
              </a:ext>
            </a:extLst>
          </p:cNvPr>
          <p:cNvSpPr/>
          <p:nvPr/>
        </p:nvSpPr>
        <p:spPr>
          <a:xfrm>
            <a:off x="-1" y="4954030"/>
            <a:ext cx="3895725"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sách vở</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khi ở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trường</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2FD9C841-B91D-2764-4352-2D3A622C1B3A}"/>
              </a:ext>
            </a:extLst>
          </p:cNvPr>
          <p:cNvPicPr>
            <a:picLocks noChangeAspect="1"/>
          </p:cNvPicPr>
          <p:nvPr/>
        </p:nvPicPr>
        <p:blipFill>
          <a:blip r:embed="rId4"/>
          <a:stretch>
            <a:fillRect/>
          </a:stretch>
        </p:blipFill>
        <p:spPr>
          <a:xfrm>
            <a:off x="4314824" y="1876424"/>
            <a:ext cx="3070167"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Flowchart: Terminator 8">
            <a:extLst>
              <a:ext uri="{FF2B5EF4-FFF2-40B4-BE49-F238E27FC236}">
                <a16:creationId xmlns:a16="http://schemas.microsoft.com/office/drawing/2014/main" id="{9658892D-AC63-9EA0-A576-21737B089F4E}"/>
              </a:ext>
            </a:extLst>
          </p:cNvPr>
          <p:cNvSpPr/>
          <p:nvPr/>
        </p:nvSpPr>
        <p:spPr>
          <a:xfrm>
            <a:off x="4045912" y="4973080"/>
            <a:ext cx="3755063"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giày</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dép</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đúng</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nơi</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quy</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định</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AFE7C348-5DE2-86FC-966D-34E935EF8378}"/>
              </a:ext>
            </a:extLst>
          </p:cNvPr>
          <p:cNvPicPr>
            <a:picLocks noChangeAspect="1"/>
          </p:cNvPicPr>
          <p:nvPr/>
        </p:nvPicPr>
        <p:blipFill>
          <a:blip r:embed="rId5"/>
          <a:stretch>
            <a:fillRect/>
          </a:stretch>
        </p:blipFill>
        <p:spPr>
          <a:xfrm>
            <a:off x="8296275" y="2074159"/>
            <a:ext cx="2619375" cy="255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Flowchart: Terminator 15">
            <a:extLst>
              <a:ext uri="{FF2B5EF4-FFF2-40B4-BE49-F238E27FC236}">
                <a16:creationId xmlns:a16="http://schemas.microsoft.com/office/drawing/2014/main" id="{695DD131-BA1F-0C5D-96A7-2773AA8DA0ED}"/>
              </a:ext>
            </a:extLst>
          </p:cNvPr>
          <p:cNvSpPr/>
          <p:nvPr/>
        </p:nvSpPr>
        <p:spPr>
          <a:xfrm>
            <a:off x="7970212" y="5030230"/>
            <a:ext cx="3755063"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Treo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quần</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áo</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8040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9"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4440493" y="2315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
                <a:ea typeface="+mn-ea"/>
                <a:cs typeface="+mn-cs"/>
              </a:rPr>
              <a:t>Đồng</a:t>
            </a:r>
            <a:r>
              <a:rPr kumimoji="0" lang="en-US" sz="4400" b="1" i="0" u="none" strike="noStrike" kern="1200" cap="none" spc="0" normalizeH="0" baseline="0" noProof="0" dirty="0">
                <a:ln>
                  <a:noFill/>
                </a:ln>
                <a:solidFill>
                  <a:srgbClr val="002060"/>
                </a:solidFill>
                <a:effectLst/>
                <a:uLnTx/>
                <a:uFillTx/>
                <a:latin typeface="Arial"/>
                <a:ea typeface="+mn-ea"/>
                <a:cs typeface="+mn-cs"/>
              </a:rPr>
              <a:t> </a:t>
            </a:r>
            <a:r>
              <a:rPr kumimoji="0" lang="en-US" sz="4400" b="1" i="0" u="none" strike="noStrike" kern="1200" cap="none" spc="0" normalizeH="0" baseline="0" noProof="0" dirty="0" err="1">
                <a:ln>
                  <a:noFill/>
                </a:ln>
                <a:solidFill>
                  <a:srgbClr val="002060"/>
                </a:solidFill>
                <a:effectLst/>
                <a:uLnTx/>
                <a:uFillTx/>
                <a:latin typeface="Arial"/>
                <a:ea typeface="+mn-ea"/>
                <a:cs typeface="+mn-cs"/>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BD285BA-134C-CA61-6AE3-9BB46C729103}"/>
              </a:ext>
            </a:extLst>
          </p:cNvPr>
          <p:cNvPicPr>
            <a:picLocks noChangeAspect="1"/>
          </p:cNvPicPr>
          <p:nvPr/>
        </p:nvPicPr>
        <p:blipFill>
          <a:blip r:embed="rId3"/>
          <a:stretch>
            <a:fillRect/>
          </a:stretch>
        </p:blipFill>
        <p:spPr>
          <a:xfrm>
            <a:off x="1933574" y="2009774"/>
            <a:ext cx="3209925" cy="2818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Terminator 4">
            <a:extLst>
              <a:ext uri="{FF2B5EF4-FFF2-40B4-BE49-F238E27FC236}">
                <a16:creationId xmlns:a16="http://schemas.microsoft.com/office/drawing/2014/main" id="{1F917C14-4224-B032-F8F8-CCE79A3D7526}"/>
              </a:ext>
            </a:extLst>
          </p:cNvPr>
          <p:cNvSpPr/>
          <p:nvPr/>
        </p:nvSpPr>
        <p:spPr>
          <a:xfrm>
            <a:off x="1626562" y="5115955"/>
            <a:ext cx="3991194"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sách vở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gọn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gàng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F30F04ED-012C-3830-56C9-3F2BE47C7D15}"/>
              </a:ext>
            </a:extLst>
          </p:cNvPr>
          <p:cNvPicPr>
            <a:picLocks noChangeAspect="1"/>
          </p:cNvPicPr>
          <p:nvPr/>
        </p:nvPicPr>
        <p:blipFill>
          <a:blip r:embed="rId4"/>
          <a:stretch>
            <a:fillRect/>
          </a:stretch>
        </p:blipFill>
        <p:spPr>
          <a:xfrm>
            <a:off x="6743700" y="2124075"/>
            <a:ext cx="2952750" cy="2733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lowchart: Terminator 11">
            <a:extLst>
              <a:ext uri="{FF2B5EF4-FFF2-40B4-BE49-F238E27FC236}">
                <a16:creationId xmlns:a16="http://schemas.microsoft.com/office/drawing/2014/main" id="{569C3B11-A226-8B0F-27CD-6A8A0892372C}"/>
              </a:ext>
            </a:extLst>
          </p:cNvPr>
          <p:cNvSpPr/>
          <p:nvPr/>
        </p:nvSpPr>
        <p:spPr>
          <a:xfrm>
            <a:off x="6322387" y="5096905"/>
            <a:ext cx="3991194"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ngăn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nắp</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33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3495675" y="241080"/>
            <a:ext cx="5772150" cy="67332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002060"/>
                </a:solidFill>
                <a:latin typeface="Arial"/>
              </a:rPr>
              <a:t>Không</a:t>
            </a:r>
            <a:r>
              <a:rPr lang="en-US" sz="4400" b="1" noProof="0" dirty="0">
                <a:solidFill>
                  <a:srgbClr val="002060"/>
                </a:solidFill>
                <a:latin typeface="Arial"/>
              </a:rPr>
              <a:t> </a:t>
            </a:r>
            <a:r>
              <a:rPr lang="en-US" sz="4400" b="1" dirty="0">
                <a:solidFill>
                  <a:srgbClr val="002060"/>
                </a:solidFill>
                <a:latin typeface="Arial"/>
              </a:rPr>
              <a:t>đ</a:t>
            </a:r>
            <a:r>
              <a:rPr kumimoji="0" lang="en-US" sz="4400" b="1" i="0" u="none" strike="noStrike" kern="1200" cap="none" spc="0" normalizeH="0" baseline="0" noProof="0" dirty="0" err="1">
                <a:ln>
                  <a:noFill/>
                </a:ln>
                <a:solidFill>
                  <a:srgbClr val="002060"/>
                </a:solidFill>
                <a:effectLst/>
                <a:uLnTx/>
                <a:uFillTx/>
                <a:latin typeface="Arial"/>
                <a:ea typeface="+mn-ea"/>
                <a:cs typeface="+mn-cs"/>
              </a:rPr>
              <a:t>ồng</a:t>
            </a:r>
            <a:r>
              <a:rPr kumimoji="0" lang="en-US" sz="4400" b="1" i="0" u="none" strike="noStrike" kern="1200" cap="none" spc="0" normalizeH="0" baseline="0" noProof="0" dirty="0">
                <a:ln>
                  <a:noFill/>
                </a:ln>
                <a:solidFill>
                  <a:srgbClr val="002060"/>
                </a:solidFill>
                <a:effectLst/>
                <a:uLnTx/>
                <a:uFillTx/>
                <a:latin typeface="Arial"/>
                <a:ea typeface="+mn-ea"/>
                <a:cs typeface="+mn-cs"/>
              </a:rPr>
              <a:t> </a:t>
            </a:r>
            <a:r>
              <a:rPr kumimoji="0" lang="en-US" sz="4400" b="1" i="0" u="none" strike="noStrike" kern="1200" cap="none" spc="0" normalizeH="0" baseline="0" noProof="0" dirty="0" err="1">
                <a:ln>
                  <a:noFill/>
                </a:ln>
                <a:solidFill>
                  <a:srgbClr val="002060"/>
                </a:solidFill>
                <a:effectLst/>
                <a:uLnTx/>
                <a:uFillTx/>
                <a:latin typeface="Arial"/>
                <a:ea typeface="+mn-ea"/>
                <a:cs typeface="+mn-cs"/>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2" name="0">
            <a:hlinkClick r:id="" action="ppaction://media"/>
            <a:extLst>
              <a:ext uri="{FF2B5EF4-FFF2-40B4-BE49-F238E27FC236}">
                <a16:creationId xmlns:a16="http://schemas.microsoft.com/office/drawing/2014/main" id="{F7197C00-6B6E-9214-7C65-D99281A15A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9823" y="1291190"/>
            <a:ext cx="9140456" cy="5141507"/>
          </a:xfrm>
          <a:prstGeom prst="rect">
            <a:avLst/>
          </a:prstGeom>
        </p:spPr>
      </p:pic>
    </p:spTree>
    <p:extLst>
      <p:ext uri="{BB962C8B-B14F-4D97-AF65-F5344CB8AC3E}">
        <p14:creationId xmlns:p14="http://schemas.microsoft.com/office/powerpoint/2010/main" val="308574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4" name="Group 3">
            <a:extLst>
              <a:ext uri="{FF2B5EF4-FFF2-40B4-BE49-F238E27FC236}">
                <a16:creationId xmlns:a16="http://schemas.microsoft.com/office/drawing/2014/main" id="{76F43C80-6112-F422-D0DD-219AB285EAB0}"/>
              </a:ext>
            </a:extLst>
          </p:cNvPr>
          <p:cNvGrpSpPr/>
          <p:nvPr/>
        </p:nvGrpSpPr>
        <p:grpSpPr>
          <a:xfrm>
            <a:off x="1285876" y="1118398"/>
            <a:ext cx="9667874" cy="3085452"/>
            <a:chOff x="2278140" y="1118398"/>
            <a:chExt cx="7635719" cy="3085452"/>
          </a:xfrm>
        </p:grpSpPr>
        <p:sp>
          <p:nvSpPr>
            <p:cNvPr id="5" name="Google Shape;174;p4">
              <a:extLst>
                <a:ext uri="{FF2B5EF4-FFF2-40B4-BE49-F238E27FC236}">
                  <a16:creationId xmlns:a16="http://schemas.microsoft.com/office/drawing/2014/main" id="{5C7C977B-25C3-6BA5-CE37-A40F1C162FF9}"/>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74A02F68-29BF-5C7B-698B-900D5A338CEE}"/>
                </a:ext>
              </a:extLst>
            </p:cNvPr>
            <p:cNvSpPr txBox="1"/>
            <p:nvPr/>
          </p:nvSpPr>
          <p:spPr>
            <a:xfrm>
              <a:off x="3033203" y="1691628"/>
              <a:ext cx="612559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Chúng ta cần rèn luyện thói quen luôn gọn gàng, ngăn nắp. Cần sắp xếp sách vở, quần áo, đồ dùng, đ</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ồ</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chơi đúng nơi quy định, không nên để bừa bộn, lẫn lộn với nhau.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08061047-E04D-A531-1204-86FCE5502094}"/>
              </a:ext>
            </a:extLst>
          </p:cNvPr>
          <p:cNvPicPr>
            <a:picLocks noChangeAspect="1"/>
          </p:cNvPicPr>
          <p:nvPr/>
        </p:nvPicPr>
        <p:blipFill>
          <a:blip r:embed="rId3"/>
          <a:stretch>
            <a:fillRect/>
          </a:stretch>
        </p:blipFill>
        <p:spPr>
          <a:xfrm>
            <a:off x="166075" y="2950846"/>
            <a:ext cx="1751507" cy="376499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828919D-3A05-B892-9172-828149DA1E25}"/>
              </a:ext>
            </a:extLst>
          </p:cNvPr>
          <p:cNvPicPr>
            <a:picLocks noChangeAspect="1"/>
          </p:cNvPicPr>
          <p:nvPr/>
        </p:nvPicPr>
        <p:blipFill>
          <a:blip r:embed="rId4"/>
          <a:stretch>
            <a:fillRect/>
          </a:stretch>
        </p:blipFill>
        <p:spPr>
          <a:xfrm>
            <a:off x="10148553" y="3167861"/>
            <a:ext cx="1744021" cy="3690139"/>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1E00E6C7-DDC0-A5E6-4678-35DAF906B40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a:ea typeface="+mn-ea"/>
                <a:cs typeface="+mn-cs"/>
              </a:rPr>
              <a:t>KẾT LUẬN</a:t>
            </a:r>
          </a:p>
        </p:txBody>
      </p:sp>
    </p:spTree>
    <p:extLst>
      <p:ext uri="{BB962C8B-B14F-4D97-AF65-F5344CB8AC3E}">
        <p14:creationId xmlns:p14="http://schemas.microsoft.com/office/powerpoint/2010/main" val="12969082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grpSp>
        <p:nvGrpSpPr>
          <p:cNvPr id="2" name="Group 1">
            <a:extLst>
              <a:ext uri="{FF2B5EF4-FFF2-40B4-BE49-F238E27FC236}">
                <a16:creationId xmlns:a16="http://schemas.microsoft.com/office/drawing/2014/main" id="{86A6737D-94E8-8A4A-E670-C683EF52EE27}"/>
              </a:ext>
            </a:extLst>
          </p:cNvPr>
          <p:cNvGrpSpPr/>
          <p:nvPr/>
        </p:nvGrpSpPr>
        <p:grpSpPr>
          <a:xfrm>
            <a:off x="2931548" y="1000124"/>
            <a:ext cx="7305040" cy="2387283"/>
            <a:chOff x="4886960" y="-6032"/>
            <a:chExt cx="7305040" cy="3393440"/>
          </a:xfrm>
        </p:grpSpPr>
        <p:sp>
          <p:nvSpPr>
            <p:cNvPr id="3" name="Flowchart: Document 2">
              <a:extLst>
                <a:ext uri="{FF2B5EF4-FFF2-40B4-BE49-F238E27FC236}">
                  <a16:creationId xmlns:a16="http://schemas.microsoft.com/office/drawing/2014/main" id="{DA3B2CD9-CF84-9025-CFE2-013D277C6A16}"/>
                </a:ext>
              </a:extLst>
            </p:cNvPr>
            <p:cNvSpPr/>
            <p:nvPr/>
          </p:nvSpPr>
          <p:spPr>
            <a:xfrm>
              <a:off x="4886960" y="-6032"/>
              <a:ext cx="7305040" cy="3393440"/>
            </a:xfrm>
            <a:prstGeom prst="flowChartDocument">
              <a:avLst/>
            </a:prstGeom>
            <a:solidFill>
              <a:sysClr val="window" lastClr="FFFFFF"/>
            </a:solidFill>
            <a:ln w="28575" cap="flat" cmpd="sng" algn="ctr">
              <a:solidFill>
                <a:srgbClr val="0070C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8AF9D21-6B30-F134-7937-8FE3E5CA2135}"/>
                </a:ext>
              </a:extLst>
            </p:cNvPr>
            <p:cNvSpPr/>
            <p:nvPr/>
          </p:nvSpPr>
          <p:spPr>
            <a:xfrm>
              <a:off x="5049520" y="281356"/>
              <a:ext cx="6979920" cy="301870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Hãy chia sẻ với bạn em đã sắp xếp đồ dùng cá nhân của em như thế nào.</a:t>
              </a:r>
              <a:endParaRPr kumimoji="0" lang="vi-VN" sz="4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9D0B6EA-642A-C135-607C-ED78A30BF5CA}"/>
              </a:ext>
            </a:extLst>
          </p:cNvPr>
          <p:cNvGrpSpPr/>
          <p:nvPr/>
        </p:nvGrpSpPr>
        <p:grpSpPr>
          <a:xfrm>
            <a:off x="2839720" y="3518218"/>
            <a:ext cx="6069814" cy="3038568"/>
            <a:chOff x="435126" y="3007428"/>
            <a:chExt cx="6069814" cy="3038568"/>
          </a:xfrm>
        </p:grpSpPr>
        <p:pic>
          <p:nvPicPr>
            <p:cNvPr id="14" name="Picture 13">
              <a:extLst>
                <a:ext uri="{FF2B5EF4-FFF2-40B4-BE49-F238E27FC236}">
                  <a16:creationId xmlns:a16="http://schemas.microsoft.com/office/drawing/2014/main" id="{E06B6287-532B-5591-48D4-7EBFD8682155}"/>
                </a:ext>
              </a:extLst>
            </p:cNvPr>
            <p:cNvPicPr>
              <a:picLocks noChangeAspect="1"/>
            </p:cNvPicPr>
            <p:nvPr/>
          </p:nvPicPr>
          <p:blipFill>
            <a:blip r:embed="rId3"/>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CA661868-4B59-F86D-0363-B4263EB1E48D}"/>
                </a:ext>
              </a:extLst>
            </p:cNvPr>
            <p:cNvPicPr>
              <a:picLocks noChangeAspect="1"/>
            </p:cNvPicPr>
            <p:nvPr/>
          </p:nvPicPr>
          <p:blipFill>
            <a:blip r:embed="rId4"/>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9B1D9299-417C-C87D-C35A-A8C65F7E3859}"/>
                </a:ext>
              </a:extLst>
            </p:cNvPr>
            <p:cNvPicPr>
              <a:picLocks noChangeAspect="1"/>
            </p:cNvPicPr>
            <p:nvPr/>
          </p:nvPicPr>
          <p:blipFill>
            <a:blip r:embed="rId5"/>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C144FB10-9511-2561-E539-E02D106EDB98}"/>
                </a:ext>
              </a:extLst>
            </p:cNvPr>
            <p:cNvPicPr>
              <a:picLocks noChangeAspect="1"/>
            </p:cNvPicPr>
            <p:nvPr/>
          </p:nvPicPr>
          <p:blipFill>
            <a:blip r:embed="rId6"/>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673415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5785290" y="-368025"/>
            <a:ext cx="8862068" cy="7594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AI-generated content may be incorrect.">
            <a:extLst>
              <a:ext uri="{FF2B5EF4-FFF2-40B4-BE49-F238E27FC236}">
                <a16:creationId xmlns:a16="http://schemas.microsoft.com/office/drawing/2014/main" id="{A326BDF1-7CBC-FFCB-BB6D-FF8233241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66298"/>
            <a:ext cx="7193903" cy="5791702"/>
          </a:xfrm>
          <a:prstGeom prst="rect">
            <a:avLst/>
          </a:prstGeom>
        </p:spPr>
      </p:pic>
    </p:spTree>
    <p:extLst>
      <p:ext uri="{BB962C8B-B14F-4D97-AF65-F5344CB8AC3E}">
        <p14:creationId xmlns:p14="http://schemas.microsoft.com/office/powerpoint/2010/main" val="1434739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F637-90AA-01F1-D3FB-645F3ECB914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B23417C-BDBD-B0AF-24C8-C9D6BC454855}"/>
              </a:ext>
            </a:extLst>
          </p:cNvPr>
          <p:cNvSpPr>
            <a:spLocks noGrp="1"/>
          </p:cNvSpPr>
          <p:nvPr>
            <p:ph type="subTitle" idx="1"/>
          </p:nvPr>
        </p:nvSpPr>
        <p:spPr/>
        <p:txBody>
          <a:bodyPr/>
          <a:lstStyle/>
          <a:p>
            <a:endParaRPr lang="en-US"/>
          </a:p>
        </p:txBody>
      </p:sp>
      <p:pic>
        <p:nvPicPr>
          <p:cNvPr id="5" name="dọn dẹp lớp học">
            <a:hlinkClick r:id="" action="ppaction://media"/>
            <a:extLst>
              <a:ext uri="{FF2B5EF4-FFF2-40B4-BE49-F238E27FC236}">
                <a16:creationId xmlns:a16="http://schemas.microsoft.com/office/drawing/2014/main" id="{E5BB2AB1-3945-6847-552A-FC1DCBB98A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72950" cy="6858000"/>
          </a:xfrm>
          <a:prstGeom prst="rect">
            <a:avLst/>
          </a:prstGeom>
        </p:spPr>
      </p:pic>
    </p:spTree>
    <p:extLst>
      <p:ext uri="{BB962C8B-B14F-4D97-AF65-F5344CB8AC3E}">
        <p14:creationId xmlns:p14="http://schemas.microsoft.com/office/powerpoint/2010/main" val="9214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657225" y="231555"/>
            <a:ext cx="11258550" cy="59712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bạn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01">
            <a:hlinkClick r:id="" action="ppaction://media"/>
            <a:extLst>
              <a:ext uri="{FF2B5EF4-FFF2-40B4-BE49-F238E27FC236}">
                <a16:creationId xmlns:a16="http://schemas.microsoft.com/office/drawing/2014/main" id="{A2CFB719-58ED-5AC4-E90F-45FD37EFFE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0335" y="1098475"/>
            <a:ext cx="9331842" cy="5249161"/>
          </a:xfrm>
          <a:prstGeom prst="rect">
            <a:avLst/>
          </a:prstGeom>
        </p:spPr>
      </p:pic>
    </p:spTree>
    <p:extLst>
      <p:ext uri="{BB962C8B-B14F-4D97-AF65-F5344CB8AC3E}">
        <p14:creationId xmlns:p14="http://schemas.microsoft.com/office/powerpoint/2010/main" val="371168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FB4728-65DF-5EAC-D5B4-56237E69A106}"/>
              </a:ext>
            </a:extLst>
          </p:cNvPr>
          <p:cNvPicPr>
            <a:picLocks noChangeAspect="1"/>
          </p:cNvPicPr>
          <p:nvPr/>
        </p:nvPicPr>
        <p:blipFill>
          <a:blip r:embed="rId2"/>
          <a:stretch>
            <a:fillRect/>
          </a:stretch>
        </p:blipFill>
        <p:spPr>
          <a:xfrm>
            <a:off x="757237" y="2847975"/>
            <a:ext cx="4467225" cy="2381250"/>
          </a:xfrm>
          <a:prstGeom prst="rect">
            <a:avLst/>
          </a:prstGeom>
        </p:spPr>
      </p:pic>
      <p:sp>
        <p:nvSpPr>
          <p:cNvPr id="6" name="Speech Bubble: Oval 5">
            <a:extLst>
              <a:ext uri="{FF2B5EF4-FFF2-40B4-BE49-F238E27FC236}">
                <a16:creationId xmlns:a16="http://schemas.microsoft.com/office/drawing/2014/main" id="{3908C3A3-2B34-BB34-77C6-6FA48DE79F59}"/>
              </a:ext>
            </a:extLst>
          </p:cNvPr>
          <p:cNvSpPr/>
          <p:nvPr/>
        </p:nvSpPr>
        <p:spPr>
          <a:xfrm>
            <a:off x="5119356" y="538052"/>
            <a:ext cx="6874170" cy="2647950"/>
          </a:xfrm>
          <a:prstGeom prst="wedgeEllipseCallout">
            <a:avLst>
              <a:gd name="adj1" fmla="val -39119"/>
              <a:gd name="adj2" fmla="val 56385"/>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hãy</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treo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quần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áo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tủ</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vở</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xếp</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lên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giá</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giỏ</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sẽ</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nhé</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20809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361951" y="1419225"/>
            <a:ext cx="3710508" cy="4722464"/>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3867150" y="2342778"/>
            <a:ext cx="81819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Đồ</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dùng</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sách</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vở</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đồ</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chơi</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Để</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cho</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ngăn</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nắp</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đúng</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nơi</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dễ</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tìm</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a:t>
            </a:r>
            <a:endParaRPr kumimoji="0" lang="vi-VN" sz="4000" b="1" i="0" u="none" strike="noStrike" kern="1200" cap="none" spc="0" normalizeH="0" baseline="0" noProof="0" dirty="0">
              <a:ln>
                <a:noFill/>
              </a:ln>
              <a:solidFill>
                <a:srgbClr val="DA098C"/>
              </a:solidFill>
              <a:effectLst/>
              <a:uLnTx/>
              <a:uFillTx/>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849343" y="143425"/>
            <a:ext cx="10115943" cy="5372004"/>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2398057" y="2851174"/>
            <a:ext cx="4980289" cy="4980289"/>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5508588" y="2951833"/>
            <a:ext cx="5404880" cy="5404880"/>
          </a:xfrm>
          <a:prstGeom prst="rect">
            <a:avLst/>
          </a:prstGeom>
        </p:spPr>
      </p:pic>
      <p:pic>
        <p:nvPicPr>
          <p:cNvPr id="3" name="Picture 2">
            <a:extLst>
              <a:ext uri="{FF2B5EF4-FFF2-40B4-BE49-F238E27FC236}">
                <a16:creationId xmlns:a16="http://schemas.microsoft.com/office/drawing/2014/main" id="{C83742D0-428C-B0F9-7D60-DCCDC0F24F5A}"/>
              </a:ext>
            </a:extLst>
          </p:cNvPr>
          <p:cNvPicPr>
            <a:picLocks noChangeAspect="1"/>
          </p:cNvPicPr>
          <p:nvPr/>
        </p:nvPicPr>
        <p:blipFill>
          <a:blip r:embed="rId6"/>
          <a:stretch>
            <a:fillRect/>
          </a:stretch>
        </p:blipFill>
        <p:spPr>
          <a:xfrm>
            <a:off x="-1676876" y="1097950"/>
            <a:ext cx="10973751" cy="2109399"/>
          </a:xfrm>
          <a:prstGeom prst="rect">
            <a:avLst/>
          </a:prstGeom>
        </p:spPr>
      </p:pic>
    </p:spTree>
    <p:extLst>
      <p:ext uri="{BB962C8B-B14F-4D97-AF65-F5344CB8AC3E}">
        <p14:creationId xmlns:p14="http://schemas.microsoft.com/office/powerpoint/2010/main" val="767307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52564" y="2174867"/>
            <a:ext cx="10045149" cy="468313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72243" y="96615"/>
            <a:ext cx="2532724" cy="1239092"/>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11553" y="3776450"/>
            <a:ext cx="1977369" cy="833495"/>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3" name="Picture 2">
            <a:extLst>
              <a:ext uri="{FF2B5EF4-FFF2-40B4-BE49-F238E27FC236}">
                <a16:creationId xmlns:a16="http://schemas.microsoft.com/office/drawing/2014/main" id="{7EB19080-A1FE-DD80-E919-C5E90CD7D326}"/>
              </a:ext>
            </a:extLst>
          </p:cNvPr>
          <p:cNvPicPr>
            <a:picLocks noChangeAspect="1"/>
          </p:cNvPicPr>
          <p:nvPr/>
        </p:nvPicPr>
        <p:blipFill>
          <a:blip r:embed="rId12"/>
          <a:stretch>
            <a:fillRect/>
          </a:stretch>
        </p:blipFill>
        <p:spPr>
          <a:xfrm>
            <a:off x="260114" y="2116391"/>
            <a:ext cx="11290771" cy="1463167"/>
          </a:xfrm>
          <a:prstGeom prst="rect">
            <a:avLst/>
          </a:prstGeom>
        </p:spPr>
      </p:pic>
    </p:spTree>
    <p:extLst>
      <p:ext uri="{BB962C8B-B14F-4D97-AF65-F5344CB8AC3E}">
        <p14:creationId xmlns:p14="http://schemas.microsoft.com/office/powerpoint/2010/main" val="852644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98898" y="2142168"/>
            <a:ext cx="10045149" cy="46831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998885" y="2189909"/>
            <a:ext cx="2532724" cy="1239092"/>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11553" y="3776450"/>
            <a:ext cx="1977369" cy="833495"/>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8402026" y="275870"/>
            <a:ext cx="4326479" cy="1035724"/>
          </a:xfrm>
          <a:prstGeom prst="rect">
            <a:avLst/>
          </a:prstGeom>
        </p:spPr>
        <p:txBody>
          <a:bodyPr spcFirstLastPara="1" wrap="square" lIns="121900" tIns="121900" rIns="121900" bIns="121900" anchor="t" anchorCtr="0">
            <a:noAutofit/>
          </a:bodyPr>
          <a:lstStyle/>
          <a:p>
            <a:pPr>
              <a:buClr>
                <a:schemeClr val="dk1"/>
              </a:buClr>
              <a:buSzPts val="1100"/>
            </a:pPr>
            <a:r>
              <a:rPr lang="en-US" sz="5333" dirty="0" err="1">
                <a:solidFill>
                  <a:srgbClr val="FF6600"/>
                </a:solidFill>
                <a:latin typeface="Calibri" panose="020F0502020204030204" pitchFamily="34" charset="0"/>
                <a:cs typeface="Calibri" panose="020F0502020204030204" pitchFamily="34" charset="0"/>
              </a:rPr>
              <a:t>Bài</a:t>
            </a:r>
            <a:r>
              <a:rPr lang="en-US" sz="5333" dirty="0">
                <a:solidFill>
                  <a:srgbClr val="FF6600"/>
                </a:solidFill>
                <a:latin typeface="Calibri" panose="020F0502020204030204" pitchFamily="34" charset="0"/>
                <a:cs typeface="Calibri" panose="020F0502020204030204" pitchFamily="34" charset="0"/>
              </a:rPr>
              <a:t> 15</a:t>
            </a:r>
            <a:endParaRPr sz="5333" dirty="0">
              <a:solidFill>
                <a:srgbClr val="FF6600"/>
              </a:solidFill>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518138" y="1255710"/>
            <a:ext cx="4106945" cy="2000903"/>
          </a:xfrm>
          <a:prstGeom prst="rect">
            <a:avLst/>
          </a:prstGeom>
          <a:noFill/>
        </p:spPr>
        <p:txBody>
          <a:bodyPr wrap="square" rtlCol="0">
            <a:prstTxWarp prst="textArchUp">
              <a:avLst>
                <a:gd name="adj" fmla="val 10732035"/>
              </a:avLst>
            </a:prstTxWarp>
            <a:spAutoFit/>
          </a:bodyPr>
          <a:lstStyle/>
          <a:p>
            <a:pPr algn="ctr" defTabSz="1219170">
              <a:buClr>
                <a:srgbClr val="000000"/>
              </a:buClr>
              <a:defRPr/>
            </a:pPr>
            <a:r>
              <a:rPr lang="en-US" sz="4800" b="1" kern="0" dirty="0" err="1">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Đạo</a:t>
            </a:r>
            <a:r>
              <a:rPr lang="en-US" sz="4800" b="1"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 </a:t>
            </a:r>
            <a:r>
              <a:rPr lang="en-US" sz="4800" b="1" kern="0" dirty="0" err="1">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Đức</a:t>
            </a:r>
            <a:r>
              <a:rPr lang="en-US" sz="4800" b="1"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 </a:t>
            </a:r>
            <a:endParaRPr lang="id-ID" sz="4800"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1D1A3CEA-545C-9FD0-2B29-AB321C7D871A}"/>
              </a:ext>
            </a:extLst>
          </p:cNvPr>
          <p:cNvPicPr>
            <a:picLocks noChangeAspect="1"/>
          </p:cNvPicPr>
          <p:nvPr/>
        </p:nvPicPr>
        <p:blipFill>
          <a:blip r:embed="rId12"/>
          <a:stretch>
            <a:fillRect/>
          </a:stretch>
        </p:blipFill>
        <p:spPr>
          <a:xfrm>
            <a:off x="-119269" y="2133703"/>
            <a:ext cx="12192000" cy="2292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0"/>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1000"/>
                                        <p:tgtEl>
                                          <p:spTgt spid="79"/>
                                        </p:tgtEl>
                                      </p:cBhvr>
                                    </p:animEffect>
                                    <p:anim calcmode="lin" valueType="num">
                                      <p:cBhvr>
                                        <p:cTn id="17" dur="1000" fill="hold"/>
                                        <p:tgtEl>
                                          <p:spTgt spid="79"/>
                                        </p:tgtEl>
                                        <p:attrNameLst>
                                          <p:attrName>ppt_x</p:attrName>
                                        </p:attrNameLst>
                                      </p:cBhvr>
                                      <p:tavLst>
                                        <p:tav tm="0">
                                          <p:val>
                                            <p:strVal val="#ppt_x"/>
                                          </p:val>
                                        </p:tav>
                                        <p:tav tm="100000">
                                          <p:val>
                                            <p:strVal val="#ppt_x"/>
                                          </p:val>
                                        </p:tav>
                                      </p:tavLst>
                                    </p:anim>
                                    <p:anim calcmode="lin" valueType="num">
                                      <p:cBhvr>
                                        <p:cTn id="18" dur="1000" fill="hold"/>
                                        <p:tgtEl>
                                          <p:spTgt spid="7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0" grpId="0"/>
      <p:bldP spid="8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5785290" y="-368025"/>
            <a:ext cx="8862068" cy="75940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AI-generated content may be incorrect.">
            <a:extLst>
              <a:ext uri="{FF2B5EF4-FFF2-40B4-BE49-F238E27FC236}">
                <a16:creationId xmlns:a16="http://schemas.microsoft.com/office/drawing/2014/main" id="{F0B07CE1-8242-9270-FD55-D8DAE63D2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7051"/>
            <a:ext cx="7296788" cy="5465134"/>
          </a:xfrm>
          <a:prstGeom prst="rect">
            <a:avLst/>
          </a:prstGeom>
        </p:spPr>
      </p:pic>
    </p:spTree>
    <p:extLst>
      <p:ext uri="{BB962C8B-B14F-4D97-AF65-F5344CB8AC3E}">
        <p14:creationId xmlns:p14="http://schemas.microsoft.com/office/powerpoint/2010/main" val="3975825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754077" y="133351"/>
            <a:ext cx="10521405" cy="110369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Bạn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tranh</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hiện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sự</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ngăn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nắp</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Vì</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sao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phải</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ngăn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nắp</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3" name="Picture 2">
            <a:extLst>
              <a:ext uri="{FF2B5EF4-FFF2-40B4-BE49-F238E27FC236}">
                <a16:creationId xmlns:a16="http://schemas.microsoft.com/office/drawing/2014/main" id="{DF228FB7-FBB3-0131-02CC-AFE05D49A220}"/>
              </a:ext>
            </a:extLst>
          </p:cNvPr>
          <p:cNvPicPr>
            <a:picLocks noChangeAspect="1"/>
          </p:cNvPicPr>
          <p:nvPr/>
        </p:nvPicPr>
        <p:blipFill>
          <a:blip r:embed="rId3"/>
          <a:stretch>
            <a:fillRect/>
          </a:stretch>
        </p:blipFill>
        <p:spPr>
          <a:xfrm>
            <a:off x="490537" y="2333625"/>
            <a:ext cx="5667375" cy="3009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8A896E6-3456-47C5-2E18-265E33EB3A7D}"/>
              </a:ext>
            </a:extLst>
          </p:cNvPr>
          <p:cNvPicPr>
            <a:picLocks noChangeAspect="1"/>
          </p:cNvPicPr>
          <p:nvPr/>
        </p:nvPicPr>
        <p:blipFill>
          <a:blip r:embed="rId4"/>
          <a:stretch>
            <a:fillRect/>
          </a:stretch>
        </p:blipFill>
        <p:spPr>
          <a:xfrm>
            <a:off x="6200775" y="2257425"/>
            <a:ext cx="5524500" cy="308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849343" y="143425"/>
            <a:ext cx="10115943" cy="5372004"/>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2419282" y="2786761"/>
            <a:ext cx="5812972" cy="5812972"/>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5529813" y="2457367"/>
            <a:ext cx="5404880" cy="5404880"/>
          </a:xfrm>
          <a:prstGeom prst="rect">
            <a:avLst/>
          </a:prstGeom>
        </p:spPr>
      </p:pic>
      <p:pic>
        <p:nvPicPr>
          <p:cNvPr id="2" name="Picture 1">
            <a:extLst>
              <a:ext uri="{FF2B5EF4-FFF2-40B4-BE49-F238E27FC236}">
                <a16:creationId xmlns:a16="http://schemas.microsoft.com/office/drawing/2014/main" id="{08D74843-F5D6-6DAC-53DD-23876D050C73}"/>
              </a:ext>
            </a:extLst>
          </p:cNvPr>
          <p:cNvPicPr>
            <a:picLocks noChangeAspect="1"/>
          </p:cNvPicPr>
          <p:nvPr/>
        </p:nvPicPr>
        <p:blipFill>
          <a:blip r:embed="rId6"/>
          <a:stretch>
            <a:fillRect/>
          </a:stretch>
        </p:blipFill>
        <p:spPr>
          <a:xfrm>
            <a:off x="-362426" y="914687"/>
            <a:ext cx="10973751" cy="2152075"/>
          </a:xfrm>
          <a:prstGeom prst="rect">
            <a:avLst/>
          </a:prstGeom>
        </p:spPr>
      </p:pic>
    </p:spTree>
    <p:extLst>
      <p:ext uri="{BB962C8B-B14F-4D97-AF65-F5344CB8AC3E}">
        <p14:creationId xmlns:p14="http://schemas.microsoft.com/office/powerpoint/2010/main" val="16841391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0">
          <a:extLst>
            <a:ext uri="{FF2B5EF4-FFF2-40B4-BE49-F238E27FC236}">
              <a16:creationId xmlns:a16="http://schemas.microsoft.com/office/drawing/2014/main" id="{85982DE8-5E72-F71B-2759-1FE20722677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58B0F85-AF47-81C1-EE88-2121680F63AF}"/>
              </a:ext>
            </a:extLst>
          </p:cNvPr>
          <p:cNvSpPr txBox="1">
            <a:spLocks noGrp="1"/>
          </p:cNvSpPr>
          <p:nvPr>
            <p:ph type="title" idx="4294967295"/>
          </p:nvPr>
        </p:nvSpPr>
        <p:spPr>
          <a:xfrm>
            <a:off x="6241312" y="2488484"/>
            <a:ext cx="5401338" cy="2862322"/>
          </a:xfrm>
          <a:prstGeom prst="rect">
            <a:avLst/>
          </a:prstGeom>
          <a:solidFill>
            <a:schemeClr val="accent4">
              <a:lumMod val="20000"/>
              <a:lumOff val="80000"/>
            </a:schemeClr>
          </a:solidFill>
        </p:spPr>
        <p:txBody>
          <a:bodyPr wrap="square" rtlCol="0">
            <a:spAutoFit/>
          </a:bodyPr>
          <a:lstStyle/>
          <a:p>
            <a:pPr marL="457200" lvl="0" indent="-457200" algn="just">
              <a:buClrTx/>
              <a:buSzTx/>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Khi ở nhà, bạn gái sắp xếp sách vở gọn gàng trên giá sách, mỗi khi cần dùng sách gì thì bạn tìm thấy ngay.</a:t>
            </a:r>
            <a:endParaRPr lang="en-US" sz="36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76635C17-FE95-9EB4-D1F4-556315A7D3D0}"/>
              </a:ext>
            </a:extLst>
          </p:cNvPr>
          <p:cNvPicPr>
            <a:picLocks noChangeAspect="1"/>
          </p:cNvPicPr>
          <p:nvPr/>
        </p:nvPicPr>
        <p:blipFill>
          <a:blip r:embed="rId7"/>
          <a:stretch>
            <a:fillRect/>
          </a:stretch>
        </p:blipFill>
        <p:spPr>
          <a:xfrm>
            <a:off x="2579497" y="619784"/>
            <a:ext cx="7010400" cy="943704"/>
          </a:xfrm>
          <a:prstGeom prst="rect">
            <a:avLst/>
          </a:prstGeom>
        </p:spPr>
      </p:pic>
      <p:pic>
        <p:nvPicPr>
          <p:cNvPr id="3" name="PixVerse_V5_Image_Text_360P_cất_sách_lên_giá">
            <a:hlinkClick r:id="" action="ppaction://media"/>
            <a:extLst>
              <a:ext uri="{FF2B5EF4-FFF2-40B4-BE49-F238E27FC236}">
                <a16:creationId xmlns:a16="http://schemas.microsoft.com/office/drawing/2014/main" id="{C51729A2-F250-551B-A651-447BE740F78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4503" y="2311399"/>
            <a:ext cx="5753395" cy="3164367"/>
          </a:xfrm>
          <a:prstGeom prst="rect">
            <a:avLst/>
          </a:prstGeom>
        </p:spPr>
      </p:pic>
      <p:pic>
        <p:nvPicPr>
          <p:cNvPr id="6" name="tải xuống (3)">
            <a:hlinkClick r:id="" action="ppaction://media"/>
            <a:extLst>
              <a:ext uri="{FF2B5EF4-FFF2-40B4-BE49-F238E27FC236}">
                <a16:creationId xmlns:a16="http://schemas.microsoft.com/office/drawing/2014/main" id="{0B08B050-26B6-6A1F-48B9-739B804E9E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3814" y="482600"/>
            <a:ext cx="406400" cy="406400"/>
          </a:xfrm>
          <a:prstGeom prst="rect">
            <a:avLst/>
          </a:prstGeom>
        </p:spPr>
      </p:pic>
    </p:spTree>
    <p:extLst>
      <p:ext uri="{BB962C8B-B14F-4D97-AF65-F5344CB8AC3E}">
        <p14:creationId xmlns:p14="http://schemas.microsoft.com/office/powerpoint/2010/main" val="3235228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5042" fill="hold"/>
                                        <p:tgtEl>
                                          <p:spTgt spid="3"/>
                                        </p:tgtEl>
                                      </p:cBhvr>
                                    </p:cmd>
                                  </p:childTnLst>
                                </p:cTn>
                              </p:par>
                              <p:par>
                                <p:cTn id="10" presetID="1" presetClass="mediacall" presetSubtype="0" fill="hold" nodeType="withEffect">
                                  <p:stCondLst>
                                    <p:cond delay="0"/>
                                  </p:stCondLst>
                                  <p:childTnLst>
                                    <p:cmd type="call" cmd="playFrom(0.0)">
                                      <p:cBhvr>
                                        <p:cTn id="11" dur="8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3" name="Title 1">
            <a:extLst>
              <a:ext uri="{FF2B5EF4-FFF2-40B4-BE49-F238E27FC236}">
                <a16:creationId xmlns:a16="http://schemas.microsoft.com/office/drawing/2014/main" id="{C3F0F6D5-2DBA-9E57-EF1E-668367139F94}"/>
              </a:ext>
            </a:extLst>
          </p:cNvPr>
          <p:cNvSpPr txBox="1">
            <a:spLocks noGrp="1"/>
          </p:cNvSpPr>
          <p:nvPr>
            <p:ph type="title" idx="4294967295"/>
          </p:nvPr>
        </p:nvSpPr>
        <p:spPr>
          <a:xfrm>
            <a:off x="5402005" y="2222670"/>
            <a:ext cx="6240645" cy="3908762"/>
          </a:xfrm>
          <a:prstGeom prst="rect">
            <a:avLst/>
          </a:prstGeom>
          <a:solidFill>
            <a:schemeClr val="accent4">
              <a:lumMod val="20000"/>
              <a:lumOff val="80000"/>
            </a:schemeClr>
          </a:solidFill>
        </p:spPr>
        <p:txBody>
          <a:bodyPr wrap="square" rtlCol="0">
            <a:spAutoFit/>
          </a:bodyPr>
          <a:lstStyle/>
          <a:p>
            <a:pPr marL="457200" lvl="0" indent="-457200" algn="just">
              <a:buClrTx/>
              <a:buSzTx/>
              <a:buFont typeface="Arial" panose="020B0604020202020204" pitchFamily="34" charset="0"/>
              <a:buChar char="•"/>
              <a:defRPr/>
            </a:pP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Khi ở trường, bạn trai sắp xếp sách vở, đồ dùng gọn gàng, ngăn nắp trên bàn, sách vở phẳng phiu, đồ dùng không bị rơi, gãy.</a:t>
            </a:r>
            <a:br>
              <a:rPr lang="en-US" sz="3100" dirty="0">
                <a:solidFill>
                  <a:srgbClr val="002060"/>
                </a:solidFill>
                <a:latin typeface="Cambria" panose="02040503050406030204" pitchFamily="18" charset="0"/>
                <a:ea typeface="Cambria" panose="02040503050406030204" pitchFamily="18" charset="0"/>
                <a:cs typeface="Arial" panose="020B0604020202020204" pitchFamily="34" charset="0"/>
              </a:rPr>
            </a:b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Bạn gái để sách vở bừa bộn, đ</a:t>
            </a:r>
            <a:r>
              <a:rPr lang="en-US" sz="3100" dirty="0">
                <a:solidFill>
                  <a:srgbClr val="002060"/>
                </a:solidFill>
                <a:latin typeface="Cambria" panose="02040503050406030204" pitchFamily="18" charset="0"/>
                <a:ea typeface="Cambria" panose="02040503050406030204" pitchFamily="18" charset="0"/>
                <a:cs typeface="Arial" panose="020B0604020202020204" pitchFamily="34" charset="0"/>
              </a:rPr>
              <a:t>ồ</a:t>
            </a: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 dùng học tập mỗi thứ một nơi. Mỗi khi sử dụng mất nhiều thời gian tìm, đồ dùng dễ bị gãy, hỏng.</a:t>
            </a:r>
            <a:endParaRPr lang="en-US" sz="31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588545B8-2260-5AFB-9F18-069C1E49F490}"/>
              </a:ext>
            </a:extLst>
          </p:cNvPr>
          <p:cNvPicPr>
            <a:picLocks noChangeAspect="1"/>
          </p:cNvPicPr>
          <p:nvPr/>
        </p:nvPicPr>
        <p:blipFill>
          <a:blip r:embed="rId7"/>
          <a:stretch>
            <a:fillRect/>
          </a:stretch>
        </p:blipFill>
        <p:spPr>
          <a:xfrm>
            <a:off x="2579497" y="619784"/>
            <a:ext cx="7010400" cy="943704"/>
          </a:xfrm>
          <a:prstGeom prst="rect">
            <a:avLst/>
          </a:prstGeom>
        </p:spPr>
      </p:pic>
      <p:pic>
        <p:nvPicPr>
          <p:cNvPr id="7" name="PixVerse_V5_Image_Text_360P_talk">
            <a:hlinkClick r:id="" action="ppaction://media"/>
            <a:extLst>
              <a:ext uri="{FF2B5EF4-FFF2-40B4-BE49-F238E27FC236}">
                <a16:creationId xmlns:a16="http://schemas.microsoft.com/office/drawing/2014/main" id="{CB95E688-D327-5322-E454-92EC6D3DADD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0828" y="2307265"/>
            <a:ext cx="4649973" cy="2615610"/>
          </a:xfrm>
          <a:prstGeom prst="rect">
            <a:avLst/>
          </a:prstGeom>
        </p:spPr>
      </p:pic>
      <p:pic>
        <p:nvPicPr>
          <p:cNvPr id="10" name="tải xuống (4)">
            <a:hlinkClick r:id="" action="ppaction://media"/>
            <a:extLst>
              <a:ext uri="{FF2B5EF4-FFF2-40B4-BE49-F238E27FC236}">
                <a16:creationId xmlns:a16="http://schemas.microsoft.com/office/drawing/2014/main" id="{4EDA1F04-9862-018A-B148-CAA6527BF5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4325" y="1418265"/>
            <a:ext cx="406400" cy="406400"/>
          </a:xfrm>
          <a:prstGeom prst="rect">
            <a:avLst/>
          </a:prstGeom>
        </p:spPr>
      </p:pic>
    </p:spTree>
    <p:extLst>
      <p:ext uri="{BB962C8B-B14F-4D97-AF65-F5344CB8AC3E}">
        <p14:creationId xmlns:p14="http://schemas.microsoft.com/office/powerpoint/2010/main" val="83846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5042" fill="hold"/>
                                        <p:tgtEl>
                                          <p:spTgt spid="7"/>
                                        </p:tgtEl>
                                      </p:cBhvr>
                                    </p:cmd>
                                  </p:childTnLst>
                                </p:cTn>
                              </p:par>
                              <p:par>
                                <p:cTn id="10" presetID="1" presetClass="mediacall" presetSubtype="0" fill="hold" nodeType="withEffect">
                                  <p:stCondLst>
                                    <p:cond delay="0"/>
                                  </p:stCondLst>
                                  <p:childTnLst>
                                    <p:cmd type="call" cmd="playFrom(0.0)">
                                      <p:cBhvr>
                                        <p:cTn id="11" dur="210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7" name="TextBox 6">
            <a:extLst>
              <a:ext uri="{FF2B5EF4-FFF2-40B4-BE49-F238E27FC236}">
                <a16:creationId xmlns:a16="http://schemas.microsoft.com/office/drawing/2014/main" id="{F377126F-32DE-33CB-6DDC-CBFEF786279A}"/>
              </a:ext>
            </a:extLst>
          </p:cNvPr>
          <p:cNvSpPr txBox="1"/>
          <p:nvPr/>
        </p:nvSpPr>
        <p:spPr>
          <a:xfrm>
            <a:off x="217714" y="2116006"/>
            <a:ext cx="11756572"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8804">
              <a:buClr>
                <a:srgbClr val="000000"/>
              </a:buClr>
              <a:defRPr/>
            </a:pP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 cần gọn gàng ngăn nắp mọi lúc, mọi nơi. Sự gọn gàng, ngăn nắp giúp em thấy thứ mình cần nhanh hơn, an toàn cho bản thân và người khác đồng thời sẽ giúp em giữ gìn đ</a:t>
            </a: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ồ</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dùng, đồ chơi b</a:t>
            </a: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ề</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 đẹp,...</a:t>
            </a:r>
            <a:endParaRPr lang="en-US" sz="4800" b="1" kern="0" dirty="0">
              <a:solidFill>
                <a:srgbClr val="FF9BBA">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descr="A blue and orange text&#10;&#10;AI-generated content may be incorrect.">
            <a:extLst>
              <a:ext uri="{FF2B5EF4-FFF2-40B4-BE49-F238E27FC236}">
                <a16:creationId xmlns:a16="http://schemas.microsoft.com/office/drawing/2014/main" id="{478B9CEB-EC19-CFC0-174A-EE802E099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117" y="563393"/>
            <a:ext cx="4109060" cy="14143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515</Words>
  <Application>Microsoft Office PowerPoint</Application>
  <PresentationFormat>Widescreen</PresentationFormat>
  <Paragraphs>33</Paragraphs>
  <Slides>24</Slides>
  <Notes>21</Notes>
  <HiddenSlides>0</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Amatic SC</vt:lpstr>
      <vt:lpstr>Arial</vt:lpstr>
      <vt:lpstr>Calibri</vt:lpstr>
      <vt:lpstr>Calibri Light</vt:lpstr>
      <vt:lpstr>Cambria</vt:lpstr>
      <vt:lpstr>Fira Sans</vt:lpstr>
      <vt:lpstr>Montserrat Light</vt:lpstr>
      <vt:lpstr>Times New Roman</vt:lpstr>
      <vt:lpstr>Spelling Choice Boards by Slidesgo</vt:lpstr>
      <vt:lpstr>2_Office Theme</vt:lpstr>
      <vt:lpstr>PowerPoint Presentation</vt:lpstr>
      <vt:lpstr>PowerPoint Presentation</vt:lpstr>
      <vt:lpstr>Bài 15</vt:lpstr>
      <vt:lpstr>PowerPoint Presentation</vt:lpstr>
      <vt:lpstr>PowerPoint Presentation</vt:lpstr>
      <vt:lpstr>PowerPoint Presentation</vt:lpstr>
      <vt:lpstr>Khi ở nhà, bạn gái sắp xếp sách vở gọn gàng trên giá sách, mỗi khi cần dùng sách gì thì bạn tìm thấy ngay.</vt:lpstr>
      <vt:lpstr>Khi ở trường, bạn trai sắp xếp sách vở, đồ dùng gọn gàng, ngăn nắp trên bàn, sách vở phẳng phiu, đồ dùng không bị rơi, gãy. Bạn gái để sách vở bừa bộn, đồ dùng học tập mỗi thứ một nơi. Mỗi khi sử dụng mất nhiều thời gian tìm, đồ dùng dễ bị gãy, hỏng.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dc:title>
  <dc:creator>Thao Tran</dc:creator>
  <cp:lastModifiedBy>Thao Tran</cp:lastModifiedBy>
  <cp:revision>45</cp:revision>
  <dcterms:created xsi:type="dcterms:W3CDTF">2023-05-10T11:53:43Z</dcterms:created>
  <dcterms:modified xsi:type="dcterms:W3CDTF">2025-11-09T05:58:13Z</dcterms:modified>
</cp:coreProperties>
</file>