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32" r:id="rId3"/>
    <p:sldMasterId id="2147483756" r:id="rId4"/>
    <p:sldMasterId id="2147483768" r:id="rId5"/>
    <p:sldMasterId id="2147483780" r:id="rId6"/>
  </p:sldMasterIdLst>
  <p:notesMasterIdLst>
    <p:notesMasterId r:id="rId32"/>
  </p:notesMasterIdLst>
  <p:sldIdLst>
    <p:sldId id="2681" r:id="rId7"/>
    <p:sldId id="320" r:id="rId8"/>
    <p:sldId id="314" r:id="rId9"/>
    <p:sldId id="256" r:id="rId10"/>
    <p:sldId id="2682" r:id="rId11"/>
    <p:sldId id="344" r:id="rId12"/>
    <p:sldId id="325" r:id="rId13"/>
    <p:sldId id="2688" r:id="rId14"/>
    <p:sldId id="347" r:id="rId15"/>
    <p:sldId id="2685" r:id="rId16"/>
    <p:sldId id="387" r:id="rId17"/>
    <p:sldId id="352" r:id="rId18"/>
    <p:sldId id="2683" r:id="rId19"/>
    <p:sldId id="2684" r:id="rId20"/>
    <p:sldId id="2690" r:id="rId21"/>
    <p:sldId id="2686" r:id="rId22"/>
    <p:sldId id="389" r:id="rId23"/>
    <p:sldId id="384" r:id="rId24"/>
    <p:sldId id="390" r:id="rId25"/>
    <p:sldId id="391" r:id="rId26"/>
    <p:sldId id="392" r:id="rId27"/>
    <p:sldId id="282" r:id="rId28"/>
    <p:sldId id="2687" r:id="rId29"/>
    <p:sldId id="264" r:id="rId30"/>
    <p:sldId id="35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21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3C7EB-B0F3-4B6D-B3E9-6DBBEBB46E84}"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DACF77-EEE2-42BB-8469-FE3D98FEE322}" type="slidenum">
              <a:rPr lang="en-US" smtClean="0"/>
              <a:t>‹#›</a:t>
            </a:fld>
            <a:endParaRPr lang="en-US"/>
          </a:p>
        </p:txBody>
      </p:sp>
    </p:spTree>
    <p:extLst>
      <p:ext uri="{BB962C8B-B14F-4D97-AF65-F5344CB8AC3E}">
        <p14:creationId xmlns:p14="http://schemas.microsoft.com/office/powerpoint/2010/main" val="3009464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CCDEA-4F12-4DA3-BF73-4FE5A3F5B7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339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Chọn</a:t>
            </a:r>
            <a:r>
              <a:rPr lang="en-US" altLang="zh-CN" dirty="0"/>
              <a:t> </a:t>
            </a:r>
            <a:r>
              <a:rPr lang="en-US" altLang="zh-CN" dirty="0" err="1"/>
              <a:t>vào</a:t>
            </a:r>
            <a:r>
              <a:rPr lang="en-US" altLang="zh-CN" dirty="0"/>
              <a:t> </a:t>
            </a:r>
            <a:r>
              <a:rPr lang="en-US" altLang="zh-CN" dirty="0" err="1"/>
              <a:t>từng</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hiện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vào</a:t>
            </a:r>
            <a:r>
              <a:rPr lang="en-US" altLang="zh-CN" dirty="0"/>
              <a:t> </a:t>
            </a:r>
            <a:r>
              <a:rPr lang="en-US" altLang="zh-CN" dirty="0" err="1"/>
              <a:t>hoa</a:t>
            </a:r>
            <a:r>
              <a:rPr lang="en-US" altLang="zh-CN" dirty="0"/>
              <a:t> </a:t>
            </a:r>
            <a:r>
              <a:rPr lang="en-US" altLang="zh-CN" dirty="0" err="1"/>
              <a:t>bên</a:t>
            </a:r>
            <a:r>
              <a:rPr lang="en-US" altLang="zh-CN" dirty="0"/>
              <a:t> </a:t>
            </a:r>
            <a:r>
              <a:rPr lang="en-US" altLang="zh-CN" dirty="0" err="1"/>
              <a:t>trái</a:t>
            </a:r>
            <a:r>
              <a:rPr lang="en-US" altLang="zh-CN" dirty="0"/>
              <a:t> </a:t>
            </a:r>
            <a:r>
              <a:rPr lang="en-US" altLang="zh-CN" dirty="0" err="1"/>
              <a:t>để</a:t>
            </a:r>
            <a:r>
              <a:rPr lang="en-US" altLang="zh-CN" dirty="0"/>
              <a:t> quay </a:t>
            </a:r>
            <a:r>
              <a:rPr lang="en-US" altLang="zh-CN" dirty="0" err="1"/>
              <a:t>về</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tự</a:t>
            </a:r>
            <a:r>
              <a:rPr lang="en-US" altLang="zh-CN" dirty="0"/>
              <a:t> </a:t>
            </a:r>
            <a:r>
              <a:rPr lang="en-US" altLang="zh-CN" dirty="0" err="1"/>
              <a:t>mất</a:t>
            </a:r>
            <a:r>
              <a:rPr lang="en-US" altLang="zh-CN" dirty="0"/>
              <a:t>.  </a:t>
            </a:r>
            <a:r>
              <a:rPr lang="en-US" altLang="zh-CN" dirty="0" err="1"/>
              <a:t>Bấm</a:t>
            </a:r>
            <a:r>
              <a:rPr lang="en-US" altLang="zh-CN" dirty="0"/>
              <a:t> </a:t>
            </a:r>
            <a:r>
              <a:rPr lang="en-US" altLang="zh-CN" dirty="0" err="1"/>
              <a:t>vào</a:t>
            </a:r>
            <a:r>
              <a:rPr lang="en-US" altLang="zh-CN" dirty="0"/>
              <a:t> </a:t>
            </a:r>
            <a:r>
              <a:rPr lang="en-US" altLang="zh-CN" dirty="0" err="1"/>
              <a:t>người</a:t>
            </a:r>
            <a:r>
              <a:rPr lang="en-US" altLang="zh-CN" dirty="0"/>
              <a:t> </a:t>
            </a:r>
            <a:r>
              <a:rPr lang="en-US" altLang="zh-CN" dirty="0" err="1"/>
              <a:t>thầy</a:t>
            </a:r>
            <a:r>
              <a:rPr lang="en-US" altLang="zh-CN" dirty="0"/>
              <a:t> </a:t>
            </a:r>
            <a:r>
              <a:rPr lang="en-US" altLang="zh-CN" dirty="0" err="1"/>
              <a:t>để</a:t>
            </a:r>
            <a:r>
              <a:rPr lang="en-US" altLang="zh-CN" dirty="0"/>
              <a:t> </a:t>
            </a:r>
            <a:r>
              <a:rPr lang="en-US" altLang="zh-CN" dirty="0" err="1"/>
              <a:t>đến</a:t>
            </a:r>
            <a:r>
              <a:rPr lang="en-US" altLang="zh-CN" dirty="0"/>
              <a:t> slide </a:t>
            </a:r>
            <a:r>
              <a:rPr lang="en-US" altLang="zh-CN" dirty="0" err="1"/>
              <a:t>thảo</a:t>
            </a:r>
            <a:r>
              <a:rPr lang="en-US" altLang="zh-CN" dirty="0"/>
              <a:t> </a:t>
            </a:r>
            <a:r>
              <a:rPr lang="en-US" altLang="zh-CN" dirty="0" err="1"/>
              <a:t>luận</a:t>
            </a:r>
            <a:r>
              <a:rPr lang="en-US" altLang="zh-CN" dirty="0"/>
              <a:t> </a:t>
            </a:r>
            <a:r>
              <a:rPr lang="en-US" altLang="zh-CN" dirty="0" err="1"/>
              <a:t>từ</a:t>
            </a:r>
            <a:r>
              <a:rPr lang="en-US" altLang="zh-CN" dirty="0"/>
              <a:t> </a:t>
            </a:r>
            <a:r>
              <a:rPr lang="en-US" altLang="zh-CN" dirty="0" err="1"/>
              <a:t>khóa</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8961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15558-05F0-3782-E1D3-DC5136C7F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19267-DFB3-F494-0EEB-EDBEFA65B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BE4F5-BE6D-958D-7C99-48B665F2B4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B916E6-934F-6C85-022A-96DA472FFD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CCDEA-4F12-4DA3-BF73-4FE5A3F5B7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4015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488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2B8F3-17EB-F06A-B208-02878DBE4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4ED7F-3225-652F-BFDB-87E3331A7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AFBFB8-7F4D-7D72-034F-F469E1F949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85ACBE-EACC-2695-9314-BB7AA66440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CCDEA-4F12-4DA3-BF73-4FE5A3F5B7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977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654D7-09C0-8C9A-D8B6-1109F2DF7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1FC45-74AE-670F-B05C-109A0C395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5A72F-3B88-37CB-EC28-65D7C696B8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1C5C99-C8EA-7A73-C5E2-144801FCE8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CCDEA-4F12-4DA3-BF73-4FE5A3F5B7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20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6835190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9019737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73032976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69590561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4724677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3660615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26142499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24190409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9374103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62722700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89448955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37394038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42567707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35524970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320627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12/23/2025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72053764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12/23/2025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5059911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12/23/2025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40817354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12/23/2025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8330437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12/23/2025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13156540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12/23/2025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1435388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12/23/2025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53187775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27775666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12/23/2025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79982091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12/23/2025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27049188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12/23/2025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02954765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12/23/2025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82058331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2141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5658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148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977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019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22774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1057458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066410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701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7110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517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75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16382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2879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15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377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359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362115727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4422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08056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0422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8179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5968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5893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23618052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286763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211911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3935513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64471953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21030324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2615199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C40F63E-5CF2-4185-9984-DAEABE62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12/23/2025</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spTree>
    <p:extLst>
      <p:ext uri="{BB962C8B-B14F-4D97-AF65-F5344CB8AC3E}">
        <p14:creationId xmlns:p14="http://schemas.microsoft.com/office/powerpoint/2010/main" val="239676737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26371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0E6FA5F4-9F83-44F0-5CA8-55EB26182FB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sp>
        <p:nvSpPr>
          <p:cNvPr id="7" name="TextBox 6">
            <a:extLst>
              <a:ext uri="{FF2B5EF4-FFF2-40B4-BE49-F238E27FC236}">
                <a16:creationId xmlns:a16="http://schemas.microsoft.com/office/drawing/2014/main" id="{75A6D517-A0C0-9491-F1DA-B5274F1EBD16}"/>
              </a:ext>
            </a:extLst>
          </p:cNvPr>
          <p:cNvSpPr txBox="1"/>
          <p:nvPr userDrawn="1"/>
        </p:nvSpPr>
        <p:spPr>
          <a:xfrm>
            <a:off x="4719145" y="-462455"/>
            <a:ext cx="4004441" cy="369332"/>
          </a:xfrm>
          <a:prstGeom prst="rect">
            <a:avLst/>
          </a:prstGeom>
          <a:noFill/>
        </p:spPr>
        <p:txBody>
          <a:bodyPr wrap="square" rtlCol="0">
            <a:spAutoFit/>
          </a:bodyPr>
          <a:lstStyle/>
          <a:p>
            <a:r>
              <a:rPr lang="en-US" dirty="0">
                <a:solidFill>
                  <a:schemeClr val="bg1">
                    <a:lumMod val="85000"/>
                  </a:schemeClr>
                </a:solidFill>
              </a:rPr>
              <a:t>Hương Thảo – </a:t>
            </a:r>
            <a:r>
              <a:rPr lang="en-US" dirty="0" err="1">
                <a:solidFill>
                  <a:schemeClr val="bg1">
                    <a:lumMod val="85000"/>
                  </a:schemeClr>
                </a:solidFill>
              </a:rPr>
              <a:t>Zalo</a:t>
            </a:r>
            <a:r>
              <a:rPr lang="en-US" dirty="0">
                <a:solidFill>
                  <a:schemeClr val="bg1">
                    <a:lumMod val="85000"/>
                  </a:schemeClr>
                </a:solidFill>
              </a:rPr>
              <a:t> 0972115126</a:t>
            </a:r>
          </a:p>
        </p:txBody>
      </p:sp>
    </p:spTree>
    <p:extLst>
      <p:ext uri="{BB962C8B-B14F-4D97-AF65-F5344CB8AC3E}">
        <p14:creationId xmlns:p14="http://schemas.microsoft.com/office/powerpoint/2010/main" val="236902751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36F8276-3D89-6483-6C35-484A57F0DFE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786116262"/>
      </p:ext>
    </p:extLst>
  </p:cSld>
  <p:clrMap bg1="lt1" tx1="dk1" bg2="dk2" tx2="lt2" accent1="accent1" accent2="accent2" accent3="accent3" accent4="accent4" accent5="accent5" accent6="accent6" hlink="hlink" folHlink="folHlink"/>
  <p:sldLayoutIdLst>
    <p:sldLayoutId id="21474837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8.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svg"/><Relationship Id="rId12" Type="http://schemas.openxmlformats.org/officeDocument/2006/relationships/image" Target="../media/image41.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3.wdp"/><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3.jpg"/><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8.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40.xml"/><Relationship Id="rId5" Type="http://schemas.microsoft.com/office/2007/relationships/hdphoto" Target="../media/hdphoto5.wdp"/><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56.pn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9.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56.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5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svg"/><Relationship Id="rId12" Type="http://schemas.openxmlformats.org/officeDocument/2006/relationships/image" Target="../media/image41.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3.wdp"/><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05AE1-AD16-CFD3-E483-209BB4ACE86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D43238F-3823-1388-4B25-F1513FA2A7C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66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F7E2008-E5CF-ED46-33F9-C9136CA39E80}"/>
              </a:ext>
            </a:extLst>
          </p:cNvPr>
          <p:cNvSpPr/>
          <p:nvPr/>
        </p:nvSpPr>
        <p:spPr>
          <a:xfrm>
            <a:off x="-227268" y="1626788"/>
            <a:ext cx="3445318" cy="4768607"/>
          </a:xfrm>
          <a:custGeom>
            <a:avLst/>
            <a:gdLst/>
            <a:ahLst/>
            <a:cxnLst/>
            <a:rect l="l" t="t" r="r" b="b"/>
            <a:pathLst>
              <a:path w="5167977" h="7152910">
                <a:moveTo>
                  <a:pt x="0" y="0"/>
                </a:moveTo>
                <a:lnTo>
                  <a:pt x="5167977" y="0"/>
                </a:lnTo>
                <a:lnTo>
                  <a:pt x="5167977" y="7152910"/>
                </a:lnTo>
                <a:lnTo>
                  <a:pt x="0" y="715291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5D0489DE-C07B-D905-5B9C-FB78799D09AA}"/>
              </a:ext>
            </a:extLst>
          </p:cNvPr>
          <p:cNvSpPr/>
          <p:nvPr/>
        </p:nvSpPr>
        <p:spPr>
          <a:xfrm>
            <a:off x="9231313" y="-1005982"/>
            <a:ext cx="4268671" cy="4434982"/>
          </a:xfrm>
          <a:custGeom>
            <a:avLst/>
            <a:gdLst/>
            <a:ahLst/>
            <a:cxnLst/>
            <a:rect l="l" t="t" r="r" b="b"/>
            <a:pathLst>
              <a:path w="6403006" h="6652473">
                <a:moveTo>
                  <a:pt x="0" y="0"/>
                </a:moveTo>
                <a:lnTo>
                  <a:pt x="6403005" y="0"/>
                </a:lnTo>
                <a:lnTo>
                  <a:pt x="6403005" y="6652473"/>
                </a:lnTo>
                <a:lnTo>
                  <a:pt x="0" y="665247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3051684-EA59-010E-C9F2-CF06DBB103CA}"/>
              </a:ext>
            </a:extLst>
          </p:cNvPr>
          <p:cNvSpPr/>
          <p:nvPr/>
        </p:nvSpPr>
        <p:spPr>
          <a:xfrm>
            <a:off x="8749216" y="4114800"/>
            <a:ext cx="2756985" cy="2743200"/>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red and green text on a black background&#10;&#10;AI-generated content may be incorrect.">
            <a:extLst>
              <a:ext uri="{FF2B5EF4-FFF2-40B4-BE49-F238E27FC236}">
                <a16:creationId xmlns:a16="http://schemas.microsoft.com/office/drawing/2014/main" id="{A92F2A6A-D0C2-7294-FA10-5D06471C6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6000" y="655079"/>
            <a:ext cx="7200000" cy="5547841"/>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889A15EA-966E-FD4D-26DC-558EF7F1F2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spTree>
    <p:extLst>
      <p:ext uri="{BB962C8B-B14F-4D97-AF65-F5344CB8AC3E}">
        <p14:creationId xmlns:p14="http://schemas.microsoft.com/office/powerpoint/2010/main" val="38352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62D08-D196-903B-FCA1-8340146D4AA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6D9A3B-D745-1CE4-2BD3-A2FF2BF2203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66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772DC23-96AB-F698-8168-B6FD9ACDD432}"/>
              </a:ext>
            </a:extLst>
          </p:cNvPr>
          <p:cNvSpPr/>
          <p:nvPr/>
        </p:nvSpPr>
        <p:spPr>
          <a:xfrm>
            <a:off x="-227268" y="1626788"/>
            <a:ext cx="3445318" cy="4768607"/>
          </a:xfrm>
          <a:custGeom>
            <a:avLst/>
            <a:gdLst/>
            <a:ahLst/>
            <a:cxnLst/>
            <a:rect l="l" t="t" r="r" b="b"/>
            <a:pathLst>
              <a:path w="5167977" h="7152910">
                <a:moveTo>
                  <a:pt x="0" y="0"/>
                </a:moveTo>
                <a:lnTo>
                  <a:pt x="5167977" y="0"/>
                </a:lnTo>
                <a:lnTo>
                  <a:pt x="5167977" y="7152910"/>
                </a:lnTo>
                <a:lnTo>
                  <a:pt x="0" y="715291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53BBB0DC-9867-E14A-31DE-1D7E27811EAB}"/>
              </a:ext>
            </a:extLst>
          </p:cNvPr>
          <p:cNvSpPr/>
          <p:nvPr/>
        </p:nvSpPr>
        <p:spPr>
          <a:xfrm>
            <a:off x="9231313" y="-1005982"/>
            <a:ext cx="4268671" cy="4434982"/>
          </a:xfrm>
          <a:custGeom>
            <a:avLst/>
            <a:gdLst/>
            <a:ahLst/>
            <a:cxnLst/>
            <a:rect l="l" t="t" r="r" b="b"/>
            <a:pathLst>
              <a:path w="6403006" h="6652473">
                <a:moveTo>
                  <a:pt x="0" y="0"/>
                </a:moveTo>
                <a:lnTo>
                  <a:pt x="6403005" y="0"/>
                </a:lnTo>
                <a:lnTo>
                  <a:pt x="6403005" y="6652473"/>
                </a:lnTo>
                <a:lnTo>
                  <a:pt x="0" y="665247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3378B23-298A-33B0-61E9-EC676BEF3714}"/>
              </a:ext>
            </a:extLst>
          </p:cNvPr>
          <p:cNvSpPr/>
          <p:nvPr/>
        </p:nvSpPr>
        <p:spPr>
          <a:xfrm>
            <a:off x="8749216" y="4114800"/>
            <a:ext cx="2756985" cy="2743200"/>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round pink circle with white text and a black background&#10;&#10;AI-generated content may be incorrect.">
            <a:extLst>
              <a:ext uri="{FF2B5EF4-FFF2-40B4-BE49-F238E27FC236}">
                <a16:creationId xmlns:a16="http://schemas.microsoft.com/office/drawing/2014/main" id="{D34C12C0-6289-01D1-B6CE-94DDD9F725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pic>
        <p:nvPicPr>
          <p:cNvPr id="9" name="Picture 8" descr="A red and green text&#10;&#10;AI-generated content may be incorrect.">
            <a:extLst>
              <a:ext uri="{FF2B5EF4-FFF2-40B4-BE49-F238E27FC236}">
                <a16:creationId xmlns:a16="http://schemas.microsoft.com/office/drawing/2014/main" id="{676A4741-857B-C595-2A80-4F017F30F3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8371" y="807493"/>
            <a:ext cx="6395258" cy="5243014"/>
          </a:xfrm>
          <a:prstGeom prst="rect">
            <a:avLst/>
          </a:prstGeom>
        </p:spPr>
      </p:pic>
    </p:spTree>
    <p:extLst>
      <p:ext uri="{BB962C8B-B14F-4D97-AF65-F5344CB8AC3E}">
        <p14:creationId xmlns:p14="http://schemas.microsoft.com/office/powerpoint/2010/main" val="32438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5" name="TextBox 4">
            <a:extLst>
              <a:ext uri="{FF2B5EF4-FFF2-40B4-BE49-F238E27FC236}">
                <a16:creationId xmlns:a16="http://schemas.microsoft.com/office/drawing/2014/main" id="{C0D37DF0-50A2-2F87-3928-626758E60FBE}"/>
              </a:ext>
            </a:extLst>
          </p:cNvPr>
          <p:cNvSpPr txBox="1"/>
          <p:nvPr/>
        </p:nvSpPr>
        <p:spPr>
          <a:xfrm>
            <a:off x="3562349" y="800100"/>
            <a:ext cx="5368999" cy="3046988"/>
          </a:xfrm>
          <a:prstGeom prst="rect">
            <a:avLst/>
          </a:prstGeom>
          <a:noFill/>
        </p:spPr>
        <p:txBody>
          <a:bodyPr wrap="square" rtlCol="0">
            <a:spAutoFit/>
          </a:bodyPr>
          <a:lstStyle/>
          <a:p>
            <a:pPr lvl="0" algn="ct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Hoạt</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động</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2</a:t>
            </a:r>
            <a:r>
              <a:rPr lang="en-US" sz="4800" b="1">
                <a:solidFill>
                  <a:prstClr val="black"/>
                </a:solidFill>
                <a:latin typeface="Cambria" panose="02040503050406030204" pitchFamily="18" charset="0"/>
                <a:ea typeface="Cambria" panose="02040503050406030204" pitchFamily="18" charset="0"/>
                <a:cs typeface="Calibri" panose="020F0502020204030204" pitchFamily="34" charset="0"/>
              </a:rPr>
              <a:t>: Thực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hành</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nói</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lời</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động</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viên</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giúp</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tự</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tin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3877339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38330"/>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738E997B-56FD-951F-1EBB-3BE3848A3997}"/>
              </a:ext>
            </a:extLst>
          </p:cNvPr>
          <p:cNvSpPr txBox="1"/>
          <p:nvPr/>
        </p:nvSpPr>
        <p:spPr>
          <a:xfrm>
            <a:off x="4680875" y="382011"/>
            <a:ext cx="63256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rPr>
            </a:br>
            <a:endPar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endParaRPr>
          </a:p>
        </p:txBody>
      </p:sp>
      <p:pic>
        <p:nvPicPr>
          <p:cNvPr id="14" name="Picture 13">
            <a:extLst>
              <a:ext uri="{FF2B5EF4-FFF2-40B4-BE49-F238E27FC236}">
                <a16:creationId xmlns:a16="http://schemas.microsoft.com/office/drawing/2014/main" id="{7EB2ABF6-08DB-038A-5630-3E54CED36B69}"/>
              </a:ext>
            </a:extLst>
          </p:cNvPr>
          <p:cNvPicPr>
            <a:picLocks noChangeAspect="1"/>
          </p:cNvPicPr>
          <p:nvPr/>
        </p:nvPicPr>
        <p:blipFill>
          <a:blip r:embed="rId3"/>
          <a:stretch>
            <a:fillRect/>
          </a:stretch>
        </p:blipFill>
        <p:spPr>
          <a:xfrm>
            <a:off x="1700211" y="1228724"/>
            <a:ext cx="8840803" cy="3448051"/>
          </a:xfrm>
          <a:prstGeom prst="rect">
            <a:avLst/>
          </a:prstGeom>
        </p:spPr>
      </p:pic>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o_video_hot_202511160945_2lcap">
            <a:hlinkClick r:id="" action="ppaction://media"/>
            <a:extLst>
              <a:ext uri="{FF2B5EF4-FFF2-40B4-BE49-F238E27FC236}">
                <a16:creationId xmlns:a16="http://schemas.microsoft.com/office/drawing/2014/main" id="{6945BE49-29DB-55DC-EDAC-2FB5707890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357191256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511160958_e4ryy">
            <a:hlinkClick r:id="" action="ppaction://media"/>
            <a:extLst>
              <a:ext uri="{FF2B5EF4-FFF2-40B4-BE49-F238E27FC236}">
                <a16:creationId xmlns:a16="http://schemas.microsoft.com/office/drawing/2014/main" id="{3EF30A40-E8E2-7115-9761-1D3071E4C1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2667578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657350" y="466725"/>
            <a:ext cx="745807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Chúng ta nên có cái nhìn tích cực về vẻ bề ngoài của bản thân và của người khác.</a:t>
            </a:r>
            <a:endParaRPr kumimoji="0" lang="en-US" sz="54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1827150"/>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2D0AE-BFD1-95FB-C705-8F36B3DE18E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9D86511-08FA-FE83-19DC-13B67B29D770}"/>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66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BA4BCDA-93C9-8734-C8FE-6AB46AE7AF1C}"/>
              </a:ext>
            </a:extLst>
          </p:cNvPr>
          <p:cNvSpPr/>
          <p:nvPr/>
        </p:nvSpPr>
        <p:spPr>
          <a:xfrm>
            <a:off x="-227268" y="1626788"/>
            <a:ext cx="3445318" cy="4768607"/>
          </a:xfrm>
          <a:custGeom>
            <a:avLst/>
            <a:gdLst/>
            <a:ahLst/>
            <a:cxnLst/>
            <a:rect l="l" t="t" r="r" b="b"/>
            <a:pathLst>
              <a:path w="5167977" h="7152910">
                <a:moveTo>
                  <a:pt x="0" y="0"/>
                </a:moveTo>
                <a:lnTo>
                  <a:pt x="5167977" y="0"/>
                </a:lnTo>
                <a:lnTo>
                  <a:pt x="5167977" y="7152910"/>
                </a:lnTo>
                <a:lnTo>
                  <a:pt x="0" y="715291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3BBE623-EAA8-930C-32C5-A17E9C98E786}"/>
              </a:ext>
            </a:extLst>
          </p:cNvPr>
          <p:cNvSpPr/>
          <p:nvPr/>
        </p:nvSpPr>
        <p:spPr>
          <a:xfrm>
            <a:off x="9231313" y="-1005982"/>
            <a:ext cx="4268671" cy="4434982"/>
          </a:xfrm>
          <a:custGeom>
            <a:avLst/>
            <a:gdLst/>
            <a:ahLst/>
            <a:cxnLst/>
            <a:rect l="l" t="t" r="r" b="b"/>
            <a:pathLst>
              <a:path w="6403006" h="6652473">
                <a:moveTo>
                  <a:pt x="0" y="0"/>
                </a:moveTo>
                <a:lnTo>
                  <a:pt x="6403005" y="0"/>
                </a:lnTo>
                <a:lnTo>
                  <a:pt x="6403005" y="6652473"/>
                </a:lnTo>
                <a:lnTo>
                  <a:pt x="0" y="665247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BB73B83E-C3FD-7A7B-D2D4-A764ADA3ECCD}"/>
              </a:ext>
            </a:extLst>
          </p:cNvPr>
          <p:cNvSpPr/>
          <p:nvPr/>
        </p:nvSpPr>
        <p:spPr>
          <a:xfrm>
            <a:off x="8749216" y="4114800"/>
            <a:ext cx="2756985" cy="2743200"/>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round pink circle with white text and a black background&#10;&#10;AI-generated content may be incorrect.">
            <a:extLst>
              <a:ext uri="{FF2B5EF4-FFF2-40B4-BE49-F238E27FC236}">
                <a16:creationId xmlns:a16="http://schemas.microsoft.com/office/drawing/2014/main" id="{D3DE82B5-C5E8-1747-4319-AFD142A695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pic>
        <p:nvPicPr>
          <p:cNvPr id="7" name="Picture 6" descr="A green and red text on a black background&#10;&#10;AI-generated content may be incorrect.">
            <a:extLst>
              <a:ext uri="{FF2B5EF4-FFF2-40B4-BE49-F238E27FC236}">
                <a16:creationId xmlns:a16="http://schemas.microsoft.com/office/drawing/2014/main" id="{EC19B87C-8463-04DF-8B56-DC63BAD0E6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3987" y="884023"/>
            <a:ext cx="7193903" cy="5791702"/>
          </a:xfrm>
          <a:prstGeom prst="rect">
            <a:avLst/>
          </a:prstGeom>
        </p:spPr>
      </p:pic>
    </p:spTree>
    <p:extLst>
      <p:ext uri="{BB962C8B-B14F-4D97-AF65-F5344CB8AC3E}">
        <p14:creationId xmlns:p14="http://schemas.microsoft.com/office/powerpoint/2010/main" val="246368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5" name="TextBox 4">
            <a:extLst>
              <a:ext uri="{FF2B5EF4-FFF2-40B4-BE49-F238E27FC236}">
                <a16:creationId xmlns:a16="http://schemas.microsoft.com/office/drawing/2014/main" id="{C0D37DF0-50A2-2F87-3928-626758E60FBE}"/>
              </a:ext>
            </a:extLst>
          </p:cNvPr>
          <p:cNvSpPr txBox="1"/>
          <p:nvPr/>
        </p:nvSpPr>
        <p:spPr>
          <a:xfrm>
            <a:off x="3352800" y="800100"/>
            <a:ext cx="5600700" cy="2554545"/>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Hoạt động 3: Giữ gìn vẻ ngoài đáng yêu và nhận xét tích cực về vẻ ngoài của người khác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399721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0B9C5D-308C-94DB-42B4-0424C9C2DFE5}"/>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D46258C2-F9D7-FD86-A019-16EBEAF66E47}"/>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9AEF901-D48B-4ECA-C636-AA3C9A463FA8}"/>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7" name="Picture 8">
            <a:extLst>
              <a:ext uri="{FF2B5EF4-FFF2-40B4-BE49-F238E27FC236}">
                <a16:creationId xmlns:a16="http://schemas.microsoft.com/office/drawing/2014/main" id="{529E33B0-D732-D3D9-F315-5BB78D4F70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38423" y="617634"/>
            <a:ext cx="7334252" cy="3982941"/>
          </a:xfrm>
          <a:prstGeom prst="rect">
            <a:avLst/>
          </a:prstGeom>
        </p:spPr>
      </p:pic>
      <p:pic>
        <p:nvPicPr>
          <p:cNvPr id="8" name="Picture 10">
            <a:extLst>
              <a:ext uri="{FF2B5EF4-FFF2-40B4-BE49-F238E27FC236}">
                <a16:creationId xmlns:a16="http://schemas.microsoft.com/office/drawing/2014/main" id="{C0700925-6B4B-14B5-C089-74069CD4BC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6000" y="308123"/>
            <a:ext cx="1983620" cy="4534847"/>
          </a:xfrm>
          <a:prstGeom prst="rect">
            <a:avLst/>
          </a:prstGeom>
        </p:spPr>
      </p:pic>
      <p:grpSp>
        <p:nvGrpSpPr>
          <p:cNvPr id="10" name="Group 12">
            <a:extLst>
              <a:ext uri="{FF2B5EF4-FFF2-40B4-BE49-F238E27FC236}">
                <a16:creationId xmlns:a16="http://schemas.microsoft.com/office/drawing/2014/main" id="{BCF0AA90-35EE-3F70-CC75-EAEBC4567B53}"/>
              </a:ext>
            </a:extLst>
          </p:cNvPr>
          <p:cNvGrpSpPr/>
          <p:nvPr/>
        </p:nvGrpSpPr>
        <p:grpSpPr>
          <a:xfrm>
            <a:off x="0" y="1"/>
            <a:ext cx="12192000" cy="300351"/>
            <a:chOff x="0" y="0"/>
            <a:chExt cx="6186311" cy="152400"/>
          </a:xfrm>
          <a:solidFill>
            <a:schemeClr val="bg1"/>
          </a:solidFill>
        </p:grpSpPr>
        <p:sp>
          <p:nvSpPr>
            <p:cNvPr id="11" name="Freeform 13">
              <a:extLst>
                <a:ext uri="{FF2B5EF4-FFF2-40B4-BE49-F238E27FC236}">
                  <a16:creationId xmlns:a16="http://schemas.microsoft.com/office/drawing/2014/main" id="{27A004C0-426B-656A-A8FE-FCB4E9F25F5C}"/>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2" name="Group 14">
            <a:extLst>
              <a:ext uri="{FF2B5EF4-FFF2-40B4-BE49-F238E27FC236}">
                <a16:creationId xmlns:a16="http://schemas.microsoft.com/office/drawing/2014/main" id="{55032972-FAFF-AFAC-8A5E-A92F45147507}"/>
              </a:ext>
            </a:extLst>
          </p:cNvPr>
          <p:cNvGrpSpPr/>
          <p:nvPr/>
        </p:nvGrpSpPr>
        <p:grpSpPr>
          <a:xfrm rot="-5400000">
            <a:off x="-2038357" y="2053899"/>
            <a:ext cx="4377064" cy="300351"/>
            <a:chOff x="0" y="0"/>
            <a:chExt cx="2220955" cy="152400"/>
          </a:xfrm>
          <a:solidFill>
            <a:schemeClr val="bg1"/>
          </a:solidFill>
        </p:grpSpPr>
        <p:sp>
          <p:nvSpPr>
            <p:cNvPr id="13" name="Freeform 15">
              <a:extLst>
                <a:ext uri="{FF2B5EF4-FFF2-40B4-BE49-F238E27FC236}">
                  <a16:creationId xmlns:a16="http://schemas.microsoft.com/office/drawing/2014/main" id="{0522B363-BE23-D69A-3B49-3C87968BEFD7}"/>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4" name="Group 16">
            <a:extLst>
              <a:ext uri="{FF2B5EF4-FFF2-40B4-BE49-F238E27FC236}">
                <a16:creationId xmlns:a16="http://schemas.microsoft.com/office/drawing/2014/main" id="{9AD3A5C8-0061-9C0D-461B-1FD5EB5CCC6A}"/>
              </a:ext>
            </a:extLst>
          </p:cNvPr>
          <p:cNvGrpSpPr/>
          <p:nvPr/>
        </p:nvGrpSpPr>
        <p:grpSpPr>
          <a:xfrm rot="-5400000">
            <a:off x="9853293" y="2046129"/>
            <a:ext cx="4377064" cy="300351"/>
            <a:chOff x="0" y="0"/>
            <a:chExt cx="2220955" cy="152400"/>
          </a:xfrm>
          <a:solidFill>
            <a:schemeClr val="bg1"/>
          </a:solidFill>
        </p:grpSpPr>
        <p:sp>
          <p:nvSpPr>
            <p:cNvPr id="15" name="Freeform 17">
              <a:extLst>
                <a:ext uri="{FF2B5EF4-FFF2-40B4-BE49-F238E27FC236}">
                  <a16:creationId xmlns:a16="http://schemas.microsoft.com/office/drawing/2014/main" id="{D5397ADE-E8E8-885C-1D8E-9316D53BB7F3}"/>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6" name="Picture 18">
            <a:extLst>
              <a:ext uri="{FF2B5EF4-FFF2-40B4-BE49-F238E27FC236}">
                <a16:creationId xmlns:a16="http://schemas.microsoft.com/office/drawing/2014/main" id="{E879166B-1B9C-5B39-6CBE-3C3CA1D7C7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7691" y="2257291"/>
            <a:ext cx="1423035" cy="2743200"/>
          </a:xfrm>
          <a:prstGeom prst="rect">
            <a:avLst/>
          </a:prstGeom>
        </p:spPr>
      </p:pic>
      <p:sp>
        <p:nvSpPr>
          <p:cNvPr id="17" name="TextBox 16">
            <a:extLst>
              <a:ext uri="{FF2B5EF4-FFF2-40B4-BE49-F238E27FC236}">
                <a16:creationId xmlns:a16="http://schemas.microsoft.com/office/drawing/2014/main" id="{25571739-6362-152A-73F5-C78C2DD95B76}"/>
              </a:ext>
            </a:extLst>
          </p:cNvPr>
          <p:cNvSpPr txBox="1"/>
          <p:nvPr/>
        </p:nvSpPr>
        <p:spPr>
          <a:xfrm>
            <a:off x="3162300" y="1413282"/>
            <a:ext cx="6296025"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pitchFamily="34" charset="0"/>
                <a:cs typeface="Calibri" panose="020F0502020204030204" pitchFamily="34" charset="0"/>
              </a:rPr>
              <a:t>Để cơ thể sạch sẽ, khỏe mạnh</a:t>
            </a:r>
            <a:r>
              <a:rPr lang="en-US" sz="4400" b="1" dirty="0">
                <a:solidFill>
                  <a:prstClr val="white"/>
                </a:solidFill>
                <a:latin typeface="Calibri" panose="020F0502020204030204" pitchFamily="34" charset="0"/>
                <a:cs typeface="Calibri" panose="020F0502020204030204" pitchFamily="34" charset="0"/>
              </a:rPr>
              <a:t>, </a:t>
            </a:r>
            <a:r>
              <a:rPr lang="vi-VN" sz="4400" b="1" dirty="0">
                <a:solidFill>
                  <a:prstClr val="white"/>
                </a:solidFill>
                <a:latin typeface="Calibri" panose="020F0502020204030204" pitchFamily="34" charset="0"/>
                <a:cs typeface="Calibri" panose="020F0502020204030204" pitchFamily="34" charset="0"/>
              </a:rPr>
              <a:t>đáng yêu chúng ta cần làm gì hằng ngày?</a:t>
            </a:r>
          </a:p>
        </p:txBody>
      </p:sp>
      <p:pic>
        <p:nvPicPr>
          <p:cNvPr id="21" name="Picture 20">
            <a:extLst>
              <a:ext uri="{FF2B5EF4-FFF2-40B4-BE49-F238E27FC236}">
                <a16:creationId xmlns:a16="http://schemas.microsoft.com/office/drawing/2014/main" id="{875AE021-28FF-C2E6-1ADB-DF74FE6F3AD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1868" y="2492778"/>
            <a:ext cx="3068818" cy="4882210"/>
          </a:xfrm>
          <a:prstGeom prst="rect">
            <a:avLst/>
          </a:prstGeom>
        </p:spPr>
      </p:pic>
      <p:pic>
        <p:nvPicPr>
          <p:cNvPr id="22" name="Picture 21">
            <a:extLst>
              <a:ext uri="{FF2B5EF4-FFF2-40B4-BE49-F238E27FC236}">
                <a16:creationId xmlns:a16="http://schemas.microsoft.com/office/drawing/2014/main" id="{71EC1D25-CCC2-BF7B-19A0-DE4AFE8260C4}"/>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400125" y="2777014"/>
            <a:ext cx="3068818" cy="4396745"/>
          </a:xfrm>
          <a:prstGeom prst="rect">
            <a:avLst/>
          </a:prstGeom>
        </p:spPr>
      </p:pic>
    </p:spTree>
    <p:extLst>
      <p:ext uri="{BB962C8B-B14F-4D97-AF65-F5344CB8AC3E}">
        <p14:creationId xmlns:p14="http://schemas.microsoft.com/office/powerpoint/2010/main" val="109080435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17622"/>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738E997B-56FD-951F-1EBB-3BE3848A3997}"/>
              </a:ext>
            </a:extLst>
          </p:cNvPr>
          <p:cNvSpPr txBox="1"/>
          <p:nvPr/>
        </p:nvSpPr>
        <p:spPr>
          <a:xfrm>
            <a:off x="4680875" y="382011"/>
            <a:ext cx="63256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rPr>
            </a:br>
            <a:endPar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endParaRPr>
          </a:p>
        </p:txBody>
      </p:sp>
      <p:pic>
        <p:nvPicPr>
          <p:cNvPr id="1026" name="Picture 2" descr="Đạo đức lớp 1 - Bài 3 Em tắm gội sạch sẽ - video Các bước tắm - YouTube">
            <a:extLst>
              <a:ext uri="{FF2B5EF4-FFF2-40B4-BE49-F238E27FC236}">
                <a16:creationId xmlns:a16="http://schemas.microsoft.com/office/drawing/2014/main" id="{FEDCCF17-B190-E95C-67AB-FC4B9C677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41151"/>
            <a:ext cx="4820710" cy="27116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649ADA3-B1EE-DC56-1A92-C9B8CB875F2A}"/>
              </a:ext>
            </a:extLst>
          </p:cNvPr>
          <p:cNvSpPr/>
          <p:nvPr/>
        </p:nvSpPr>
        <p:spPr>
          <a:xfrm>
            <a:off x="824865" y="3537305"/>
            <a:ext cx="5004435" cy="110137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Tắm</a:t>
            </a:r>
            <a:r>
              <a:rPr kumimoji="0" lang="en-US" sz="48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gội</a:t>
            </a:r>
            <a:r>
              <a:rPr kumimoji="0" lang="en-US" sz="48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hàng</a:t>
            </a:r>
            <a:r>
              <a:rPr kumimoji="0" lang="en-US" sz="48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ngày</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BA9210B-6448-DE2B-3909-B7E3AFD35FFA}"/>
              </a:ext>
            </a:extLst>
          </p:cNvPr>
          <p:cNvPicPr>
            <a:picLocks noChangeAspect="1"/>
          </p:cNvPicPr>
          <p:nvPr/>
        </p:nvPicPr>
        <p:blipFill>
          <a:blip r:embed="rId4"/>
          <a:stretch>
            <a:fillRect/>
          </a:stretch>
        </p:blipFill>
        <p:spPr>
          <a:xfrm>
            <a:off x="7353300" y="585787"/>
            <a:ext cx="2895600" cy="2924175"/>
          </a:xfrm>
          <a:prstGeom prst="rect">
            <a:avLst/>
          </a:prstGeom>
        </p:spPr>
      </p:pic>
      <p:sp>
        <p:nvSpPr>
          <p:cNvPr id="7" name="Rectangle: Rounded Corners 6">
            <a:extLst>
              <a:ext uri="{FF2B5EF4-FFF2-40B4-BE49-F238E27FC236}">
                <a16:creationId xmlns:a16="http://schemas.microsoft.com/office/drawing/2014/main" id="{080C6BEB-4446-B115-43DA-6D46929AEE32}"/>
              </a:ext>
            </a:extLst>
          </p:cNvPr>
          <p:cNvSpPr/>
          <p:nvPr/>
        </p:nvSpPr>
        <p:spPr>
          <a:xfrm>
            <a:off x="6396990" y="3689704"/>
            <a:ext cx="5004435" cy="1815745"/>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FF0000"/>
                </a:solidFill>
                <a:latin typeface="Calibri" panose="020F0502020204030204" pitchFamily="34" charset="0"/>
                <a:cs typeface="Calibri" panose="020F0502020204030204" pitchFamily="34" charset="0"/>
              </a:rPr>
              <a:t>Luôn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giữ</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cho</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quần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áo</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đầu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tóc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gọn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gàng</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sạch</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sẽ</a:t>
            </a:r>
            <a:r>
              <a:rPr lang="en-US" sz="4000" dirty="0">
                <a:solidFill>
                  <a:srgbClr val="FF000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37086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Đầu vai - Trẻ thơ vần - Bài hát nhà trẻ - Head Shoulders Knees - Learn Body Parts - Kids Song">
            <a:hlinkClick r:id="" action="ppaction://media"/>
            <a:extLst>
              <a:ext uri="{FF2B5EF4-FFF2-40B4-BE49-F238E27FC236}">
                <a16:creationId xmlns:a16="http://schemas.microsoft.com/office/drawing/2014/main" id="{62CA0169-116F-42C8-9F55-6B0F5E08BE28}"/>
              </a:ext>
            </a:extLst>
          </p:cNvPr>
          <p:cNvPicPr>
            <a:picLocks noChangeAspect="1"/>
          </p:cNvPicPr>
          <p:nvPr>
            <a:videoFile r:link="rId1"/>
            <p:extLst>
              <p:ext uri="{DAA4B4D4-6D71-4841-9C94-3DE7FCFB9230}">
                <p14:media xmlns:p14="http://schemas.microsoft.com/office/powerpoint/2010/main" r:embed="rId2">
                  <p14:trim end="29559"/>
                </p14:media>
              </p:ext>
            </p:extLst>
          </p:nvPr>
        </p:nvPicPr>
        <p:blipFill>
          <a:blip r:embed="rId6"/>
          <a:stretch>
            <a:fillRect/>
          </a:stretch>
        </p:blipFill>
        <p:spPr>
          <a:xfrm>
            <a:off x="98425" y="98425"/>
            <a:ext cx="11919404" cy="6433004"/>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17622"/>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738E997B-56FD-951F-1EBB-3BE3848A3997}"/>
              </a:ext>
            </a:extLst>
          </p:cNvPr>
          <p:cNvSpPr txBox="1"/>
          <p:nvPr/>
        </p:nvSpPr>
        <p:spPr>
          <a:xfrm>
            <a:off x="4680875" y="382011"/>
            <a:ext cx="63256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rPr>
            </a:br>
            <a:endPar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endParaRPr>
          </a:p>
        </p:txBody>
      </p:sp>
      <p:pic>
        <p:nvPicPr>
          <p:cNvPr id="2050" name="Picture 2" descr="Ăn uống đủ chất như thế nào mới tốt và cách xây dựng hợp lý?">
            <a:extLst>
              <a:ext uri="{FF2B5EF4-FFF2-40B4-BE49-F238E27FC236}">
                <a16:creationId xmlns:a16="http://schemas.microsoft.com/office/drawing/2014/main" id="{E2997904-8F6F-DEA3-AB4F-D671B3FCF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49" y="395289"/>
            <a:ext cx="6010275" cy="45077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5C93C28-5207-2A89-6754-E839F856F098}"/>
              </a:ext>
            </a:extLst>
          </p:cNvPr>
          <p:cNvSpPr/>
          <p:nvPr/>
        </p:nvSpPr>
        <p:spPr>
          <a:xfrm>
            <a:off x="4006215" y="5137505"/>
            <a:ext cx="5004435" cy="110137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Ăn</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uống</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đủ</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5261"/>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657350" y="466725"/>
            <a:ext cx="7458075"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Để chăm sóc vẻ bên ngoài của bản thân sạch sẽ đáng yêu chúng ta cần giữ vệ sinh cá nhân, mặc trang phục phù hợp, ăn uống đầy đủ chất, an toàn...</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261392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495300" y="373379"/>
            <a:ext cx="10989564" cy="6303645"/>
          </a:xfrm>
          <a:custGeom>
            <a:avLst/>
            <a:gdLst>
              <a:gd name="connsiteX0" fmla="*/ 0 w 10989564"/>
              <a:gd name="connsiteY0" fmla="*/ 1050629 h 6303645"/>
              <a:gd name="connsiteX1" fmla="*/ 1050629 w 10989564"/>
              <a:gd name="connsiteY1" fmla="*/ 0 h 6303645"/>
              <a:gd name="connsiteX2" fmla="*/ 9938935 w 10989564"/>
              <a:gd name="connsiteY2" fmla="*/ 0 h 6303645"/>
              <a:gd name="connsiteX3" fmla="*/ 10989564 w 10989564"/>
              <a:gd name="connsiteY3" fmla="*/ 1050629 h 6303645"/>
              <a:gd name="connsiteX4" fmla="*/ 10989564 w 10989564"/>
              <a:gd name="connsiteY4" fmla="*/ 5253016 h 6303645"/>
              <a:gd name="connsiteX5" fmla="*/ 9938935 w 10989564"/>
              <a:gd name="connsiteY5" fmla="*/ 6303645 h 6303645"/>
              <a:gd name="connsiteX6" fmla="*/ 1050629 w 10989564"/>
              <a:gd name="connsiteY6" fmla="*/ 6303645 h 6303645"/>
              <a:gd name="connsiteX7" fmla="*/ 0 w 10989564"/>
              <a:gd name="connsiteY7" fmla="*/ 5253016 h 6303645"/>
              <a:gd name="connsiteX8" fmla="*/ 0 w 10989564"/>
              <a:gd name="connsiteY8" fmla="*/ 1050629 h 630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9564" h="6303645" fill="none" extrusionOk="0">
                <a:moveTo>
                  <a:pt x="0" y="1050629"/>
                </a:moveTo>
                <a:cubicBezTo>
                  <a:pt x="15447" y="484382"/>
                  <a:pt x="529718" y="1968"/>
                  <a:pt x="1050629" y="0"/>
                </a:cubicBezTo>
                <a:cubicBezTo>
                  <a:pt x="2964308" y="57678"/>
                  <a:pt x="8204049" y="-117734"/>
                  <a:pt x="9938935" y="0"/>
                </a:cubicBezTo>
                <a:cubicBezTo>
                  <a:pt x="10536025" y="34259"/>
                  <a:pt x="11000082" y="448686"/>
                  <a:pt x="10989564" y="1050629"/>
                </a:cubicBezTo>
                <a:cubicBezTo>
                  <a:pt x="10862852" y="2700552"/>
                  <a:pt x="10861796" y="4638058"/>
                  <a:pt x="10989564" y="5253016"/>
                </a:cubicBezTo>
                <a:cubicBezTo>
                  <a:pt x="10982570" y="5920630"/>
                  <a:pt x="10549330" y="6319188"/>
                  <a:pt x="9938935" y="6303645"/>
                </a:cubicBezTo>
                <a:cubicBezTo>
                  <a:pt x="8508189" y="6310471"/>
                  <a:pt x="5420817" y="6325773"/>
                  <a:pt x="1050629" y="6303645"/>
                </a:cubicBezTo>
                <a:cubicBezTo>
                  <a:pt x="443638" y="6334265"/>
                  <a:pt x="-12273" y="5913041"/>
                  <a:pt x="0" y="5253016"/>
                </a:cubicBezTo>
                <a:cubicBezTo>
                  <a:pt x="-169495" y="3304059"/>
                  <a:pt x="-134306" y="2967896"/>
                  <a:pt x="0" y="1050629"/>
                </a:cubicBezTo>
                <a:close/>
              </a:path>
              <a:path w="10989564" h="6303645" stroke="0" extrusionOk="0">
                <a:moveTo>
                  <a:pt x="0" y="1050629"/>
                </a:moveTo>
                <a:cubicBezTo>
                  <a:pt x="15073" y="458931"/>
                  <a:pt x="459606" y="-41461"/>
                  <a:pt x="1050629" y="0"/>
                </a:cubicBezTo>
                <a:cubicBezTo>
                  <a:pt x="3135300" y="-119478"/>
                  <a:pt x="8418036" y="22869"/>
                  <a:pt x="9938935" y="0"/>
                </a:cubicBezTo>
                <a:cubicBezTo>
                  <a:pt x="10514450" y="-49659"/>
                  <a:pt x="11024903" y="427780"/>
                  <a:pt x="10989564" y="1050629"/>
                </a:cubicBezTo>
                <a:cubicBezTo>
                  <a:pt x="10856787" y="1602815"/>
                  <a:pt x="10939043" y="3375617"/>
                  <a:pt x="10989564" y="5253016"/>
                </a:cubicBezTo>
                <a:cubicBezTo>
                  <a:pt x="11086400" y="5867704"/>
                  <a:pt x="10483841" y="6374659"/>
                  <a:pt x="9938935" y="6303645"/>
                </a:cubicBezTo>
                <a:cubicBezTo>
                  <a:pt x="5991475" y="6317087"/>
                  <a:pt x="5040883" y="6197496"/>
                  <a:pt x="1050629" y="6303645"/>
                </a:cubicBezTo>
                <a:cubicBezTo>
                  <a:pt x="483407" y="6319840"/>
                  <a:pt x="704" y="5840642"/>
                  <a:pt x="0" y="5253016"/>
                </a:cubicBezTo>
                <a:cubicBezTo>
                  <a:pt x="65430" y="3885295"/>
                  <a:pt x="152388" y="2614686"/>
                  <a:pt x="0" y="1050629"/>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84783" y="376058"/>
            <a:ext cx="8794147" cy="1984369"/>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518023" y="1733176"/>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2445025" y="473330"/>
            <a:ext cx="8736495" cy="1323439"/>
          </a:xfrm>
          <a:prstGeom prst="rect">
            <a:avLst/>
          </a:prstGeom>
          <a:noFill/>
        </p:spPr>
        <p:txBody>
          <a:bodyPr wrap="square" rtlCol="0">
            <a:spAutoFit/>
          </a:bodyPr>
          <a:lstStyle/>
          <a:p>
            <a:pPr lvl="0" algn="ctr">
              <a:defRPr/>
            </a:pP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Em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hãy</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nêu</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nhận</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xét</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tích</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cực</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về</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vẻ</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bề</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ngoài</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người</a:t>
            </a:r>
            <a:r>
              <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00000"/>
                </a:solidFill>
                <a:latin typeface="Cambria" panose="02040503050406030204" pitchFamily="18" charset="0"/>
                <a:ea typeface="Cambria" panose="02040503050406030204" pitchFamily="18" charset="0"/>
                <a:cs typeface="Calibri" panose="020F0502020204030204" pitchFamily="34" charset="0"/>
              </a:rPr>
              <a:t>thân</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25">
            <a:extLst>
              <a:ext uri="{FF2B5EF4-FFF2-40B4-BE49-F238E27FC236}">
                <a16:creationId xmlns:a16="http://schemas.microsoft.com/office/drawing/2014/main" id="{AA2F955D-7E48-CC58-EAB7-75B664E367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5130" y="2662058"/>
            <a:ext cx="9062505" cy="2227993"/>
          </a:xfrm>
          <a:prstGeom prst="rect">
            <a:avLst/>
          </a:prstGeom>
        </p:spPr>
      </p:pic>
      <p:sp>
        <p:nvSpPr>
          <p:cNvPr id="4" name="TextBox 3">
            <a:extLst>
              <a:ext uri="{FF2B5EF4-FFF2-40B4-BE49-F238E27FC236}">
                <a16:creationId xmlns:a16="http://schemas.microsoft.com/office/drawing/2014/main" id="{DED9DBFC-7005-A512-0E6F-F01B118BFA7E}"/>
              </a:ext>
            </a:extLst>
          </p:cNvPr>
          <p:cNvSpPr txBox="1"/>
          <p:nvPr/>
        </p:nvSpPr>
        <p:spPr>
          <a:xfrm>
            <a:off x="1123122" y="2968051"/>
            <a:ext cx="8438321" cy="1200329"/>
          </a:xfrm>
          <a:prstGeom prst="rect">
            <a:avLst/>
          </a:prstGeom>
          <a:noFill/>
        </p:spPr>
        <p:txBody>
          <a:bodyPr wrap="square" rtlCol="0">
            <a:spAutoFit/>
          </a:bodyPr>
          <a:lstStyle/>
          <a:p>
            <a:pPr lvl="0" algn="ctr">
              <a:defRPr/>
            </a:pPr>
            <a:r>
              <a:rPr lang="vi-VN" sz="3600" dirty="0">
                <a:solidFill>
                  <a:srgbClr val="C00000"/>
                </a:solidFill>
                <a:latin typeface="Cambria" panose="02040503050406030204" pitchFamily="18" charset="0"/>
                <a:ea typeface="Cambria" panose="02040503050406030204" pitchFamily="18" charset="0"/>
                <a:cs typeface="Calibri" panose="020F0502020204030204" pitchFamily="34" charset="0"/>
              </a:rPr>
              <a:t>Em cảm nghĩ như thế nào sau khi </a:t>
            </a:r>
            <a:r>
              <a:rPr lang="en-US" sz="3600" dirty="0" err="1">
                <a:solidFill>
                  <a:srgbClr val="C00000"/>
                </a:solidFill>
                <a:latin typeface="Cambria" panose="02040503050406030204" pitchFamily="18" charset="0"/>
                <a:ea typeface="Cambria" panose="02040503050406030204" pitchFamily="18" charset="0"/>
                <a:cs typeface="Calibri" panose="020F0502020204030204" pitchFamily="34" charset="0"/>
              </a:rPr>
              <a:t>người</a:t>
            </a:r>
            <a:r>
              <a:rPr lang="en-US" sz="36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00000"/>
                </a:solidFill>
                <a:latin typeface="Cambria" panose="02040503050406030204" pitchFamily="18" charset="0"/>
                <a:ea typeface="Cambria" panose="02040503050406030204" pitchFamily="18" charset="0"/>
                <a:cs typeface="Calibri" panose="020F0502020204030204" pitchFamily="34" charset="0"/>
              </a:rPr>
              <a:t>khác</a:t>
            </a:r>
            <a:r>
              <a:rPr lang="en-US" sz="36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C00000"/>
                </a:solidFill>
                <a:latin typeface="Cambria" panose="02040503050406030204" pitchFamily="18" charset="0"/>
                <a:ea typeface="Cambria" panose="02040503050406030204" pitchFamily="18" charset="0"/>
                <a:cs typeface="Calibri" panose="020F0502020204030204" pitchFamily="34" charset="0"/>
              </a:rPr>
              <a:t>nhận xét tích cực về mình?</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572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000" b="-8000"/>
          </a:stretch>
        </a:blipFill>
        <a:effectLst/>
      </p:bgPr>
    </p:bg>
    <p:spTree>
      <p:nvGrpSpPr>
        <p:cNvPr id="1" name="">
          <a:extLst>
            <a:ext uri="{FF2B5EF4-FFF2-40B4-BE49-F238E27FC236}">
              <a16:creationId xmlns:a16="http://schemas.microsoft.com/office/drawing/2014/main" id="{EE721BD4-099B-AB4D-074E-EA495CD97ABB}"/>
            </a:ext>
          </a:extLst>
        </p:cNvPr>
        <p:cNvGrpSpPr/>
        <p:nvPr/>
      </p:nvGrpSpPr>
      <p:grpSpPr>
        <a:xfrm>
          <a:off x="0" y="0"/>
          <a:ext cx="0" cy="0"/>
          <a:chOff x="0" y="0"/>
          <a:chExt cx="0" cy="0"/>
        </a:xfrm>
      </p:grpSpPr>
      <p:sp>
        <p:nvSpPr>
          <p:cNvPr id="2" name="矩形: 圆角 2">
            <a:extLst>
              <a:ext uri="{FF2B5EF4-FFF2-40B4-BE49-F238E27FC236}">
                <a16:creationId xmlns:a16="http://schemas.microsoft.com/office/drawing/2014/main" id="{B301B738-15CC-2ABE-2B8E-D80D22695FAB}"/>
              </a:ext>
            </a:extLst>
          </p:cNvPr>
          <p:cNvSpPr/>
          <p:nvPr/>
        </p:nvSpPr>
        <p:spPr>
          <a:xfrm>
            <a:off x="409338" y="163285"/>
            <a:ext cx="11373324" cy="6531429"/>
          </a:xfrm>
          <a:prstGeom prst="roundRect">
            <a:avLst>
              <a:gd name="adj" fmla="val 17622"/>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F680BAA6-8C0F-639D-F00B-86981AAF110F}"/>
              </a:ext>
            </a:extLst>
          </p:cNvPr>
          <p:cNvSpPr txBox="1"/>
          <p:nvPr/>
        </p:nvSpPr>
        <p:spPr>
          <a:xfrm>
            <a:off x="4680875" y="382011"/>
            <a:ext cx="63256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rPr>
            </a:br>
            <a:endPar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endParaRPr>
          </a:p>
        </p:txBody>
      </p:sp>
      <p:pic>
        <p:nvPicPr>
          <p:cNvPr id="7" name="Untitled design">
            <a:hlinkClick r:id="" action="ppaction://media"/>
            <a:extLst>
              <a:ext uri="{FF2B5EF4-FFF2-40B4-BE49-F238E27FC236}">
                <a16:creationId xmlns:a16="http://schemas.microsoft.com/office/drawing/2014/main" id="{ABEF8C7A-8383-18FF-1E04-EAE3CCE882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3979280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228509" y="2141206"/>
            <a:ext cx="8022586" cy="3416320"/>
          </a:xfrm>
          <a:prstGeom prst="rect">
            <a:avLst/>
          </a:prstGeom>
          <a:noFill/>
        </p:spPr>
        <p:txBody>
          <a:bodyPr wrap="square" rtlCol="0">
            <a:spAutoFit/>
          </a:bodyPr>
          <a:lstStyle/>
          <a:p>
            <a:pPr lvl="0" algn="ctr"/>
            <a:r>
              <a:rPr lang="vi-VN" sz="5400" dirty="0">
                <a:solidFill>
                  <a:prstClr val="white"/>
                </a:solidFill>
                <a:effectLst>
                  <a:glow rad="63500">
                    <a:srgbClr val="C0504D">
                      <a:lumMod val="20000"/>
                      <a:lumOff val="80000"/>
                      <a:alpha val="40000"/>
                    </a:srgbClr>
                  </a:glow>
                </a:effectLst>
                <a:latin typeface="Cambria" panose="02040503050406030204" pitchFamily="18" charset="0"/>
                <a:ea typeface="Cambria" panose="02040503050406030204" pitchFamily="18" charset="0"/>
              </a:rPr>
              <a:t>Ai cũng có những nét bên ngoài đáng yêu. Mọi người nên tự hào và hài lòng với vẻ bên ngoài của mình.</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2115879" y="2448956"/>
            <a:ext cx="8017538" cy="47426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blue and pink letters&#10;&#10;AI-generated content may be incorrect.">
            <a:extLst>
              <a:ext uri="{FF2B5EF4-FFF2-40B4-BE49-F238E27FC236}">
                <a16:creationId xmlns:a16="http://schemas.microsoft.com/office/drawing/2014/main" id="{1262FC85-633D-47B7-1FD8-CD4E8026C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359" y="251016"/>
            <a:ext cx="9510584" cy="2889754"/>
          </a:xfrm>
          <a:prstGeom prst="rect">
            <a:avLst/>
          </a:prstGeom>
        </p:spPr>
      </p:pic>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BD41F50E-13B1-1259-1F1F-DF1FEA9E9CC2}"/>
              </a:ext>
            </a:extLst>
          </p:cNvPr>
          <p:cNvGrpSpPr/>
          <p:nvPr/>
        </p:nvGrpSpPr>
        <p:grpSpPr>
          <a:xfrm>
            <a:off x="-887674" y="2890895"/>
            <a:ext cx="4833679" cy="3856567"/>
            <a:chOff x="1287462" y="1498599"/>
            <a:chExt cx="3625259" cy="2892425"/>
          </a:xfrm>
        </p:grpSpPr>
        <p:sp>
          <p:nvSpPr>
            <p:cNvPr id="5" name="Hình Bầu dục 4">
              <a:extLst>
                <a:ext uri="{FF2B5EF4-FFF2-40B4-BE49-F238E27FC236}">
                  <a16:creationId xmlns:a16="http://schemas.microsoft.com/office/drawing/2014/main" id="{3AD51930-4A7F-041A-2C23-AB1EAE400779}"/>
                </a:ext>
              </a:extLst>
            </p:cNvPr>
            <p:cNvSpPr/>
            <p:nvPr/>
          </p:nvSpPr>
          <p:spPr>
            <a:xfrm>
              <a:off x="2750820" y="2956560"/>
              <a:ext cx="495300" cy="6858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sp>
          <p:nvSpPr>
            <p:cNvPr id="6" name="Hình chữ nhật: Góc Tròn 5">
              <a:extLst>
                <a:ext uri="{FF2B5EF4-FFF2-40B4-BE49-F238E27FC236}">
                  <a16:creationId xmlns:a16="http://schemas.microsoft.com/office/drawing/2014/main" id="{BCDA9B35-CBCD-45A2-76E9-59091DC785D2}"/>
                </a:ext>
              </a:extLst>
            </p:cNvPr>
            <p:cNvSpPr/>
            <p:nvPr/>
          </p:nvSpPr>
          <p:spPr>
            <a:xfrm>
              <a:off x="2547937" y="3535680"/>
              <a:ext cx="176213" cy="6858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4" name="Hình ảnh 3" descr="Ảnh có chứa phim hoạt hình, Hoạt hình, Phim hoạt hình, hư cấu&#10;&#10;Mô tả được tạo tự động">
              <a:extLst>
                <a:ext uri="{FF2B5EF4-FFF2-40B4-BE49-F238E27FC236}">
                  <a16:creationId xmlns:a16="http://schemas.microsoft.com/office/drawing/2014/main" id="{EB6B8C5C-D58D-9095-4401-47FFA6471EC9}"/>
                </a:ext>
              </a:extLst>
            </p:cNvPr>
            <p:cNvPicPr>
              <a:picLocks noChangeAspect="1"/>
            </p:cNvPicPr>
            <p:nvPr/>
          </p:nvPicPr>
          <p:blipFill>
            <a:blip r:embed="rId3"/>
            <a:stretch>
              <a:fillRect/>
            </a:stretch>
          </p:blipFill>
          <p:spPr>
            <a:xfrm>
              <a:off x="1287462" y="1498599"/>
              <a:ext cx="3625259" cy="2892425"/>
            </a:xfrm>
            <a:prstGeom prst="rect">
              <a:avLst/>
            </a:prstGeom>
          </p:spPr>
        </p:pic>
      </p:grpSp>
      <p:grpSp>
        <p:nvGrpSpPr>
          <p:cNvPr id="13" name="Nhóm 12">
            <a:extLst>
              <a:ext uri="{FF2B5EF4-FFF2-40B4-BE49-F238E27FC236}">
                <a16:creationId xmlns:a16="http://schemas.microsoft.com/office/drawing/2014/main" id="{9F95AF65-5E78-C38D-D6B5-F2D4DD86389E}"/>
              </a:ext>
            </a:extLst>
          </p:cNvPr>
          <p:cNvGrpSpPr/>
          <p:nvPr/>
        </p:nvGrpSpPr>
        <p:grpSpPr>
          <a:xfrm>
            <a:off x="637175" y="472522"/>
            <a:ext cx="10637629" cy="2108577"/>
            <a:chOff x="1253049" y="911195"/>
            <a:chExt cx="7149051" cy="753107"/>
          </a:xfrm>
        </p:grpSpPr>
        <p:grpSp>
          <p:nvGrpSpPr>
            <p:cNvPr id="12" name="Nhóm 11">
              <a:extLst>
                <a:ext uri="{FF2B5EF4-FFF2-40B4-BE49-F238E27FC236}">
                  <a16:creationId xmlns:a16="http://schemas.microsoft.com/office/drawing/2014/main" id="{8F41594A-61F0-9925-8800-4AA937593645}"/>
                </a:ext>
              </a:extLst>
            </p:cNvPr>
            <p:cNvGrpSpPr/>
            <p:nvPr/>
          </p:nvGrpSpPr>
          <p:grpSpPr>
            <a:xfrm>
              <a:off x="1600200" y="954832"/>
              <a:ext cx="6801900" cy="709470"/>
              <a:chOff x="2131359" y="1694586"/>
              <a:chExt cx="5794702" cy="270504"/>
            </a:xfrm>
          </p:grpSpPr>
          <p:sp>
            <p:nvSpPr>
              <p:cNvPr id="11" name="Hình chữ nhật: Góc Tròn 10">
                <a:extLst>
                  <a:ext uri="{FF2B5EF4-FFF2-40B4-BE49-F238E27FC236}">
                    <a16:creationId xmlns:a16="http://schemas.microsoft.com/office/drawing/2014/main" id="{2187342C-9EC9-C365-8912-8E05C3150FDE}"/>
                  </a:ext>
                </a:extLst>
              </p:cNvPr>
              <p:cNvSpPr/>
              <p:nvPr/>
            </p:nvSpPr>
            <p:spPr>
              <a:xfrm>
                <a:off x="2131359" y="1694586"/>
                <a:ext cx="5748130" cy="270504"/>
              </a:xfrm>
              <a:custGeom>
                <a:avLst/>
                <a:gdLst>
                  <a:gd name="connsiteX0" fmla="*/ 0 w 5748130"/>
                  <a:gd name="connsiteY0" fmla="*/ 45085 h 270504"/>
                  <a:gd name="connsiteX1" fmla="*/ 45085 w 5748130"/>
                  <a:gd name="connsiteY1" fmla="*/ 0 h 270504"/>
                  <a:gd name="connsiteX2" fmla="*/ 617168 w 5748130"/>
                  <a:gd name="connsiteY2" fmla="*/ 0 h 270504"/>
                  <a:gd name="connsiteX3" fmla="*/ 1076091 w 5748130"/>
                  <a:gd name="connsiteY3" fmla="*/ 0 h 270504"/>
                  <a:gd name="connsiteX4" fmla="*/ 1535014 w 5748130"/>
                  <a:gd name="connsiteY4" fmla="*/ 0 h 270504"/>
                  <a:gd name="connsiteX5" fmla="*/ 2163677 w 5748130"/>
                  <a:gd name="connsiteY5" fmla="*/ 0 h 270504"/>
                  <a:gd name="connsiteX6" fmla="*/ 2679180 w 5748130"/>
                  <a:gd name="connsiteY6" fmla="*/ 0 h 270504"/>
                  <a:gd name="connsiteX7" fmla="*/ 3364422 w 5748130"/>
                  <a:gd name="connsiteY7" fmla="*/ 0 h 270504"/>
                  <a:gd name="connsiteX8" fmla="*/ 4049663 w 5748130"/>
                  <a:gd name="connsiteY8" fmla="*/ 0 h 270504"/>
                  <a:gd name="connsiteX9" fmla="*/ 4678326 w 5748130"/>
                  <a:gd name="connsiteY9" fmla="*/ 0 h 270504"/>
                  <a:gd name="connsiteX10" fmla="*/ 5703045 w 5748130"/>
                  <a:gd name="connsiteY10" fmla="*/ 0 h 270504"/>
                  <a:gd name="connsiteX11" fmla="*/ 5748130 w 5748130"/>
                  <a:gd name="connsiteY11" fmla="*/ 45085 h 270504"/>
                  <a:gd name="connsiteX12" fmla="*/ 5748130 w 5748130"/>
                  <a:gd name="connsiteY12" fmla="*/ 225419 h 270504"/>
                  <a:gd name="connsiteX13" fmla="*/ 5703045 w 5748130"/>
                  <a:gd name="connsiteY13" fmla="*/ 270504 h 270504"/>
                  <a:gd name="connsiteX14" fmla="*/ 5187542 w 5748130"/>
                  <a:gd name="connsiteY14" fmla="*/ 270504 h 270504"/>
                  <a:gd name="connsiteX15" fmla="*/ 4672039 w 5748130"/>
                  <a:gd name="connsiteY15" fmla="*/ 270504 h 270504"/>
                  <a:gd name="connsiteX16" fmla="*/ 4156536 w 5748130"/>
                  <a:gd name="connsiteY16" fmla="*/ 270504 h 270504"/>
                  <a:gd name="connsiteX17" fmla="*/ 3584453 w 5748130"/>
                  <a:gd name="connsiteY17" fmla="*/ 270504 h 270504"/>
                  <a:gd name="connsiteX18" fmla="*/ 3125530 w 5748130"/>
                  <a:gd name="connsiteY18" fmla="*/ 270504 h 270504"/>
                  <a:gd name="connsiteX19" fmla="*/ 2440288 w 5748130"/>
                  <a:gd name="connsiteY19" fmla="*/ 270504 h 270504"/>
                  <a:gd name="connsiteX20" fmla="*/ 1698467 w 5748130"/>
                  <a:gd name="connsiteY20" fmla="*/ 270504 h 270504"/>
                  <a:gd name="connsiteX21" fmla="*/ 1069804 w 5748130"/>
                  <a:gd name="connsiteY21" fmla="*/ 270504 h 270504"/>
                  <a:gd name="connsiteX22" fmla="*/ 45085 w 5748130"/>
                  <a:gd name="connsiteY22" fmla="*/ 270504 h 270504"/>
                  <a:gd name="connsiteX23" fmla="*/ 0 w 5748130"/>
                  <a:gd name="connsiteY23" fmla="*/ 225419 h 270504"/>
                  <a:gd name="connsiteX24" fmla="*/ 0 w 5748130"/>
                  <a:gd name="connsiteY24" fmla="*/ 45085 h 27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48130" h="270504" fill="none" extrusionOk="0">
                    <a:moveTo>
                      <a:pt x="0" y="45085"/>
                    </a:moveTo>
                    <a:cubicBezTo>
                      <a:pt x="-1387" y="22976"/>
                      <a:pt x="19446" y="5117"/>
                      <a:pt x="45085" y="0"/>
                    </a:cubicBezTo>
                    <a:cubicBezTo>
                      <a:pt x="183039" y="-9796"/>
                      <a:pt x="446423" y="-5433"/>
                      <a:pt x="617168" y="0"/>
                    </a:cubicBezTo>
                    <a:cubicBezTo>
                      <a:pt x="787913" y="5433"/>
                      <a:pt x="850653" y="19752"/>
                      <a:pt x="1076091" y="0"/>
                    </a:cubicBezTo>
                    <a:cubicBezTo>
                      <a:pt x="1301529" y="-19752"/>
                      <a:pt x="1335822" y="-22053"/>
                      <a:pt x="1535014" y="0"/>
                    </a:cubicBezTo>
                    <a:cubicBezTo>
                      <a:pt x="1734206" y="22053"/>
                      <a:pt x="1903796" y="14940"/>
                      <a:pt x="2163677" y="0"/>
                    </a:cubicBezTo>
                    <a:cubicBezTo>
                      <a:pt x="2423558" y="-14940"/>
                      <a:pt x="2553901" y="25595"/>
                      <a:pt x="2679180" y="0"/>
                    </a:cubicBezTo>
                    <a:cubicBezTo>
                      <a:pt x="2804459" y="-25595"/>
                      <a:pt x="3115655" y="-19231"/>
                      <a:pt x="3364422" y="0"/>
                    </a:cubicBezTo>
                    <a:cubicBezTo>
                      <a:pt x="3613189" y="19231"/>
                      <a:pt x="3844548" y="9479"/>
                      <a:pt x="4049663" y="0"/>
                    </a:cubicBezTo>
                    <a:cubicBezTo>
                      <a:pt x="4254778" y="-9479"/>
                      <a:pt x="4419962" y="9476"/>
                      <a:pt x="4678326" y="0"/>
                    </a:cubicBezTo>
                    <a:cubicBezTo>
                      <a:pt x="4936690" y="-9476"/>
                      <a:pt x="5484675" y="-1157"/>
                      <a:pt x="5703045" y="0"/>
                    </a:cubicBezTo>
                    <a:cubicBezTo>
                      <a:pt x="5726133" y="-3269"/>
                      <a:pt x="5749270" y="21922"/>
                      <a:pt x="5748130" y="45085"/>
                    </a:cubicBezTo>
                    <a:cubicBezTo>
                      <a:pt x="5748473" y="116393"/>
                      <a:pt x="5752712" y="160370"/>
                      <a:pt x="5748130" y="225419"/>
                    </a:cubicBezTo>
                    <a:cubicBezTo>
                      <a:pt x="5751012" y="251985"/>
                      <a:pt x="5725144" y="269111"/>
                      <a:pt x="5703045" y="270504"/>
                    </a:cubicBezTo>
                    <a:cubicBezTo>
                      <a:pt x="5569128" y="278460"/>
                      <a:pt x="5390412" y="273929"/>
                      <a:pt x="5187542" y="270504"/>
                    </a:cubicBezTo>
                    <a:cubicBezTo>
                      <a:pt x="4984672" y="267079"/>
                      <a:pt x="4914165" y="256102"/>
                      <a:pt x="4672039" y="270504"/>
                    </a:cubicBezTo>
                    <a:cubicBezTo>
                      <a:pt x="4429913" y="284906"/>
                      <a:pt x="4349393" y="273613"/>
                      <a:pt x="4156536" y="270504"/>
                    </a:cubicBezTo>
                    <a:cubicBezTo>
                      <a:pt x="3963679" y="267395"/>
                      <a:pt x="3731011" y="298497"/>
                      <a:pt x="3584453" y="270504"/>
                    </a:cubicBezTo>
                    <a:cubicBezTo>
                      <a:pt x="3437895" y="242511"/>
                      <a:pt x="3255242" y="263290"/>
                      <a:pt x="3125530" y="270504"/>
                    </a:cubicBezTo>
                    <a:cubicBezTo>
                      <a:pt x="2995818" y="277718"/>
                      <a:pt x="2711363" y="278706"/>
                      <a:pt x="2440288" y="270504"/>
                    </a:cubicBezTo>
                    <a:cubicBezTo>
                      <a:pt x="2169213" y="262302"/>
                      <a:pt x="1929820" y="304391"/>
                      <a:pt x="1698467" y="270504"/>
                    </a:cubicBezTo>
                    <a:cubicBezTo>
                      <a:pt x="1467114" y="236617"/>
                      <a:pt x="1234757" y="283408"/>
                      <a:pt x="1069804" y="270504"/>
                    </a:cubicBezTo>
                    <a:cubicBezTo>
                      <a:pt x="904851" y="257600"/>
                      <a:pt x="483537" y="314034"/>
                      <a:pt x="45085" y="270504"/>
                    </a:cubicBezTo>
                    <a:cubicBezTo>
                      <a:pt x="18638" y="271405"/>
                      <a:pt x="-1702" y="248337"/>
                      <a:pt x="0" y="225419"/>
                    </a:cubicBezTo>
                    <a:cubicBezTo>
                      <a:pt x="-4572" y="136981"/>
                      <a:pt x="-4972" y="82905"/>
                      <a:pt x="0" y="45085"/>
                    </a:cubicBezTo>
                    <a:close/>
                  </a:path>
                  <a:path w="5748130" h="270504" stroke="0" extrusionOk="0">
                    <a:moveTo>
                      <a:pt x="0" y="45085"/>
                    </a:moveTo>
                    <a:cubicBezTo>
                      <a:pt x="988" y="20123"/>
                      <a:pt x="24094" y="-2678"/>
                      <a:pt x="45085" y="0"/>
                    </a:cubicBezTo>
                    <a:cubicBezTo>
                      <a:pt x="233624" y="-876"/>
                      <a:pt x="389159" y="-18738"/>
                      <a:pt x="673747" y="0"/>
                    </a:cubicBezTo>
                    <a:cubicBezTo>
                      <a:pt x="958335" y="18738"/>
                      <a:pt x="1167913" y="-17283"/>
                      <a:pt x="1358989" y="0"/>
                    </a:cubicBezTo>
                    <a:cubicBezTo>
                      <a:pt x="1550065" y="17283"/>
                      <a:pt x="1601674" y="-7122"/>
                      <a:pt x="1817912" y="0"/>
                    </a:cubicBezTo>
                    <a:cubicBezTo>
                      <a:pt x="2034150" y="7122"/>
                      <a:pt x="2221617" y="4548"/>
                      <a:pt x="2446575" y="0"/>
                    </a:cubicBezTo>
                    <a:cubicBezTo>
                      <a:pt x="2671533" y="-4548"/>
                      <a:pt x="2690884" y="10106"/>
                      <a:pt x="2905498" y="0"/>
                    </a:cubicBezTo>
                    <a:cubicBezTo>
                      <a:pt x="3120112" y="-10106"/>
                      <a:pt x="3229892" y="20773"/>
                      <a:pt x="3534160" y="0"/>
                    </a:cubicBezTo>
                    <a:cubicBezTo>
                      <a:pt x="3838428" y="-20773"/>
                      <a:pt x="3947028" y="-13634"/>
                      <a:pt x="4106243" y="0"/>
                    </a:cubicBezTo>
                    <a:cubicBezTo>
                      <a:pt x="4265458" y="13634"/>
                      <a:pt x="4454101" y="-1936"/>
                      <a:pt x="4565166" y="0"/>
                    </a:cubicBezTo>
                    <a:cubicBezTo>
                      <a:pt x="4676231" y="1936"/>
                      <a:pt x="4831805" y="-16849"/>
                      <a:pt x="5024090" y="0"/>
                    </a:cubicBezTo>
                    <a:cubicBezTo>
                      <a:pt x="5216375" y="16849"/>
                      <a:pt x="5492088" y="-33620"/>
                      <a:pt x="5703045" y="0"/>
                    </a:cubicBezTo>
                    <a:cubicBezTo>
                      <a:pt x="5722964" y="3188"/>
                      <a:pt x="5748757" y="20645"/>
                      <a:pt x="5748130" y="45085"/>
                    </a:cubicBezTo>
                    <a:cubicBezTo>
                      <a:pt x="5740353" y="133504"/>
                      <a:pt x="5755981" y="188927"/>
                      <a:pt x="5748130" y="225419"/>
                    </a:cubicBezTo>
                    <a:cubicBezTo>
                      <a:pt x="5748887" y="248606"/>
                      <a:pt x="5727700" y="271788"/>
                      <a:pt x="5703045" y="270504"/>
                    </a:cubicBezTo>
                    <a:cubicBezTo>
                      <a:pt x="5562455" y="245968"/>
                      <a:pt x="5432752" y="248835"/>
                      <a:pt x="5187542" y="270504"/>
                    </a:cubicBezTo>
                    <a:cubicBezTo>
                      <a:pt x="4942332" y="292173"/>
                      <a:pt x="4709010" y="257977"/>
                      <a:pt x="4502300" y="270504"/>
                    </a:cubicBezTo>
                    <a:cubicBezTo>
                      <a:pt x="4295590" y="283031"/>
                      <a:pt x="3921889" y="305526"/>
                      <a:pt x="3760479" y="270504"/>
                    </a:cubicBezTo>
                    <a:cubicBezTo>
                      <a:pt x="3599069" y="235482"/>
                      <a:pt x="3422418" y="254514"/>
                      <a:pt x="3131817" y="270504"/>
                    </a:cubicBezTo>
                    <a:cubicBezTo>
                      <a:pt x="2841216" y="286494"/>
                      <a:pt x="2775124" y="281900"/>
                      <a:pt x="2559734" y="270504"/>
                    </a:cubicBezTo>
                    <a:cubicBezTo>
                      <a:pt x="2344344" y="259108"/>
                      <a:pt x="2270143" y="285579"/>
                      <a:pt x="2100810" y="270504"/>
                    </a:cubicBezTo>
                    <a:cubicBezTo>
                      <a:pt x="1931477" y="255429"/>
                      <a:pt x="1697506" y="279939"/>
                      <a:pt x="1472148" y="270504"/>
                    </a:cubicBezTo>
                    <a:cubicBezTo>
                      <a:pt x="1246790" y="261069"/>
                      <a:pt x="1118336" y="286812"/>
                      <a:pt x="956645" y="270504"/>
                    </a:cubicBezTo>
                    <a:cubicBezTo>
                      <a:pt x="794954" y="254196"/>
                      <a:pt x="331107" y="261438"/>
                      <a:pt x="45085" y="270504"/>
                    </a:cubicBezTo>
                    <a:cubicBezTo>
                      <a:pt x="18695" y="265331"/>
                      <a:pt x="-1775" y="253446"/>
                      <a:pt x="0" y="225419"/>
                    </a:cubicBezTo>
                    <a:cubicBezTo>
                      <a:pt x="6067" y="170946"/>
                      <a:pt x="3744" y="113163"/>
                      <a:pt x="0" y="45085"/>
                    </a:cubicBezTo>
                    <a:close/>
                  </a:path>
                </a:pathLst>
              </a:custGeom>
              <a:solidFill>
                <a:schemeClr val="accent5"/>
              </a:solidFill>
              <a:ln>
                <a:solidFill>
                  <a:srgbClr val="00B050"/>
                </a:solidFill>
                <a:prstDash val="dashDot"/>
                <a:extLst>
                  <a:ext uri="{C807C97D-BFC1-408E-A445-0C87EB9F89A2}">
                    <ask:lineSketchStyleProps xmlns:ask="http://schemas.microsoft.com/office/drawing/2018/sketchyshape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EC9684"/>
                  </a:solidFill>
                  <a:effectLst/>
                  <a:uLnTx/>
                  <a:uFillTx/>
                  <a:latin typeface="Calibri"/>
                  <a:ea typeface="+mn-ea"/>
                  <a:cs typeface="+mn-cs"/>
                  <a:sym typeface="Arial"/>
                </a:endParaRPr>
              </a:p>
            </p:txBody>
          </p:sp>
          <p:sp>
            <p:nvSpPr>
              <p:cNvPr id="10" name="Hộp Văn bản 9">
                <a:extLst>
                  <a:ext uri="{FF2B5EF4-FFF2-40B4-BE49-F238E27FC236}">
                    <a16:creationId xmlns:a16="http://schemas.microsoft.com/office/drawing/2014/main" id="{DD156138-B8F7-F569-AFA6-38AE0E73ED45}"/>
                  </a:ext>
                </a:extLst>
              </p:cNvPr>
              <p:cNvSpPr txBox="1"/>
              <p:nvPr/>
            </p:nvSpPr>
            <p:spPr>
              <a:xfrm>
                <a:off x="3176614" y="1739748"/>
                <a:ext cx="4749447" cy="196988"/>
              </a:xfrm>
              <a:prstGeom prst="rect">
                <a:avLst/>
              </a:prstGeom>
              <a:noFill/>
            </p:spPr>
            <p:txBody>
              <a:bodyPr wrap="square" rtlCol="0">
                <a:spAutoFit/>
              </a:bodyPr>
              <a:lstStyle/>
              <a:p>
                <a:pPr lvl="0" algn="ctr" defTabSz="1219170">
                  <a:buClr>
                    <a:srgbClr val="000000"/>
                  </a:buClr>
                  <a:defRPr/>
                </a:pPr>
                <a:r>
                  <a:rPr lang="en-US" sz="44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Trong </a:t>
                </a:r>
                <a:r>
                  <a:rPr lang="en-US" sz="44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bài</a:t>
                </a:r>
                <a:r>
                  <a:rPr lang="en-US" sz="44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4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hát</a:t>
                </a:r>
                <a:r>
                  <a:rPr lang="en-US" sz="44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400" b="1" kern="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này</a:t>
                </a:r>
                <a:r>
                  <a:rPr lang="en-US" sz="4400" b="1"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nói </a:t>
                </a:r>
                <a:r>
                  <a:rPr lang="en-US" sz="44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về</a:t>
                </a:r>
                <a:r>
                  <a:rPr lang="en-US" sz="44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4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những</a:t>
                </a:r>
                <a:r>
                  <a:rPr lang="en-US" sz="44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4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bộ</a:t>
                </a:r>
                <a:r>
                  <a:rPr lang="en-US" sz="44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400" b="1" kern="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phận</a:t>
                </a:r>
                <a:r>
                  <a:rPr lang="en-US" sz="4400" b="1"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nào trên cơ thể mình?</a:t>
                </a:r>
                <a:endParaRPr lang="en-US" sz="44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pic>
          <p:nvPicPr>
            <p:cNvPr id="9" name="Hình ảnh 8" descr="Ảnh có chứa Tác phẩm nghệ thuật của trẻ con, phim hoạt hình, tác phẩm nghệ thuật, minh họa&#10;&#10;Mô tả được tạo tự động với mức tin cậy trung bình">
              <a:extLst>
                <a:ext uri="{FF2B5EF4-FFF2-40B4-BE49-F238E27FC236}">
                  <a16:creationId xmlns:a16="http://schemas.microsoft.com/office/drawing/2014/main" id="{5DB7A0BE-51D2-1C38-AB21-154599A652E1}"/>
                </a:ext>
              </a:extLst>
            </p:cNvPr>
            <p:cNvPicPr>
              <a:picLocks noChangeAspect="1"/>
            </p:cNvPicPr>
            <p:nvPr/>
          </p:nvPicPr>
          <p:blipFill rotWithShape="1">
            <a:blip r:embed="rId4"/>
            <a:srcRect t="19627" b="20600"/>
            <a:stretch/>
          </p:blipFill>
          <p:spPr>
            <a:xfrm>
              <a:off x="1253049" y="911195"/>
              <a:ext cx="1610936" cy="681886"/>
            </a:xfrm>
            <a:prstGeom prst="rect">
              <a:avLst/>
            </a:prstGeom>
          </p:spPr>
        </p:pic>
      </p:grpSp>
    </p:spTree>
    <p:extLst>
      <p:ext uri="{BB962C8B-B14F-4D97-AF65-F5344CB8AC3E}">
        <p14:creationId xmlns:p14="http://schemas.microsoft.com/office/powerpoint/2010/main" val="198043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406587" y="-1055575"/>
            <a:ext cx="4199227" cy="4362833"/>
          </a:xfrm>
          <a:custGeom>
            <a:avLst/>
            <a:gdLst/>
            <a:ahLst/>
            <a:cxnLst/>
            <a:rect l="l" t="t" r="r" b="b"/>
            <a:pathLst>
              <a:path w="6298840" h="6544249">
                <a:moveTo>
                  <a:pt x="0" y="0"/>
                </a:moveTo>
                <a:lnTo>
                  <a:pt x="6298840" y="0"/>
                </a:lnTo>
                <a:lnTo>
                  <a:pt x="6298840" y="6544249"/>
                </a:lnTo>
                <a:lnTo>
                  <a:pt x="0" y="654424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493524">
            <a:off x="668379" y="120875"/>
            <a:ext cx="1401712" cy="1561817"/>
          </a:xfrm>
          <a:custGeom>
            <a:avLst/>
            <a:gdLst/>
            <a:ahLst/>
            <a:cxnLst/>
            <a:rect l="l" t="t" r="r" b="b"/>
            <a:pathLst>
              <a:path w="2870292" h="2794947">
                <a:moveTo>
                  <a:pt x="0" y="0"/>
                </a:moveTo>
                <a:lnTo>
                  <a:pt x="2870292" y="0"/>
                </a:lnTo>
                <a:lnTo>
                  <a:pt x="2870292" y="2794947"/>
                </a:lnTo>
                <a:lnTo>
                  <a:pt x="0" y="2794947"/>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926243" y="3822347"/>
            <a:ext cx="3117273" cy="27432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round pink circle with white text and a black background&#10;&#10;AI-generated content may be incorrect.">
            <a:extLst>
              <a:ext uri="{FF2B5EF4-FFF2-40B4-BE49-F238E27FC236}">
                <a16:creationId xmlns:a16="http://schemas.microsoft.com/office/drawing/2014/main" id="{6227E73F-BE17-C170-FCA0-A6EC7A833A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pic>
        <p:nvPicPr>
          <p:cNvPr id="17" name="Picture 16" descr="A round pink circle with white text and a black background&#10;&#10;AI-generated content may be incorrect.">
            <a:extLst>
              <a:ext uri="{FF2B5EF4-FFF2-40B4-BE49-F238E27FC236}">
                <a16:creationId xmlns:a16="http://schemas.microsoft.com/office/drawing/2014/main" id="{A12764B9-D92C-80F5-B94A-1184FA6A30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6111" y="5068924"/>
            <a:ext cx="949103" cy="949103"/>
          </a:xfrm>
          <a:prstGeom prst="rect">
            <a:avLst/>
          </a:prstGeom>
        </p:spPr>
      </p:pic>
      <p:pic>
        <p:nvPicPr>
          <p:cNvPr id="13" name="Picture 12">
            <a:extLst>
              <a:ext uri="{FF2B5EF4-FFF2-40B4-BE49-F238E27FC236}">
                <a16:creationId xmlns:a16="http://schemas.microsoft.com/office/drawing/2014/main" id="{DF316616-6CBE-0D69-6206-40876EAA43D4}"/>
              </a:ext>
            </a:extLst>
          </p:cNvPr>
          <p:cNvPicPr>
            <a:picLocks noChangeAspect="1"/>
          </p:cNvPicPr>
          <p:nvPr/>
        </p:nvPicPr>
        <p:blipFill>
          <a:blip r:embed="rId8"/>
          <a:stretch>
            <a:fillRect/>
          </a:stretch>
        </p:blipFill>
        <p:spPr>
          <a:xfrm>
            <a:off x="1882611" y="1921021"/>
            <a:ext cx="7937680" cy="1591194"/>
          </a:xfrm>
          <a:prstGeom prst="rect">
            <a:avLst/>
          </a:prstGeom>
        </p:spPr>
      </p:pic>
      <p:pic>
        <p:nvPicPr>
          <p:cNvPr id="18" name="Picture 17">
            <a:extLst>
              <a:ext uri="{FF2B5EF4-FFF2-40B4-BE49-F238E27FC236}">
                <a16:creationId xmlns:a16="http://schemas.microsoft.com/office/drawing/2014/main" id="{2DD656CB-9784-6244-C3F6-FB7F421A9DDD}"/>
              </a:ext>
            </a:extLst>
          </p:cNvPr>
          <p:cNvPicPr>
            <a:picLocks noChangeAspect="1"/>
          </p:cNvPicPr>
          <p:nvPr/>
        </p:nvPicPr>
        <p:blipFill>
          <a:blip r:embed="rId9"/>
          <a:stretch>
            <a:fillRect/>
          </a:stretch>
        </p:blipFill>
        <p:spPr>
          <a:xfrm>
            <a:off x="4094017" y="714900"/>
            <a:ext cx="3578662" cy="749873"/>
          </a:xfrm>
          <a:prstGeom prst="rect">
            <a:avLst/>
          </a:prstGeom>
        </p:spPr>
      </p:pic>
      <p:sp>
        <p:nvSpPr>
          <p:cNvPr id="19" name="Freeform 3">
            <a:extLst>
              <a:ext uri="{FF2B5EF4-FFF2-40B4-BE49-F238E27FC236}">
                <a16:creationId xmlns:a16="http://schemas.microsoft.com/office/drawing/2014/main" id="{68FBA404-FAD0-20FE-5BF6-E84A8082A5D6}"/>
              </a:ext>
            </a:extLst>
          </p:cNvPr>
          <p:cNvSpPr/>
          <p:nvPr/>
        </p:nvSpPr>
        <p:spPr>
          <a:xfrm>
            <a:off x="0" y="3157870"/>
            <a:ext cx="2700670" cy="3700130"/>
          </a:xfrm>
          <a:custGeom>
            <a:avLst/>
            <a:gdLst/>
            <a:ahLst/>
            <a:cxnLst/>
            <a:rect l="l" t="t" r="r" b="b"/>
            <a:pathLst>
              <a:path w="5167977" h="7152910">
                <a:moveTo>
                  <a:pt x="0" y="0"/>
                </a:moveTo>
                <a:lnTo>
                  <a:pt x="5167977" y="0"/>
                </a:lnTo>
                <a:lnTo>
                  <a:pt x="5167977" y="7152910"/>
                </a:lnTo>
                <a:lnTo>
                  <a:pt x="0" y="715291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descr="A round pink circle with white text and a black background&#10;&#10;AI-generated content may be incorrect.">
            <a:extLst>
              <a:ext uri="{FF2B5EF4-FFF2-40B4-BE49-F238E27FC236}">
                <a16:creationId xmlns:a16="http://schemas.microsoft.com/office/drawing/2014/main" id="{CB7C53D7-0A94-3576-0A79-3E6B4B2146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39846" y="4915786"/>
            <a:ext cx="1584251" cy="1584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E24B1-3942-D14B-782F-C0FE04B2480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E93835-563C-8D6F-4DAB-06097DF8C04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66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9A9BC48-564D-F6C7-BAD4-17899E602A95}"/>
              </a:ext>
            </a:extLst>
          </p:cNvPr>
          <p:cNvSpPr/>
          <p:nvPr/>
        </p:nvSpPr>
        <p:spPr>
          <a:xfrm>
            <a:off x="-227268" y="1626788"/>
            <a:ext cx="3445318" cy="4768607"/>
          </a:xfrm>
          <a:custGeom>
            <a:avLst/>
            <a:gdLst/>
            <a:ahLst/>
            <a:cxnLst/>
            <a:rect l="l" t="t" r="r" b="b"/>
            <a:pathLst>
              <a:path w="5167977" h="7152910">
                <a:moveTo>
                  <a:pt x="0" y="0"/>
                </a:moveTo>
                <a:lnTo>
                  <a:pt x="5167977" y="0"/>
                </a:lnTo>
                <a:lnTo>
                  <a:pt x="5167977" y="7152910"/>
                </a:lnTo>
                <a:lnTo>
                  <a:pt x="0" y="715291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EDF60C3F-ECC0-EA7A-16B2-2F1D4829CEB4}"/>
              </a:ext>
            </a:extLst>
          </p:cNvPr>
          <p:cNvSpPr/>
          <p:nvPr/>
        </p:nvSpPr>
        <p:spPr>
          <a:xfrm>
            <a:off x="9231313" y="-1005982"/>
            <a:ext cx="4268671" cy="4434982"/>
          </a:xfrm>
          <a:custGeom>
            <a:avLst/>
            <a:gdLst/>
            <a:ahLst/>
            <a:cxnLst/>
            <a:rect l="l" t="t" r="r" b="b"/>
            <a:pathLst>
              <a:path w="6403006" h="6652473">
                <a:moveTo>
                  <a:pt x="0" y="0"/>
                </a:moveTo>
                <a:lnTo>
                  <a:pt x="6403005" y="0"/>
                </a:lnTo>
                <a:lnTo>
                  <a:pt x="6403005" y="6652473"/>
                </a:lnTo>
                <a:lnTo>
                  <a:pt x="0" y="665247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3BD81C5-A210-E0F0-32BE-7C56C76C77FB}"/>
              </a:ext>
            </a:extLst>
          </p:cNvPr>
          <p:cNvSpPr/>
          <p:nvPr/>
        </p:nvSpPr>
        <p:spPr>
          <a:xfrm>
            <a:off x="8749216" y="4114800"/>
            <a:ext cx="2756985" cy="2743200"/>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round pink circle with white text and a black background&#10;&#10;AI-generated content may be incorrect.">
            <a:extLst>
              <a:ext uri="{FF2B5EF4-FFF2-40B4-BE49-F238E27FC236}">
                <a16:creationId xmlns:a16="http://schemas.microsoft.com/office/drawing/2014/main" id="{FEAAAACF-1947-E6CF-E664-FDA5CF55CB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pic>
        <p:nvPicPr>
          <p:cNvPr id="9" name="Picture 8" descr="A red and green text on a black background&#10;&#10;AI-generated content may be incorrect.">
            <a:extLst>
              <a:ext uri="{FF2B5EF4-FFF2-40B4-BE49-F238E27FC236}">
                <a16:creationId xmlns:a16="http://schemas.microsoft.com/office/drawing/2014/main" id="{75980D1D-7621-D1A1-EA99-5794A80AC3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46708" y="902604"/>
            <a:ext cx="7456054" cy="5584420"/>
          </a:xfrm>
          <a:prstGeom prst="rect">
            <a:avLst/>
          </a:prstGeom>
        </p:spPr>
      </p:pic>
    </p:spTree>
    <p:extLst>
      <p:ext uri="{BB962C8B-B14F-4D97-AF65-F5344CB8AC3E}">
        <p14:creationId xmlns:p14="http://schemas.microsoft.com/office/powerpoint/2010/main" val="33113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5" name="TextBox 4">
            <a:extLst>
              <a:ext uri="{FF2B5EF4-FFF2-40B4-BE49-F238E27FC236}">
                <a16:creationId xmlns:a16="http://schemas.microsoft.com/office/drawing/2014/main" id="{C0D37DF0-50A2-2F87-3928-626758E60FBE}"/>
              </a:ext>
            </a:extLst>
          </p:cNvPr>
          <p:cNvSpPr txBox="1"/>
          <p:nvPr/>
        </p:nvSpPr>
        <p:spPr>
          <a:xfrm>
            <a:off x="3571875" y="1019175"/>
            <a:ext cx="5200650" cy="2308324"/>
          </a:xfrm>
          <a:prstGeom prst="rect">
            <a:avLst/>
          </a:prstGeom>
          <a:noFill/>
        </p:spPr>
        <p:txBody>
          <a:bodyPr wrap="square" rtlCol="0">
            <a:spAutoFit/>
          </a:bodyPr>
          <a:lstStyle/>
          <a:p>
            <a:pPr algn="ctr"/>
            <a:r>
              <a:rPr lang="en-US" sz="4800" b="1" dirty="0" err="1">
                <a:latin typeface="Cambria" panose="02040503050406030204" pitchFamily="18" charset="0"/>
                <a:ea typeface="Cambria" panose="02040503050406030204" pitchFamily="18" charset="0"/>
                <a:cs typeface="Calibri" panose="020F0502020204030204" pitchFamily="34" charset="0"/>
              </a:rPr>
              <a:t>Hoạt</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động</a:t>
            </a:r>
            <a:r>
              <a:rPr lang="en-US" sz="4800" b="1" dirty="0">
                <a:latin typeface="Cambria" panose="02040503050406030204" pitchFamily="18" charset="0"/>
                <a:ea typeface="Cambria" panose="02040503050406030204" pitchFamily="18" charset="0"/>
                <a:cs typeface="Calibri" panose="020F0502020204030204" pitchFamily="34" charset="0"/>
              </a:rPr>
              <a:t> 1: </a:t>
            </a:r>
          </a:p>
          <a:p>
            <a:pPr algn="ctr"/>
            <a:r>
              <a:rPr lang="en-US" sz="4800" b="1" dirty="0">
                <a:latin typeface="Cambria" panose="02040503050406030204" pitchFamily="18" charset="0"/>
                <a:ea typeface="Cambria" panose="02040503050406030204" pitchFamily="18" charset="0"/>
                <a:cs typeface="Calibri" panose="020F0502020204030204" pitchFamily="34" charset="0"/>
              </a:rPr>
              <a:t>Chia </a:t>
            </a:r>
            <a:r>
              <a:rPr lang="en-US" sz="4800" b="1" dirty="0" err="1">
                <a:latin typeface="Cambria" panose="02040503050406030204" pitchFamily="18" charset="0"/>
                <a:ea typeface="Cambria" panose="02040503050406030204" pitchFamily="18" charset="0"/>
                <a:cs typeface="Calibri" panose="020F0502020204030204" pitchFamily="34" charset="0"/>
              </a:rPr>
              <a:t>sẻ</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về</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vẻ</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bên</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ngoài</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của</a:t>
            </a:r>
            <a:r>
              <a:rPr lang="en-US" sz="4800" b="1" dirty="0">
                <a:latin typeface="Cambria" panose="02040503050406030204" pitchFamily="18" charset="0"/>
                <a:ea typeface="Cambria" panose="02040503050406030204" pitchFamily="18" charset="0"/>
                <a:cs typeface="Calibri" panose="020F0502020204030204" pitchFamily="34" charset="0"/>
              </a:rPr>
              <a:t> </a:t>
            </a:r>
            <a:r>
              <a:rPr lang="en-US" sz="4800" b="1" dirty="0" err="1">
                <a:latin typeface="Cambria" panose="02040503050406030204" pitchFamily="18" charset="0"/>
                <a:ea typeface="Cambria" panose="02040503050406030204" pitchFamily="18" charset="0"/>
                <a:cs typeface="Calibri" panose="020F0502020204030204" pitchFamily="34" charset="0"/>
              </a:rPr>
              <a:t>em</a:t>
            </a:r>
            <a:endParaRPr lang="en-US" sz="4800" b="1"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93FCDC7D-6A5A-9EAA-5143-6B8B44F7F282}"/>
              </a:ext>
            </a:extLst>
          </p:cNvPr>
          <p:cNvSpPr txBox="1"/>
          <p:nvPr/>
        </p:nvSpPr>
        <p:spPr>
          <a:xfrm>
            <a:off x="2143125" y="600075"/>
            <a:ext cx="8861573"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a.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Nhận</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biết</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vẻ</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bên</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ngoài</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em</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p>
        </p:txBody>
      </p:sp>
      <p:pic>
        <p:nvPicPr>
          <p:cNvPr id="11" name="Picture 10">
            <a:extLst>
              <a:ext uri="{FF2B5EF4-FFF2-40B4-BE49-F238E27FC236}">
                <a16:creationId xmlns:a16="http://schemas.microsoft.com/office/drawing/2014/main" id="{F27DBDD7-1AF7-4005-8425-CC44A0E9F48F}"/>
              </a:ext>
            </a:extLst>
          </p:cNvPr>
          <p:cNvPicPr>
            <a:picLocks noChangeAspect="1"/>
          </p:cNvPicPr>
          <p:nvPr/>
        </p:nvPicPr>
        <p:blipFill>
          <a:blip r:embed="rId6"/>
          <a:stretch>
            <a:fillRect/>
          </a:stretch>
        </p:blipFill>
        <p:spPr>
          <a:xfrm>
            <a:off x="1902279" y="0"/>
            <a:ext cx="8458200" cy="4751614"/>
          </a:xfrm>
          <a:prstGeom prst="rect">
            <a:avLst/>
          </a:prstGeom>
        </p:spPr>
      </p:pic>
      <p:pic>
        <p:nvPicPr>
          <p:cNvPr id="12" name="FE618943">
            <a:hlinkClick r:id="" action="ppaction://media"/>
            <a:extLst>
              <a:ext uri="{FF2B5EF4-FFF2-40B4-BE49-F238E27FC236}">
                <a16:creationId xmlns:a16="http://schemas.microsoft.com/office/drawing/2014/main" id="{3B7DBAF9-1C1A-4E74-80B9-CC80D3B0009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24301" y="4754824"/>
            <a:ext cx="2667699" cy="1898089"/>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50F7BA3-FDEF-27E2-D319-6C6546849F0E}"/>
              </a:ext>
            </a:extLst>
          </p:cNvPr>
          <p:cNvSpPr/>
          <p:nvPr/>
        </p:nvSpPr>
        <p:spPr>
          <a:xfrm>
            <a:off x="276225" y="496056"/>
            <a:ext cx="11649075" cy="607798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0" name="Picture 9">
            <a:extLst>
              <a:ext uri="{FF2B5EF4-FFF2-40B4-BE49-F238E27FC236}">
                <a16:creationId xmlns:a16="http://schemas.microsoft.com/office/drawing/2014/main" id="{1183B70C-CFBD-849F-BEFE-5F60D0AC9B60}"/>
              </a:ext>
            </a:extLst>
          </p:cNvPr>
          <p:cNvPicPr>
            <a:picLocks noChangeAspect="1"/>
          </p:cNvPicPr>
          <p:nvPr/>
        </p:nvPicPr>
        <p:blipFill>
          <a:blip r:embed="rId6"/>
          <a:stretch>
            <a:fillRect/>
          </a:stretch>
        </p:blipFill>
        <p:spPr>
          <a:xfrm>
            <a:off x="2514599" y="966787"/>
            <a:ext cx="7762875" cy="5523049"/>
          </a:xfrm>
          <a:prstGeom prst="rect">
            <a:avLst/>
          </a:prstGeom>
        </p:spPr>
      </p:pic>
      <p:pic>
        <p:nvPicPr>
          <p:cNvPr id="2" name="C4BF4502">
            <a:hlinkClick r:id="" action="ppaction://media"/>
            <a:extLst>
              <a:ext uri="{FF2B5EF4-FFF2-40B4-BE49-F238E27FC236}">
                <a16:creationId xmlns:a16="http://schemas.microsoft.com/office/drawing/2014/main" id="{37246AE9-541F-435B-A8AF-48BDC00E832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677401" y="5061465"/>
            <a:ext cx="1721986" cy="1428371"/>
          </a:xfrm>
          <a:prstGeom prst="rect">
            <a:avLst/>
          </a:prstGeom>
        </p:spPr>
      </p:pic>
    </p:spTree>
    <p:extLst>
      <p:ext uri="{BB962C8B-B14F-4D97-AF65-F5344CB8AC3E}">
        <p14:creationId xmlns:p14="http://schemas.microsoft.com/office/powerpoint/2010/main" val="3943013024"/>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1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0B9C5D-308C-94DB-42B4-0424C9C2DFE5}"/>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D46258C2-F9D7-FD86-A019-16EBEAF66E47}"/>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9AEF901-D48B-4ECA-C636-AA3C9A463FA8}"/>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7" name="Picture 8">
            <a:extLst>
              <a:ext uri="{FF2B5EF4-FFF2-40B4-BE49-F238E27FC236}">
                <a16:creationId xmlns:a16="http://schemas.microsoft.com/office/drawing/2014/main" id="{529E33B0-D732-D3D9-F315-5BB78D4F70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38423" y="617634"/>
            <a:ext cx="7077076" cy="3954366"/>
          </a:xfrm>
          <a:prstGeom prst="rect">
            <a:avLst/>
          </a:prstGeom>
        </p:spPr>
      </p:pic>
      <p:pic>
        <p:nvPicPr>
          <p:cNvPr id="8" name="Picture 10">
            <a:extLst>
              <a:ext uri="{FF2B5EF4-FFF2-40B4-BE49-F238E27FC236}">
                <a16:creationId xmlns:a16="http://schemas.microsoft.com/office/drawing/2014/main" id="{C0700925-6B4B-14B5-C089-74069CD4BC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6000" y="308123"/>
            <a:ext cx="1983620" cy="4534847"/>
          </a:xfrm>
          <a:prstGeom prst="rect">
            <a:avLst/>
          </a:prstGeom>
        </p:spPr>
      </p:pic>
      <p:grpSp>
        <p:nvGrpSpPr>
          <p:cNvPr id="10" name="Group 12">
            <a:extLst>
              <a:ext uri="{FF2B5EF4-FFF2-40B4-BE49-F238E27FC236}">
                <a16:creationId xmlns:a16="http://schemas.microsoft.com/office/drawing/2014/main" id="{BCF0AA90-35EE-3F70-CC75-EAEBC4567B53}"/>
              </a:ext>
            </a:extLst>
          </p:cNvPr>
          <p:cNvGrpSpPr/>
          <p:nvPr/>
        </p:nvGrpSpPr>
        <p:grpSpPr>
          <a:xfrm>
            <a:off x="0" y="1"/>
            <a:ext cx="12192000" cy="300351"/>
            <a:chOff x="0" y="0"/>
            <a:chExt cx="6186311" cy="152400"/>
          </a:xfrm>
          <a:solidFill>
            <a:schemeClr val="bg1"/>
          </a:solidFill>
        </p:grpSpPr>
        <p:sp>
          <p:nvSpPr>
            <p:cNvPr id="11" name="Freeform 13">
              <a:extLst>
                <a:ext uri="{FF2B5EF4-FFF2-40B4-BE49-F238E27FC236}">
                  <a16:creationId xmlns:a16="http://schemas.microsoft.com/office/drawing/2014/main" id="{27A004C0-426B-656A-A8FE-FCB4E9F25F5C}"/>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2" name="Group 14">
            <a:extLst>
              <a:ext uri="{FF2B5EF4-FFF2-40B4-BE49-F238E27FC236}">
                <a16:creationId xmlns:a16="http://schemas.microsoft.com/office/drawing/2014/main" id="{55032972-FAFF-AFAC-8A5E-A92F45147507}"/>
              </a:ext>
            </a:extLst>
          </p:cNvPr>
          <p:cNvGrpSpPr/>
          <p:nvPr/>
        </p:nvGrpSpPr>
        <p:grpSpPr>
          <a:xfrm rot="-5400000">
            <a:off x="-2038357" y="2053899"/>
            <a:ext cx="4377064" cy="300351"/>
            <a:chOff x="0" y="0"/>
            <a:chExt cx="2220955" cy="152400"/>
          </a:xfrm>
          <a:solidFill>
            <a:schemeClr val="bg1"/>
          </a:solidFill>
        </p:grpSpPr>
        <p:sp>
          <p:nvSpPr>
            <p:cNvPr id="13" name="Freeform 15">
              <a:extLst>
                <a:ext uri="{FF2B5EF4-FFF2-40B4-BE49-F238E27FC236}">
                  <a16:creationId xmlns:a16="http://schemas.microsoft.com/office/drawing/2014/main" id="{0522B363-BE23-D69A-3B49-3C87968BEFD7}"/>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4" name="Group 16">
            <a:extLst>
              <a:ext uri="{FF2B5EF4-FFF2-40B4-BE49-F238E27FC236}">
                <a16:creationId xmlns:a16="http://schemas.microsoft.com/office/drawing/2014/main" id="{9AD3A5C8-0061-9C0D-461B-1FD5EB5CCC6A}"/>
              </a:ext>
            </a:extLst>
          </p:cNvPr>
          <p:cNvGrpSpPr/>
          <p:nvPr/>
        </p:nvGrpSpPr>
        <p:grpSpPr>
          <a:xfrm rot="-5400000">
            <a:off x="9853293" y="2046129"/>
            <a:ext cx="4377064" cy="300351"/>
            <a:chOff x="0" y="0"/>
            <a:chExt cx="2220955" cy="152400"/>
          </a:xfrm>
          <a:solidFill>
            <a:schemeClr val="bg1"/>
          </a:solidFill>
        </p:grpSpPr>
        <p:sp>
          <p:nvSpPr>
            <p:cNvPr id="15" name="Freeform 17">
              <a:extLst>
                <a:ext uri="{FF2B5EF4-FFF2-40B4-BE49-F238E27FC236}">
                  <a16:creationId xmlns:a16="http://schemas.microsoft.com/office/drawing/2014/main" id="{D5397ADE-E8E8-885C-1D8E-9316D53BB7F3}"/>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6" name="Picture 18">
            <a:extLst>
              <a:ext uri="{FF2B5EF4-FFF2-40B4-BE49-F238E27FC236}">
                <a16:creationId xmlns:a16="http://schemas.microsoft.com/office/drawing/2014/main" id="{E879166B-1B9C-5B39-6CBE-3C3CA1D7C7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7691" y="2257291"/>
            <a:ext cx="1423035" cy="2743200"/>
          </a:xfrm>
          <a:prstGeom prst="rect">
            <a:avLst/>
          </a:prstGeom>
        </p:spPr>
      </p:pic>
      <p:sp>
        <p:nvSpPr>
          <p:cNvPr id="17" name="TextBox 16">
            <a:extLst>
              <a:ext uri="{FF2B5EF4-FFF2-40B4-BE49-F238E27FC236}">
                <a16:creationId xmlns:a16="http://schemas.microsoft.com/office/drawing/2014/main" id="{25571739-6362-152A-73F5-C78C2DD95B76}"/>
              </a:ext>
            </a:extLst>
          </p:cNvPr>
          <p:cNvSpPr txBox="1"/>
          <p:nvPr/>
        </p:nvSpPr>
        <p:spPr>
          <a:xfrm>
            <a:off x="3057525" y="803682"/>
            <a:ext cx="6296025" cy="3170099"/>
          </a:xfrm>
          <a:prstGeom prst="rect">
            <a:avLst/>
          </a:prstGeom>
          <a:noFill/>
        </p:spPr>
        <p:txBody>
          <a:bodyPr wrap="square" rtlCol="0">
            <a:spAutoFit/>
          </a:bodyPr>
          <a:lstStyle/>
          <a:p>
            <a:pPr lvl="0" algn="ctr">
              <a:defRPr/>
            </a:pPr>
            <a:r>
              <a:rPr lang="vi-VN" sz="4000" b="1" dirty="0">
                <a:solidFill>
                  <a:prstClr val="white"/>
                </a:solidFill>
                <a:latin typeface="Cambria" panose="02040503050406030204" pitchFamily="18" charset="0"/>
                <a:ea typeface="Cambria" panose="02040503050406030204" pitchFamily="18" charset="0"/>
                <a:cs typeface="Calibri" panose="020F0502020204030204" pitchFamily="34" charset="0"/>
              </a:rPr>
              <a:t>Mỗi người đều có vẻ bên ngoài khác nhau và đều có những điểm đáng yêu. Ai cũng có quyền tự hào/ hài lòng về bề ngoài của mình.</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875AE021-28FF-C2E6-1ADB-DF74FE6F3AD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1868" y="2492778"/>
            <a:ext cx="3068818" cy="4882210"/>
          </a:xfrm>
          <a:prstGeom prst="rect">
            <a:avLst/>
          </a:prstGeom>
        </p:spPr>
      </p:pic>
      <p:pic>
        <p:nvPicPr>
          <p:cNvPr id="22" name="Picture 21">
            <a:extLst>
              <a:ext uri="{FF2B5EF4-FFF2-40B4-BE49-F238E27FC236}">
                <a16:creationId xmlns:a16="http://schemas.microsoft.com/office/drawing/2014/main" id="{71EC1D25-CCC2-BF7B-19A0-DE4AFE8260C4}"/>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400125" y="2777014"/>
            <a:ext cx="3068818" cy="4396745"/>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323</Words>
  <Application>Microsoft Office PowerPoint</Application>
  <PresentationFormat>Widescreen</PresentationFormat>
  <Paragraphs>31</Paragraphs>
  <Slides>25</Slides>
  <Notes>7</Notes>
  <HiddenSlides>0</HiddenSlides>
  <MMClips>6</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25</vt:i4>
      </vt:variant>
    </vt:vector>
  </HeadingPairs>
  <TitlesOfParts>
    <vt:vector size="42" baseType="lpstr">
      <vt:lpstr>等线</vt:lpstr>
      <vt:lpstr>等线 Light</vt:lpstr>
      <vt:lpstr>Arial</vt:lpstr>
      <vt:lpstr>Calibri</vt:lpstr>
      <vt:lpstr>Calibri Light</vt:lpstr>
      <vt:lpstr>Cambria</vt:lpstr>
      <vt:lpstr>Chango</vt:lpstr>
      <vt:lpstr>LNTH-Dinomiko</vt:lpstr>
      <vt:lpstr>LNTH-LuoLuoNotangYuanTi 1</vt:lpstr>
      <vt:lpstr>Montserrat</vt:lpstr>
      <vt:lpstr>字魂59号-创粗黑</vt:lpstr>
      <vt:lpstr>第一PPT，www.1ppt.com</vt:lpstr>
      <vt:lpstr>1_Office 主题​​</vt:lpstr>
      <vt:lpstr>Custom Design</vt:lpstr>
      <vt:lpstr>1_Office Theme</vt:lpstr>
      <vt:lpstr>Office Theme</vt:lpstr>
      <vt:lpstr>Funny Air Travel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73</cp:revision>
  <dcterms:created xsi:type="dcterms:W3CDTF">2023-04-23T02:37:13Z</dcterms:created>
  <dcterms:modified xsi:type="dcterms:W3CDTF">2025-12-23T14:39:57Z</dcterms:modified>
</cp:coreProperties>
</file>