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9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0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1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2.xml" ContentType="application/vnd.openxmlformats-officedocument.theme+xml"/>
  <Override PartName="/ppt/media/audio2.wav" ContentType="audio/x-wav"/>
  <Override PartName="/ppt/theme/theme1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media/audio3.wav" ContentType="audio/x-wav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media/audio4.wav" ContentType="audio/x-wav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media/audio5.wav" ContentType="audio/x-wav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media/audio6.wav" ContentType="audio/x-wav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media/audio7.wav" ContentType="audio/x-wav"/>
  <Override PartName="/ppt/media/audio8.wav" ContentType="audio/x-wav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tags/tag21.xml" ContentType="application/vnd.openxmlformats-officedocument.presentationml.tags+xml"/>
  <Override PartName="/ppt/notesSlides/notesSlide19.xml" ContentType="application/vnd.openxmlformats-officedocument.presentationml.notesSlide+xml"/>
  <Override PartName="/ppt/tags/tag22.xml" ContentType="application/vnd.openxmlformats-officedocument.presentationml.tags+xml"/>
  <Override PartName="/ppt/notesSlides/notesSlide20.xml" ContentType="application/vnd.openxmlformats-officedocument.presentationml.notesSlide+xml"/>
  <Override PartName="/ppt/tags/tag23.xml" ContentType="application/vnd.openxmlformats-officedocument.presentationml.tags+xml"/>
  <Override PartName="/ppt/notesSlides/notesSlide21.xml" ContentType="application/vnd.openxmlformats-officedocument.presentationml.notesSlide+xml"/>
  <Override PartName="/ppt/media/audio9.wav" ContentType="audio/x-wav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2.xml" ContentType="application/vnd.openxmlformats-officedocument.presentationml.notesSlide+xml"/>
  <Override PartName="/ppt/tags/tag26.xml" ContentType="application/vnd.openxmlformats-officedocument.presentationml.tags+xml"/>
  <Override PartName="/ppt/notesSlides/notesSlide23.xml" ContentType="application/vnd.openxmlformats-officedocument.presentationml.notesSlide+xml"/>
  <Override PartName="/ppt/media/audio10.wav" ContentType="audio/x-wav"/>
  <Override PartName="/ppt/tags/tag27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  <p:sldMasterId id="2147483929" r:id="rId2"/>
    <p:sldMasterId id="2147484090" r:id="rId3"/>
    <p:sldMasterId id="2147484093" r:id="rId4"/>
    <p:sldMasterId id="2147484106" r:id="rId5"/>
    <p:sldMasterId id="2147484118" r:id="rId6"/>
    <p:sldMasterId id="2147484127" r:id="rId7"/>
    <p:sldMasterId id="2147484174" r:id="rId8"/>
    <p:sldMasterId id="2147484200" r:id="rId9"/>
    <p:sldMasterId id="2147484234" r:id="rId10"/>
    <p:sldMasterId id="2147484258" r:id="rId11"/>
    <p:sldMasterId id="2147484282" r:id="rId12"/>
  </p:sldMasterIdLst>
  <p:notesMasterIdLst>
    <p:notesMasterId r:id="rId41"/>
  </p:notesMasterIdLst>
  <p:sldIdLst>
    <p:sldId id="386" r:id="rId13"/>
    <p:sldId id="389" r:id="rId14"/>
    <p:sldId id="390" r:id="rId15"/>
    <p:sldId id="396" r:id="rId16"/>
    <p:sldId id="397" r:id="rId17"/>
    <p:sldId id="398" r:id="rId18"/>
    <p:sldId id="344" r:id="rId19"/>
    <p:sldId id="345" r:id="rId20"/>
    <p:sldId id="346" r:id="rId21"/>
    <p:sldId id="347" r:id="rId22"/>
    <p:sldId id="348" r:id="rId23"/>
    <p:sldId id="378" r:id="rId24"/>
    <p:sldId id="358" r:id="rId25"/>
    <p:sldId id="355" r:id="rId26"/>
    <p:sldId id="359" r:id="rId27"/>
    <p:sldId id="399" r:id="rId28"/>
    <p:sldId id="356" r:id="rId29"/>
    <p:sldId id="349" r:id="rId30"/>
    <p:sldId id="350" r:id="rId31"/>
    <p:sldId id="366" r:id="rId32"/>
    <p:sldId id="367" r:id="rId33"/>
    <p:sldId id="368" r:id="rId34"/>
    <p:sldId id="369" r:id="rId35"/>
    <p:sldId id="380" r:id="rId36"/>
    <p:sldId id="360" r:id="rId37"/>
    <p:sldId id="361" r:id="rId38"/>
    <p:sldId id="383" r:id="rId39"/>
    <p:sldId id="400" r:id="rId40"/>
  </p:sldIdLst>
  <p:sldSz cx="12192000" cy="6858000"/>
  <p:notesSz cx="6858000" cy="9144000"/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731c25f521fd9ec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99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27" autoAdjust="0"/>
    <p:restoredTop sz="77565" autoAdjust="0"/>
  </p:normalViewPr>
  <p:slideViewPr>
    <p:cSldViewPr snapToGrid="0">
      <p:cViewPr varScale="1">
        <p:scale>
          <a:sx n="64" d="100"/>
          <a:sy n="64" d="100"/>
        </p:scale>
        <p:origin x="1008" y="58"/>
      </p:cViewPr>
      <p:guideLst/>
    </p:cSldViewPr>
  </p:slideViewPr>
  <p:outlineViewPr>
    <p:cViewPr>
      <p:scale>
        <a:sx n="33" d="100"/>
        <a:sy n="33" d="100"/>
      </p:scale>
      <p:origin x="0" y="-144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184"/>
    </p:cViewPr>
  </p:sorterViewPr>
  <p:notesViewPr>
    <p:cSldViewPr snapToGrid="0">
      <p:cViewPr varScale="1">
        <p:scale>
          <a:sx n="56" d="100"/>
          <a:sy n="56" d="100"/>
        </p:scale>
        <p:origin x="285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tags" Target="tags/tag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theme" Target="theme/theme1.xml"/><Relationship Id="rId20" Type="http://schemas.openxmlformats.org/officeDocument/2006/relationships/slide" Target="slides/slide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74460-D9FF-49E7-9626-76D6E93F2AC2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3D01E-CD89-426E-AEDD-CB8FEAE1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41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6DF83-76BC-457E-895D-646B9904F5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49780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63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330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53D01E-CD89-426E-AEDD-CB8FEAE140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3614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16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Play game: “Candy catcher”</a:t>
            </a:r>
          </a:p>
          <a:p>
            <a:r>
              <a:rPr lang="vi-VN" dirty="0"/>
              <a:t>- T shows many questions and has many options and the task of student  will have to choose the correct answer to get stars for each question.</a:t>
            </a:r>
          </a:p>
          <a:p>
            <a:endParaRPr lang="vi-VN" dirty="0"/>
          </a:p>
          <a:p>
            <a:r>
              <a:rPr lang="vi-VN" dirty="0"/>
              <a:t>- GV đưa ra nhiều câu hỏi và có nhiều lựa chọn, nhiệm vụ của học sinh là phải chọn câu trả lời đúng để nhận được sao cho mỗi câu hỏi.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284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334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4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7018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642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674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Play “ Tick-Tac-toe” game</a:t>
            </a:r>
          </a:p>
          <a:p>
            <a:pPr algn="l"/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+ T calls two Ss of two teams go to the board to take turns marking the spaces in a three-by-three grid with X or O. Each square contains a question and Ss will mark X or O if he/she answers question correctly .The player who succeeds in placing three of their marks in a horizontal, vertical, or diagonal row is the winner.</a:t>
            </a:r>
          </a:p>
          <a:p>
            <a:pPr algn="l"/>
            <a:endParaRPr lang="vi-VN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+ GV gọi 2 HS của 2 đội lên bảng lần lượt đánh dấu X hoặc O vào các ô trong lưới 3x3. Mỗi ô vuông có 1 câu hỏi và HS sẽ đánh dấu X hoặc O nếu trả lời đúng câu hỏi. Người chơi nào đánh dấu thành công 3 ô theo hàng ngang, hàng dọc hoặc hàng chéo sẽ là người chiến thắng.</a:t>
            </a:r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14C2A-BCE6-4D91-BA87-2002CE84F0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0542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568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831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1493E322-AA1E-429E-9B68-4E41F484951D}" type="slidenum">
              <a:rPr lang="zh-CN" altLang="en-US" sz="1400" kern="0" smtClean="0">
                <a:solidFill>
                  <a:prstClr val="black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26</a:t>
            </a:fld>
            <a:endParaRPr lang="zh-CN" alt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76345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953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0237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352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254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021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736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251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24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641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2025/12/30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714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2025/12/30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58767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79AC962-4082-40F8-AAC8-82283E576AA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12/30/2025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EE22060-2F24-42BE-AC6E-6D3F7A081FC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20410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79AC962-4082-40F8-AAC8-82283E576AA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12/30/2025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EE22060-2F24-42BE-AC6E-6D3F7A081FC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149362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79AC962-4082-40F8-AAC8-82283E576AA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12/30/2025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EE22060-2F24-42BE-AC6E-6D3F7A081FC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765703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79AC962-4082-40F8-AAC8-82283E576AA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12/30/2025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EE22060-2F24-42BE-AC6E-6D3F7A081FC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841841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79AC962-4082-40F8-AAC8-82283E576AA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12/30/2025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EE22060-2F24-42BE-AC6E-6D3F7A081FC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190841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4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2" y="4670433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1" y="5386380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8" y="5350754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412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2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3" y="727830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901" y="3894237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774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2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2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3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126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3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58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7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3" y="5296746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8" y="747755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414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1" y="365131"/>
            <a:ext cx="7734300" cy="58118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2025/12/30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08742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1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049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9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60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3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004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4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6" y="3703633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50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53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7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8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3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5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172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9" y="1630582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6" y="1630786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6" y="1630786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6" y="4013353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6" y="4013353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6" y="4013353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6" y="595318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8" y="491869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490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9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284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9" y="595659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930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45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5" y="572707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556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8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669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290829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20" y="4419818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8" y="4419934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1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874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4" y="3403159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1" y="4593876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726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5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1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274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8" y="2602295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4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8" y="4650433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7" y="4652428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955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2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845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5" y="428352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74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700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320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5" y="428352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2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9" y="5727613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5" y="354239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801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99803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12/30/2025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681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20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7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10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98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30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3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72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2025/12/30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3075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6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86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6035500A-A993-4012-B5EE-F9CB03E65608}" type="datetimeFigureOut">
              <a:rPr lang="en-US" smtClean="0">
                <a:solidFill>
                  <a:prstClr val="black"/>
                </a:solidFill>
              </a:rPr>
              <a:pPr/>
              <a:t>12/30/2025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31348D65-1D43-4BE6-80DD-7F660636214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5806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245DAB1-DA7A-462D-B533-0F5229A962DE}" type="datetimeFigureOut">
              <a:rPr lang="es-ES" smtClean="0">
                <a:solidFill>
                  <a:prstClr val="black"/>
                </a:solidFill>
              </a:rPr>
              <a:pPr/>
              <a:t>30/12/2025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6C0087-7737-4A82-A88C-48BB31D54260}" type="slidenum">
              <a:rPr lang="es-ES" smtClean="0">
                <a:solidFill>
                  <a:prstClr val="black"/>
                </a:solidFill>
              </a:rPr>
              <a:pPr/>
              <a:t>‹#›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6916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38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79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84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68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49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2025/12/30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0649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99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81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8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87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33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63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77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E9DC-2014-4DFE-8037-3B43937F5C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1344-406E-4FB6-8451-E41193967A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3482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E9DC-2014-4DFE-8037-3B43937F5C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1344-406E-4FB6-8451-E41193967A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0021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E9DC-2014-4DFE-8037-3B43937F5C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1344-406E-4FB6-8451-E41193967A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741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2025/12/30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838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E9DC-2014-4DFE-8037-3B43937F5C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1344-406E-4FB6-8451-E41193967A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011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E9DC-2014-4DFE-8037-3B43937F5C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1344-406E-4FB6-8451-E41193967A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5573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E9DC-2014-4DFE-8037-3B43937F5C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1344-406E-4FB6-8451-E41193967A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4826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E9DC-2014-4DFE-8037-3B43937F5C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1344-406E-4FB6-8451-E41193967A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1930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E9DC-2014-4DFE-8037-3B43937F5C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1344-406E-4FB6-8451-E41193967A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8611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E9DC-2014-4DFE-8037-3B43937F5C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1344-406E-4FB6-8451-E41193967A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5433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E9DC-2014-4DFE-8037-3B43937F5C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1344-406E-4FB6-8451-E41193967A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1598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E9DC-2014-4DFE-8037-3B43937F5C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1344-406E-4FB6-8451-E41193967A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7848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8262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980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2025/12/30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236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86193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66418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52424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66567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12/30/2025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6058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71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4053" y="193773"/>
            <a:ext cx="728171" cy="9995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E9CB403-467E-4400-B4EF-B1CE8B76E274}"/>
              </a:ext>
            </a:extLst>
          </p:cNvPr>
          <p:cNvSpPr txBox="1"/>
          <p:nvPr userDrawn="1"/>
        </p:nvSpPr>
        <p:spPr>
          <a:xfrm>
            <a:off x="795747" y="573478"/>
            <a:ext cx="3830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spc="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卡通儿童教育</a:t>
            </a:r>
            <a:r>
              <a:rPr lang="en-US" altLang="zh-CN" sz="2800" spc="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PPT</a:t>
            </a:r>
            <a:endParaRPr lang="zh-CN" altLang="en-US" sz="2800" spc="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2226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553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7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www.1ppt.com/hangye/ </a:t>
            </a:r>
          </a:p>
          <a:p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www.1ppt.com/sucai/</a:t>
            </a:r>
          </a:p>
          <a:p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www.1ppt.com/tubiao/      </a:t>
            </a:r>
          </a:p>
          <a:p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www.1ppt.com/powerpoint/      </a:t>
            </a:r>
          </a:p>
          <a:p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www.1ppt.com/ziti/</a:t>
            </a:r>
          </a:p>
          <a:p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www.1ppt.com/xiazai/jihua/</a:t>
            </a:r>
          </a:p>
          <a:p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www.1ppt.com/xiazai/jianli/  </a:t>
            </a:r>
          </a:p>
          <a:p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www.1ppt.com/xiazai/huibao/    </a:t>
            </a:r>
          </a:p>
          <a:p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305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80035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2025/12/30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3983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98686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78261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33197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84668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9021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63409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31665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7506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38708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46284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2025/12/30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228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5156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06440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34978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43701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97168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82259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27078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96646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57486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3079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2025/12/30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6368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92647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45818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3650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8F38-CA9A-45A6-993D-FE6D5ED6E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7E941-0A10-4596-8AA1-FC5C48185F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520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8F38-CA9A-45A6-993D-FE6D5ED6E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7E941-0A10-4596-8AA1-FC5C48185F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306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8F38-CA9A-45A6-993D-FE6D5ED6E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7E941-0A10-4596-8AA1-FC5C48185F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681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8F38-CA9A-45A6-993D-FE6D5ED6E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7E941-0A10-4596-8AA1-FC5C48185F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4820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8F38-CA9A-45A6-993D-FE6D5ED6E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7E941-0A10-4596-8AA1-FC5C48185F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2755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8F38-CA9A-45A6-993D-FE6D5ED6E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7E941-0A10-4596-8AA1-FC5C48185F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83489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8F38-CA9A-45A6-993D-FE6D5ED6E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7E941-0A10-4596-8AA1-FC5C48185F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454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2025/12/30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8010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8F38-CA9A-45A6-993D-FE6D5ED6E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7E941-0A10-4596-8AA1-FC5C48185F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24523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8F38-CA9A-45A6-993D-FE6D5ED6E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7E941-0A10-4596-8AA1-FC5C48185F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3124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8F38-CA9A-45A6-993D-FE6D5ED6E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7E941-0A10-4596-8AA1-FC5C48185F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92028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8F38-CA9A-45A6-993D-FE6D5ED6E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7E941-0A10-4596-8AA1-FC5C48185F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7903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79AC962-4082-40F8-AAC8-82283E576AA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12/30/2025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EE22060-2F24-42BE-AC6E-6D3F7A081FC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93702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79AC962-4082-40F8-AAC8-82283E576AA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12/30/2025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EE22060-2F24-42BE-AC6E-6D3F7A081FC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55043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79AC962-4082-40F8-AAC8-82283E576AA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12/30/2025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EE22060-2F24-42BE-AC6E-6D3F7A081FC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385122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79AC962-4082-40F8-AAC8-82283E576AA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12/30/2025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EE22060-2F24-42BE-AC6E-6D3F7A081FC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5755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79AC962-4082-40F8-AAC8-82283E576AA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12/30/2025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EE22060-2F24-42BE-AC6E-6D3F7A081FC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86437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79AC962-4082-40F8-AAC8-82283E576AA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12/30/2025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EE22060-2F24-42BE-AC6E-6D3F7A081FC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7291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slideLayout" Target="../slideLayouts/slideLayout122.xml"/><Relationship Id="rId26" Type="http://schemas.openxmlformats.org/officeDocument/2006/relationships/theme" Target="../theme/theme12.xml"/><Relationship Id="rId3" Type="http://schemas.openxmlformats.org/officeDocument/2006/relationships/slideLayout" Target="../slideLayouts/slideLayout107.xml"/><Relationship Id="rId21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5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20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24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23" Type="http://schemas.openxmlformats.org/officeDocument/2006/relationships/slideLayout" Target="../slideLayouts/slideLayout127.xml"/><Relationship Id="rId28" Type="http://schemas.openxmlformats.org/officeDocument/2006/relationships/audio" Target="NULL"/><Relationship Id="rId10" Type="http://schemas.openxmlformats.org/officeDocument/2006/relationships/slideLayout" Target="../slideLayouts/slideLayout114.xml"/><Relationship Id="rId19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Relationship Id="rId22" Type="http://schemas.openxmlformats.org/officeDocument/2006/relationships/slideLayout" Target="../slideLayouts/slideLayout126.xml"/><Relationship Id="rId27" Type="http://schemas.openxmlformats.org/officeDocument/2006/relationships/audio" Target="../media/audio2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audio" Target="../media/audio1.wav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.jpe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5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audio" Target="../media/audio1.wav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1909192" y="2652142"/>
            <a:ext cx="7406640" cy="23589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雷锋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免费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模板下载，精品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模板，雷锋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每天更新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</a:t>
            </a:r>
          </a:p>
        </p:txBody>
      </p:sp>
    </p:spTree>
    <p:extLst>
      <p:ext uri="{BB962C8B-B14F-4D97-AF65-F5344CB8AC3E}">
        <p14:creationId xmlns:p14="http://schemas.microsoft.com/office/powerpoint/2010/main" val="35557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18F38-CA9A-45A6-993D-FE6D5ED6E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7E941-0A10-4596-8AA1-FC5C48185F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426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5" r:id="rId1"/>
    <p:sldLayoutId id="2147484236" r:id="rId2"/>
    <p:sldLayoutId id="2147484237" r:id="rId3"/>
    <p:sldLayoutId id="2147484238" r:id="rId4"/>
    <p:sldLayoutId id="2147484239" r:id="rId5"/>
    <p:sldLayoutId id="2147484240" r:id="rId6"/>
    <p:sldLayoutId id="2147484241" r:id="rId7"/>
    <p:sldLayoutId id="2147484242" r:id="rId8"/>
    <p:sldLayoutId id="2147484243" r:id="rId9"/>
    <p:sldLayoutId id="2147484244" r:id="rId10"/>
    <p:sldLayoutId id="21474842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F79AC962-4082-40F8-AAC8-82283E576AA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12/30/2025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1EE22060-2F24-42BE-AC6E-6D3F7A081FC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8954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9" r:id="rId1"/>
    <p:sldLayoutId id="2147484260" r:id="rId2"/>
    <p:sldLayoutId id="2147484261" r:id="rId3"/>
    <p:sldLayoutId id="2147484262" r:id="rId4"/>
    <p:sldLayoutId id="2147484263" r:id="rId5"/>
    <p:sldLayoutId id="2147484264" r:id="rId6"/>
    <p:sldLayoutId id="2147484265" r:id="rId7"/>
    <p:sldLayoutId id="2147484266" r:id="rId8"/>
    <p:sldLayoutId id="2147484267" r:id="rId9"/>
    <p:sldLayoutId id="2147484268" r:id="rId10"/>
    <p:sldLayoutId id="214748426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95916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83" r:id="rId1"/>
    <p:sldLayoutId id="2147484284" r:id="rId2"/>
    <p:sldLayoutId id="2147484285" r:id="rId3"/>
    <p:sldLayoutId id="2147484286" r:id="rId4"/>
    <p:sldLayoutId id="2147484287" r:id="rId5"/>
    <p:sldLayoutId id="2147484288" r:id="rId6"/>
    <p:sldLayoutId id="2147484289" r:id="rId7"/>
    <p:sldLayoutId id="2147484290" r:id="rId8"/>
    <p:sldLayoutId id="2147484291" r:id="rId9"/>
    <p:sldLayoutId id="2147484292" r:id="rId10"/>
    <p:sldLayoutId id="2147484293" r:id="rId11"/>
    <p:sldLayoutId id="2147484294" r:id="rId12"/>
    <p:sldLayoutId id="2147484295" r:id="rId13"/>
    <p:sldLayoutId id="2147484296" r:id="rId14"/>
    <p:sldLayoutId id="2147484297" r:id="rId15"/>
    <p:sldLayoutId id="2147484298" r:id="rId16"/>
    <p:sldLayoutId id="2147484299" r:id="rId17"/>
    <p:sldLayoutId id="2147484300" r:id="rId18"/>
    <p:sldLayoutId id="2147484301" r:id="rId19"/>
    <p:sldLayoutId id="2147484302" r:id="rId20"/>
    <p:sldLayoutId id="2147484303" r:id="rId21"/>
    <p:sldLayoutId id="2147484304" r:id="rId22"/>
    <p:sldLayoutId id="2147484305" r:id="rId23"/>
    <p:sldLayoutId id="2147484306" r:id="rId24"/>
    <p:sldLayoutId id="2147484307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566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C646">
            <a:alpha val="7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 hidden="1">
            <a:extLst>
              <a:ext uri="{FF2B5EF4-FFF2-40B4-BE49-F238E27FC236}">
                <a16:creationId xmlns:a16="http://schemas.microsoft.com/office/drawing/2014/main" id="{DD2CB0D4-C3EE-4482-94BE-0CD8DD0F3932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5" name="Picture 14" hidden="1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505" y="1979944"/>
            <a:ext cx="1641062" cy="16739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18479" y="3801435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79180" y="1462201"/>
            <a:ext cx="1641062" cy="16739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31991206" y="3283692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902" y="-18552999"/>
            <a:ext cx="1641062" cy="16739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589876" y="-1673150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4361" y="1314640"/>
            <a:ext cx="1641062" cy="167393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6832335" y="3136131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935" y="23666640"/>
            <a:ext cx="1641062" cy="167393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74909" y="25488131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</p:spTree>
    <p:extLst>
      <p:ext uri="{BB962C8B-B14F-4D97-AF65-F5344CB8AC3E}">
        <p14:creationId xmlns:p14="http://schemas.microsoft.com/office/powerpoint/2010/main" val="3128640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619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  <p:sldLayoutId id="214748410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4" name="magic-chime-02.wav"/>
          </p:stSnd>
        </p:sndAc>
      </p:transition>
    </mc:Choice>
    <mc:Fallback xmlns="">
      <p:transition spd="slow">
        <p:sndAc>
          <p:stSnd>
            <p:snd r:embed="rId15" name="magic-chime-02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CE9DC-2014-4DFE-8037-3B43937F5C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81344-406E-4FB6-8451-E41193967A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250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7" r:id="rId1"/>
    <p:sldLayoutId id="2147484108" r:id="rId2"/>
    <p:sldLayoutId id="2147484109" r:id="rId3"/>
    <p:sldLayoutId id="2147484110" r:id="rId4"/>
    <p:sldLayoutId id="2147484111" r:id="rId5"/>
    <p:sldLayoutId id="2147484112" r:id="rId6"/>
    <p:sldLayoutId id="2147484113" r:id="rId7"/>
    <p:sldLayoutId id="2147484114" r:id="rId8"/>
    <p:sldLayoutId id="2147484115" r:id="rId9"/>
    <p:sldLayoutId id="2147484116" r:id="rId10"/>
    <p:sldLayoutId id="21474841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83470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  <p:sldLayoutId id="2147484123" r:id="rId4"/>
    <p:sldLayoutId id="2147484124" r:id="rId5"/>
    <p:sldLayoutId id="2147484125" r:id="rId6"/>
    <p:sldLayoutId id="2147484126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644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3" r:id="rId4"/>
  </p:sldLayoutIdLst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577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  <p:sldLayoutId id="2147484180" r:id="rId6"/>
    <p:sldLayoutId id="2147484181" r:id="rId7"/>
    <p:sldLayoutId id="2147484182" r:id="rId8"/>
    <p:sldLayoutId id="2147484183" r:id="rId9"/>
    <p:sldLayoutId id="2147484184" r:id="rId10"/>
    <p:sldLayoutId id="2147484185" r:id="rId11"/>
    <p:sldLayoutId id="2147484186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8709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  <p:sldLayoutId id="2147484212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94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audio" Target="../media/audio3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notesSlide" Target="../notesSlides/notesSlide6.xml"/><Relationship Id="rId7" Type="http://schemas.openxmlformats.org/officeDocument/2006/relationships/slide" Target="slide3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8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audio" Target="../media/audio2.wav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7.xml"/><Relationship Id="rId7" Type="http://schemas.openxmlformats.org/officeDocument/2006/relationships/slide" Target="slide3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9.xml"/><Relationship Id="rId6" Type="http://schemas.openxmlformats.org/officeDocument/2006/relationships/image" Target="../media/image18.png"/><Relationship Id="rId11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gi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9.png"/><Relationship Id="rId12" Type="http://schemas.openxmlformats.org/officeDocument/2006/relationships/image" Target="../media/image34.gif"/><Relationship Id="rId17" Type="http://schemas.openxmlformats.org/officeDocument/2006/relationships/image" Target="../media/image38.png"/><Relationship Id="rId2" Type="http://schemas.openxmlformats.org/officeDocument/2006/relationships/slideLayout" Target="../slideLayouts/slideLayout65.xml"/><Relationship Id="rId16" Type="http://schemas.microsoft.com/office/2007/relationships/hdphoto" Target="../media/hdphoto4.wdp"/><Relationship Id="rId1" Type="http://schemas.openxmlformats.org/officeDocument/2006/relationships/tags" Target="../tags/tag10.xml"/><Relationship Id="rId6" Type="http://schemas.openxmlformats.org/officeDocument/2006/relationships/image" Target="../media/image28.jpg"/><Relationship Id="rId11" Type="http://schemas.openxmlformats.org/officeDocument/2006/relationships/image" Target="../media/image33.jpeg"/><Relationship Id="rId5" Type="http://schemas.openxmlformats.org/officeDocument/2006/relationships/audio" Target="../media/audio2.wav"/><Relationship Id="rId15" Type="http://schemas.openxmlformats.org/officeDocument/2006/relationships/image" Target="../media/image37.png"/><Relationship Id="rId10" Type="http://schemas.openxmlformats.org/officeDocument/2006/relationships/image" Target="../media/image32.gif"/><Relationship Id="rId19" Type="http://schemas.openxmlformats.org/officeDocument/2006/relationships/audio" Target="../media/audio21.wav"/><Relationship Id="rId4" Type="http://schemas.openxmlformats.org/officeDocument/2006/relationships/audio" Target="../media/audio1.wav"/><Relationship Id="rId9" Type="http://schemas.openxmlformats.org/officeDocument/2006/relationships/image" Target="../media/image31.jpeg"/><Relationship Id="rId14" Type="http://schemas.openxmlformats.org/officeDocument/2006/relationships/image" Target="../media/image36.gif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11.xml"/><Relationship Id="rId6" Type="http://schemas.microsoft.com/office/2007/relationships/hdphoto" Target="../media/hdphoto5.wdp"/><Relationship Id="rId5" Type="http://schemas.openxmlformats.org/officeDocument/2006/relationships/image" Target="../media/image40.png"/><Relationship Id="rId4" Type="http://schemas.openxmlformats.org/officeDocument/2006/relationships/image" Target="../media/image39.jpe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43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microsoft.com/office/2007/relationships/hdphoto" Target="../media/hdphoto7.wdp"/><Relationship Id="rId5" Type="http://schemas.openxmlformats.org/officeDocument/2006/relationships/image" Target="../media/image44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14.xml"/><Relationship Id="rId6" Type="http://schemas.openxmlformats.org/officeDocument/2006/relationships/image" Target="../media/image43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microsoft.com/office/2007/relationships/hdphoto" Target="../media/hdphoto8.wdp"/><Relationship Id="rId5" Type="http://schemas.openxmlformats.org/officeDocument/2006/relationships/image" Target="../media/image45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6.xml"/><Relationship Id="rId6" Type="http://schemas.openxmlformats.org/officeDocument/2006/relationships/image" Target="../media/image46.jpg"/><Relationship Id="rId5" Type="http://schemas.openxmlformats.org/officeDocument/2006/relationships/audio" Target="../media/audio6.wav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11.wdp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53.png"/><Relationship Id="rId1" Type="http://schemas.openxmlformats.org/officeDocument/2006/relationships/tags" Target="../tags/tag17.xml"/><Relationship Id="rId6" Type="http://schemas.openxmlformats.org/officeDocument/2006/relationships/audio" Target="../media/audio8.wav"/><Relationship Id="rId11" Type="http://schemas.microsoft.com/office/2007/relationships/hdphoto" Target="../media/hdphoto10.wdp"/><Relationship Id="rId5" Type="http://schemas.openxmlformats.org/officeDocument/2006/relationships/audio" Target="../media/audio7.wav"/><Relationship Id="rId15" Type="http://schemas.openxmlformats.org/officeDocument/2006/relationships/image" Target="../media/image52.gif"/><Relationship Id="rId10" Type="http://schemas.openxmlformats.org/officeDocument/2006/relationships/image" Target="../media/image49.png"/><Relationship Id="rId4" Type="http://schemas.openxmlformats.org/officeDocument/2006/relationships/audio" Target="../media/audio1.wav"/><Relationship Id="rId9" Type="http://schemas.openxmlformats.org/officeDocument/2006/relationships/image" Target="../media/image48.png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8.xml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2.png"/><Relationship Id="rId12" Type="http://schemas.openxmlformats.org/officeDocument/2006/relationships/slide" Target="slide7.xml"/><Relationship Id="rId17" Type="http://schemas.openxmlformats.org/officeDocument/2006/relationships/slide" Target="slide13.xml"/><Relationship Id="rId2" Type="http://schemas.openxmlformats.org/officeDocument/2006/relationships/tags" Target="../tags/tag4.xml"/><Relationship Id="rId16" Type="http://schemas.openxmlformats.org/officeDocument/2006/relationships/slide" Target="slide11.xml"/><Relationship Id="rId1" Type="http://schemas.openxmlformats.org/officeDocument/2006/relationships/tags" Target="../tags/tag3.xml"/><Relationship Id="rId6" Type="http://schemas.openxmlformats.org/officeDocument/2006/relationships/slide" Target="slide2.xml"/><Relationship Id="rId11" Type="http://schemas.openxmlformats.org/officeDocument/2006/relationships/slide" Target="slide5.xml"/><Relationship Id="rId5" Type="http://schemas.openxmlformats.org/officeDocument/2006/relationships/image" Target="../media/image11.jpeg"/><Relationship Id="rId15" Type="http://schemas.openxmlformats.org/officeDocument/2006/relationships/slide" Target="slide10.xml"/><Relationship Id="rId10" Type="http://schemas.openxmlformats.org/officeDocument/2006/relationships/slide" Target="slide4.xml"/><Relationship Id="rId4" Type="http://schemas.openxmlformats.org/officeDocument/2006/relationships/notesSlide" Target="../notesSlides/notesSlide2.xml"/><Relationship Id="rId9" Type="http://schemas.openxmlformats.org/officeDocument/2006/relationships/slide" Target="slide3.xml"/><Relationship Id="rId14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55.png"/><Relationship Id="rId18" Type="http://schemas.openxmlformats.org/officeDocument/2006/relationships/image" Target="../media/image56.png"/><Relationship Id="rId3" Type="http://schemas.openxmlformats.org/officeDocument/2006/relationships/audio" Target="../media/media2.mp3"/><Relationship Id="rId7" Type="http://schemas.openxmlformats.org/officeDocument/2006/relationships/audio" Target="../media/audio7.wav"/><Relationship Id="rId12" Type="http://schemas.microsoft.com/office/2007/relationships/hdphoto" Target="../media/hdphoto10.wdp"/><Relationship Id="rId17" Type="http://schemas.openxmlformats.org/officeDocument/2006/relationships/image" Target="../media/image53.png"/><Relationship Id="rId2" Type="http://schemas.microsoft.com/office/2007/relationships/media" Target="../media/media2.mp3"/><Relationship Id="rId16" Type="http://schemas.openxmlformats.org/officeDocument/2006/relationships/image" Target="../media/image52.gif"/><Relationship Id="rId20" Type="http://schemas.microsoft.com/office/2007/relationships/hdphoto" Target="../media/hdphoto11.wdp"/><Relationship Id="rId1" Type="http://schemas.openxmlformats.org/officeDocument/2006/relationships/tags" Target="../tags/tag18.xml"/><Relationship Id="rId6" Type="http://schemas.openxmlformats.org/officeDocument/2006/relationships/audio" Target="../media/audio1.wav"/><Relationship Id="rId11" Type="http://schemas.openxmlformats.org/officeDocument/2006/relationships/image" Target="../media/image49.png"/><Relationship Id="rId5" Type="http://schemas.openxmlformats.org/officeDocument/2006/relationships/notesSlide" Target="../notesSlides/notesSlide16.xml"/><Relationship Id="rId15" Type="http://schemas.openxmlformats.org/officeDocument/2006/relationships/image" Target="../media/image51.png"/><Relationship Id="rId10" Type="http://schemas.openxmlformats.org/officeDocument/2006/relationships/image" Target="../media/image48.png"/><Relationship Id="rId19" Type="http://schemas.openxmlformats.org/officeDocument/2006/relationships/image" Target="../media/image50.pn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54.jpeg"/><Relationship Id="rId14" Type="http://schemas.microsoft.com/office/2007/relationships/hdphoto" Target="../media/hdphoto1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4.jpeg"/><Relationship Id="rId12" Type="http://schemas.openxmlformats.org/officeDocument/2006/relationships/image" Target="../media/image52.gif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9.xml"/><Relationship Id="rId6" Type="http://schemas.openxmlformats.org/officeDocument/2006/relationships/audio" Target="../media/audio7.wav"/><Relationship Id="rId11" Type="http://schemas.openxmlformats.org/officeDocument/2006/relationships/image" Target="../media/image51.png"/><Relationship Id="rId5" Type="http://schemas.openxmlformats.org/officeDocument/2006/relationships/audio" Target="../media/audio8.wav"/><Relationship Id="rId15" Type="http://schemas.microsoft.com/office/2007/relationships/hdphoto" Target="../media/hdphoto11.wdp"/><Relationship Id="rId10" Type="http://schemas.microsoft.com/office/2007/relationships/hdphoto" Target="../media/hdphoto10.wdp"/><Relationship Id="rId4" Type="http://schemas.openxmlformats.org/officeDocument/2006/relationships/audio" Target="../media/audio1.wav"/><Relationship Id="rId9" Type="http://schemas.openxmlformats.org/officeDocument/2006/relationships/image" Target="../media/image49.png"/><Relationship Id="rId1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4.jpeg"/><Relationship Id="rId12" Type="http://schemas.openxmlformats.org/officeDocument/2006/relationships/image" Target="../media/image52.gif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20.xml"/><Relationship Id="rId6" Type="http://schemas.openxmlformats.org/officeDocument/2006/relationships/audio" Target="../media/audio7.wav"/><Relationship Id="rId11" Type="http://schemas.openxmlformats.org/officeDocument/2006/relationships/image" Target="../media/image51.png"/><Relationship Id="rId5" Type="http://schemas.openxmlformats.org/officeDocument/2006/relationships/audio" Target="../media/audio8.wav"/><Relationship Id="rId15" Type="http://schemas.microsoft.com/office/2007/relationships/hdphoto" Target="../media/hdphoto11.wdp"/><Relationship Id="rId10" Type="http://schemas.microsoft.com/office/2007/relationships/hdphoto" Target="../media/hdphoto10.wdp"/><Relationship Id="rId4" Type="http://schemas.openxmlformats.org/officeDocument/2006/relationships/audio" Target="../media/audio1.wav"/><Relationship Id="rId9" Type="http://schemas.openxmlformats.org/officeDocument/2006/relationships/image" Target="../media/image49.png"/><Relationship Id="rId1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4.jpeg"/><Relationship Id="rId12" Type="http://schemas.openxmlformats.org/officeDocument/2006/relationships/image" Target="../media/image52.gif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21.xml"/><Relationship Id="rId6" Type="http://schemas.openxmlformats.org/officeDocument/2006/relationships/audio" Target="../media/audio8.wav"/><Relationship Id="rId11" Type="http://schemas.openxmlformats.org/officeDocument/2006/relationships/image" Target="../media/image51.png"/><Relationship Id="rId5" Type="http://schemas.openxmlformats.org/officeDocument/2006/relationships/audio" Target="../media/audio7.wav"/><Relationship Id="rId15" Type="http://schemas.microsoft.com/office/2007/relationships/hdphoto" Target="../media/hdphoto11.wdp"/><Relationship Id="rId10" Type="http://schemas.microsoft.com/office/2007/relationships/hdphoto" Target="../media/hdphoto10.wdp"/><Relationship Id="rId4" Type="http://schemas.openxmlformats.org/officeDocument/2006/relationships/audio" Target="../media/audio1.wav"/><Relationship Id="rId9" Type="http://schemas.openxmlformats.org/officeDocument/2006/relationships/image" Target="../media/image49.png"/><Relationship Id="rId1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gif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9.png"/><Relationship Id="rId12" Type="http://schemas.openxmlformats.org/officeDocument/2006/relationships/image" Target="../media/image34.gif"/><Relationship Id="rId17" Type="http://schemas.openxmlformats.org/officeDocument/2006/relationships/image" Target="../media/image38.png"/><Relationship Id="rId2" Type="http://schemas.openxmlformats.org/officeDocument/2006/relationships/slideLayout" Target="../slideLayouts/slideLayout77.xml"/><Relationship Id="rId16" Type="http://schemas.microsoft.com/office/2007/relationships/hdphoto" Target="../media/hdphoto4.wdp"/><Relationship Id="rId1" Type="http://schemas.openxmlformats.org/officeDocument/2006/relationships/tags" Target="../tags/tag22.xml"/><Relationship Id="rId6" Type="http://schemas.openxmlformats.org/officeDocument/2006/relationships/image" Target="../media/image28.jpg"/><Relationship Id="rId11" Type="http://schemas.openxmlformats.org/officeDocument/2006/relationships/image" Target="../media/image33.jpeg"/><Relationship Id="rId5" Type="http://schemas.openxmlformats.org/officeDocument/2006/relationships/audio" Target="../media/audio2.wav"/><Relationship Id="rId15" Type="http://schemas.openxmlformats.org/officeDocument/2006/relationships/image" Target="../media/image37.png"/><Relationship Id="rId10" Type="http://schemas.openxmlformats.org/officeDocument/2006/relationships/image" Target="../media/image32.gif"/><Relationship Id="rId19" Type="http://schemas.openxmlformats.org/officeDocument/2006/relationships/audio" Target="../media/audio21.wav"/><Relationship Id="rId4" Type="http://schemas.openxmlformats.org/officeDocument/2006/relationships/audio" Target="../media/audio1.wav"/><Relationship Id="rId9" Type="http://schemas.openxmlformats.org/officeDocument/2006/relationships/image" Target="../media/image31.jpeg"/><Relationship Id="rId14" Type="http://schemas.openxmlformats.org/officeDocument/2006/relationships/image" Target="../media/image36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21.xml"/><Relationship Id="rId7" Type="http://schemas.microsoft.com/office/2007/relationships/hdphoto" Target="../media/hdphoto13.wdp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2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audio" Target="../media/audio9.wav"/><Relationship Id="rId9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audio" Target="../media/audio1.wav"/><Relationship Id="rId11" Type="http://schemas.openxmlformats.org/officeDocument/2006/relationships/image" Target="../media/image63.gif"/><Relationship Id="rId5" Type="http://schemas.openxmlformats.org/officeDocument/2006/relationships/audio" Target="../media/audio4.wav"/><Relationship Id="rId15" Type="http://schemas.openxmlformats.org/officeDocument/2006/relationships/image" Target="../media/image52.gif"/><Relationship Id="rId10" Type="http://schemas.openxmlformats.org/officeDocument/2006/relationships/image" Target="../media/image62.gif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61.gif"/><Relationship Id="rId1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84.xml"/><Relationship Id="rId1" Type="http://schemas.openxmlformats.org/officeDocument/2006/relationships/tags" Target="../tags/tag26.xml"/><Relationship Id="rId6" Type="http://schemas.openxmlformats.org/officeDocument/2006/relationships/image" Target="../media/image67.jpg"/><Relationship Id="rId5" Type="http://schemas.openxmlformats.org/officeDocument/2006/relationships/audio" Target="../media/audio10.wav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media3.mp3"/><Relationship Id="rId7" Type="http://schemas.openxmlformats.org/officeDocument/2006/relationships/image" Target="../media/image68.jpeg"/><Relationship Id="rId2" Type="http://schemas.microsoft.com/office/2007/relationships/media" Target="../media/media3.mp3"/><Relationship Id="rId1" Type="http://schemas.openxmlformats.org/officeDocument/2006/relationships/tags" Target="../tags/tag27.xml"/><Relationship Id="rId6" Type="http://schemas.openxmlformats.org/officeDocument/2006/relationships/audio" Target="../media/audio2.wav"/><Relationship Id="rId11" Type="http://schemas.openxmlformats.org/officeDocument/2006/relationships/image" Target="../media/image71.png"/><Relationship Id="rId5" Type="http://schemas.openxmlformats.org/officeDocument/2006/relationships/notesSlide" Target="../notesSlides/notesSlide24.xml"/><Relationship Id="rId10" Type="http://schemas.openxmlformats.org/officeDocument/2006/relationships/image" Target="../media/image56.png"/><Relationship Id="rId4" Type="http://schemas.openxmlformats.org/officeDocument/2006/relationships/slideLayout" Target="../slideLayouts/slideLayout129.xml"/><Relationship Id="rId9" Type="http://schemas.openxmlformats.org/officeDocument/2006/relationships/image" Target="../media/image70.png"/><Relationship Id="rId1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png"/><Relationship Id="rId11" Type="http://schemas.openxmlformats.org/officeDocument/2006/relationships/audio" Target="../media/audio1.wav"/><Relationship Id="rId5" Type="http://schemas.openxmlformats.org/officeDocument/2006/relationships/image" Target="../media/image15.pn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audio" Target="../media/audio1.wav"/><Relationship Id="rId4" Type="http://schemas.openxmlformats.org/officeDocument/2006/relationships/audio" Target="../media/audio4.wav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audio" Target="../media/audio1.wav"/><Relationship Id="rId4" Type="http://schemas.openxmlformats.org/officeDocument/2006/relationships/audio" Target="../media/audio4.wav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audio" Target="../media/audio1.wav"/><Relationship Id="rId4" Type="http://schemas.openxmlformats.org/officeDocument/2006/relationships/audio" Target="../media/audio4.wav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3.xml"/><Relationship Id="rId7" Type="http://schemas.openxmlformats.org/officeDocument/2006/relationships/slide" Target="slide3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audio" Target="../media/audio5.wav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4.xml"/><Relationship Id="rId7" Type="http://schemas.openxmlformats.org/officeDocument/2006/relationships/slide" Target="slide3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audio" Target="../media/audio5.wav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notesSlide" Target="../notesSlides/notesSlide5.xml"/><Relationship Id="rId7" Type="http://schemas.openxmlformats.org/officeDocument/2006/relationships/slide" Target="slide3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audio" Target="../media/audio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271" y="1061264"/>
            <a:ext cx="7114479" cy="4114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85592" y="1788821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219110">
              <a:buClr>
                <a:srgbClr val="000000"/>
              </a:buClr>
              <a:defRPr/>
            </a:pPr>
            <a:br>
              <a:rPr lang="en-US" sz="3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</a:br>
            <a:r>
              <a:rPr lang="en-US" sz="3500" b="1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Review 3</a:t>
            </a:r>
            <a:br>
              <a:rPr lang="en-US" sz="3500" b="1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</a:br>
            <a:r>
              <a:rPr lang="en-US" sz="3500" b="1" kern="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Part 3 </a:t>
            </a:r>
            <a:r>
              <a:rPr lang="en-US" sz="3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– Video</a:t>
            </a:r>
            <a:br>
              <a:rPr lang="en-US" sz="3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</a:br>
            <a:endParaRPr lang="en-US" sz="3500" b="1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347" y="105738"/>
            <a:ext cx="810839" cy="816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549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dhoi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640644" y="-394678"/>
            <a:ext cx="11658328" cy="7348992"/>
          </a:xfrm>
          <a:prstGeom prst="rect">
            <a:avLst/>
          </a:prstGeom>
        </p:spPr>
      </p:pic>
      <p:sp>
        <p:nvSpPr>
          <p:cNvPr id="13" name="asw"/>
          <p:cNvSpPr/>
          <p:nvPr/>
        </p:nvSpPr>
        <p:spPr>
          <a:xfrm>
            <a:off x="4274916" y="542455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pic>
        <p:nvPicPr>
          <p:cNvPr id="23" name="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407179" y="4932147"/>
            <a:ext cx="1586789" cy="181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615610" cy="1127683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  <a:hlinkClick r:id="rId7" action="ppaction://hlinksldjump"/>
              </a:rPr>
              <a:t>Back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  </a:t>
            </a:r>
          </a:p>
        </p:txBody>
      </p:sp>
      <p:pic>
        <p:nvPicPr>
          <p:cNvPr id="12" name="Picture 22" descr="Sports T Shirt - Lime colour buy online from - ScholarShopp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59" y="1904736"/>
            <a:ext cx="2380807" cy="238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6" descr="Joules Junior Boys Supersoft Fluffy Socks - French Navy - Clothing from  Oakfield | Country Fashion Equestrian UK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8" t="11943" r="27573" b="4162"/>
          <a:stretch/>
        </p:blipFill>
        <p:spPr bwMode="auto">
          <a:xfrm>
            <a:off x="8074175" y="2078238"/>
            <a:ext cx="1682744" cy="240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248306" y="4435990"/>
            <a:ext cx="6538814" cy="823425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My…………………is green.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17" name="Picture 4" descr="Shoes with &amp;#39;toe spring&amp;#39; may increase risk of injury, study finds | Medical  research | The Guardia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125" y="2202474"/>
            <a:ext cx="3508491" cy="210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705843" y="4333133"/>
            <a:ext cx="4275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t-shirt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59831" y="1157754"/>
            <a:ext cx="9272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00B0F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Question 8: look and fill in the blank.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3545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5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dhoi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664360" y="-380643"/>
            <a:ext cx="11658328" cy="7348992"/>
          </a:xfrm>
          <a:prstGeom prst="rect">
            <a:avLst/>
          </a:prstGeom>
        </p:spPr>
      </p:pic>
      <p:sp>
        <p:nvSpPr>
          <p:cNvPr id="13" name="asw"/>
          <p:cNvSpPr/>
          <p:nvPr/>
        </p:nvSpPr>
        <p:spPr>
          <a:xfrm>
            <a:off x="4274916" y="542455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pic>
        <p:nvPicPr>
          <p:cNvPr id="23" name="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407179" y="4932147"/>
            <a:ext cx="1586789" cy="181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615610" cy="1127683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  <a:hlinkClick r:id="rId7" action="ppaction://hlinksldjump"/>
              </a:rPr>
              <a:t>Back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04210" y="1151698"/>
            <a:ext cx="9272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00B0F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Question 9: look and fill in the blank.</a:t>
            </a:r>
          </a:p>
        </p:txBody>
      </p:sp>
      <p:pic>
        <p:nvPicPr>
          <p:cNvPr id="16" name="Picture 26" descr="Joules Junior Boys Supersoft Fluffy Socks - French Navy - Clothing from  Oakfield | Country Fashion Equestrian UK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8" t="11943" r="27573" b="4162"/>
          <a:stretch/>
        </p:blipFill>
        <p:spPr bwMode="auto">
          <a:xfrm>
            <a:off x="7754417" y="2026266"/>
            <a:ext cx="1682744" cy="240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248306" y="4435990"/>
            <a:ext cx="6538814" cy="823425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He’s got a yellow……….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14" name="Picture 28" descr="Minions Kids Character Bucket Hat - Yellow | BIG W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9" b="7122"/>
          <a:stretch/>
        </p:blipFill>
        <p:spPr bwMode="auto">
          <a:xfrm flipH="1">
            <a:off x="4237371" y="2124476"/>
            <a:ext cx="2754428" cy="233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Boys 4-7 Minecraft Heavyweight Puffer Jacket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33" b="97167" l="14167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06" r="8668"/>
          <a:stretch/>
        </p:blipFill>
        <p:spPr bwMode="auto">
          <a:xfrm>
            <a:off x="1315185" y="1632368"/>
            <a:ext cx="2272643" cy="290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110597" y="4325641"/>
            <a:ext cx="1247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hat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4232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5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217618">
            <a:off x="3749307" y="2199288"/>
            <a:ext cx="508562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Review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6844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 school building background Royalty Free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4" b="9392"/>
          <a:stretch/>
        </p:blipFill>
        <p:spPr bwMode="auto">
          <a:xfrm>
            <a:off x="-1" y="0"/>
            <a:ext cx="64202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003833" y="1401406"/>
            <a:ext cx="6914029" cy="447860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206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i="1">
              <a:solidFill>
                <a:srgbClr val="FF0000"/>
              </a:solidFill>
            </a:endParaRPr>
          </a:p>
        </p:txBody>
      </p:sp>
      <p:pic>
        <p:nvPicPr>
          <p:cNvPr id="4104" name="Picture 8" descr="Backpack graphy Animation, school opens, food, cartoon png | PNGEg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>
                        <a14:foregroundMark x1="34222" y1="7461" x2="35000" y2="12435"/>
                        <a14:foregroundMark x1="21889" y1="25916" x2="32889" y2="37958"/>
                        <a14:backgroundMark x1="26444" y1="39136" x2="25333" y2="61126"/>
                        <a14:backgroundMark x1="27222" y1="26571" x2="28556" y2="28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6" r="17281"/>
          <a:stretch/>
        </p:blipFill>
        <p:spPr bwMode="auto">
          <a:xfrm>
            <a:off x="10586045" y="4528740"/>
            <a:ext cx="1704928" cy="2188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School Bag Cartoo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303" l="10000" r="90000">
                        <a14:foregroundMark x1="28333" y1="46515" x2="65889" y2="40303"/>
                        <a14:foregroundMark x1="52556" y1="26212" x2="55222" y2="50909"/>
                        <a14:foregroundMark x1="59000" y1="28030" x2="60556" y2="45758"/>
                        <a14:foregroundMark x1="54444" y1="30152" x2="57667" y2="41061"/>
                        <a14:foregroundMark x1="52000" y1="34242" x2="52000" y2="41818"/>
                        <a14:foregroundMark x1="61333" y1="28030" x2="63000" y2="39697"/>
                        <a14:foregroundMark x1="64000" y1="43333" x2="59556" y2="52727"/>
                        <a14:foregroundMark x1="70222" y1="66970" x2="70222" y2="70909"/>
                        <a14:foregroundMark x1="39778" y1="41818" x2="46222" y2="50909"/>
                        <a14:foregroundMark x1="40556" y1="41061" x2="44556" y2="43636"/>
                        <a14:foregroundMark x1="29667" y1="46212" x2="29889" y2="5197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19" r="15414"/>
          <a:stretch/>
        </p:blipFill>
        <p:spPr bwMode="auto">
          <a:xfrm rot="777277">
            <a:off x="9052571" y="4974082"/>
            <a:ext cx="1751540" cy="190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oy Girl |Kids Room Posters|Poster for Play Schools|Cartoon Poster|All Time  Posters|Poster About Life|Poster for Every Room,Office, Gym|Self Adesive  Sticker Poster by 5Ace : Amazon.in: Home &amp;amp; Kitche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972" y="4100817"/>
            <a:ext cx="3701971" cy="270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85642" y="2722594"/>
            <a:ext cx="405330" cy="41467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685642" y="3433373"/>
            <a:ext cx="405330" cy="41467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685642" y="4144152"/>
            <a:ext cx="405330" cy="41467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701971" y="4867296"/>
            <a:ext cx="405330" cy="41467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088386" y="2743725"/>
            <a:ext cx="405330" cy="41467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088386" y="3454504"/>
            <a:ext cx="405330" cy="41467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088386" y="4165283"/>
            <a:ext cx="405330" cy="41467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088386" y="4888427"/>
            <a:ext cx="405330" cy="41467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94756" y="2583267"/>
            <a:ext cx="13182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94756" y="3326263"/>
            <a:ext cx="16284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t-shirt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94756" y="4069259"/>
            <a:ext cx="16284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boot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18839" y="4840331"/>
            <a:ext cx="16284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coat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954901" y="2652930"/>
            <a:ext cx="16284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skirt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971919" y="3363709"/>
            <a:ext cx="16284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socks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971918" y="4091201"/>
            <a:ext cx="16284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shoes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954901" y="4840331"/>
            <a:ext cx="16284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trouser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086003" y="1683261"/>
            <a:ext cx="64636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1.Tick.What do you wear to school</a:t>
            </a:r>
            <a:r>
              <a:rPr lang="en-US" sz="2800" b="1" i="1" dirty="0">
                <a:solidFill>
                  <a:srgbClr val="002060"/>
                </a:solidFill>
                <a:latin typeface="Myriad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5437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w2eiwb1_video_5_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59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" y="-375830"/>
            <a:ext cx="12192000" cy="72338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090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820534" y="1043882"/>
            <a:ext cx="10518805" cy="568111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206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i="1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59566" y="1186078"/>
            <a:ext cx="6251520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i="1" dirty="0">
                <a:solidFill>
                  <a:srgbClr val="002060"/>
                </a:solidFill>
                <a:latin typeface="Myriad"/>
              </a:rPr>
              <a:t>2</a:t>
            </a:r>
            <a:r>
              <a:rPr lang="en-US" sz="3200" b="1" dirty="0">
                <a:solidFill>
                  <a:srgbClr val="002060"/>
                </a:solidFill>
                <a:latin typeface="Myriad"/>
              </a:rPr>
              <a:t> </a:t>
            </a:r>
            <a:r>
              <a:rPr lang="en-US" sz="3000" b="1" i="1" dirty="0">
                <a:solidFill>
                  <a:srgbClr val="002060"/>
                </a:solidFill>
                <a:latin typeface="Myriad"/>
              </a:rPr>
              <a:t>Look at the hats in the video. </a:t>
            </a:r>
          </a:p>
          <a:p>
            <a:r>
              <a:rPr lang="en-US" sz="3000" b="1" i="1" dirty="0">
                <a:solidFill>
                  <a:srgbClr val="002060"/>
                </a:solidFill>
                <a:latin typeface="Myriad"/>
              </a:rPr>
              <a:t>What </a:t>
            </a:r>
            <a:r>
              <a:rPr lang="en-US" sz="3000" b="1" i="1" dirty="0" err="1">
                <a:solidFill>
                  <a:srgbClr val="002060"/>
                </a:solidFill>
                <a:latin typeface="Myriad"/>
              </a:rPr>
              <a:t>colours</a:t>
            </a:r>
            <a:r>
              <a:rPr lang="en-US" sz="3000" b="1" i="1" dirty="0">
                <a:solidFill>
                  <a:srgbClr val="002060"/>
                </a:solidFill>
                <a:latin typeface="Myriad"/>
              </a:rPr>
              <a:t> can you see? Tick. </a:t>
            </a:r>
          </a:p>
        </p:txBody>
      </p:sp>
      <p:sp>
        <p:nvSpPr>
          <p:cNvPr id="10" name="Oval 9"/>
          <p:cNvSpPr/>
          <p:nvPr/>
        </p:nvSpPr>
        <p:spPr>
          <a:xfrm>
            <a:off x="3910435" y="2843503"/>
            <a:ext cx="583532" cy="576530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31063" y="3910630"/>
            <a:ext cx="583532" cy="57653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931063" y="4968557"/>
            <a:ext cx="583532" cy="57653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920001" y="6043469"/>
            <a:ext cx="583532" cy="576530"/>
          </a:xfrm>
          <a:prstGeom prst="ellipse">
            <a:avLst/>
          </a:prstGeom>
          <a:solidFill>
            <a:srgbClr val="FF99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8032475" y="2752327"/>
            <a:ext cx="583532" cy="5765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8032475" y="3910630"/>
            <a:ext cx="583532" cy="57653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073372" y="4966372"/>
            <a:ext cx="583532" cy="57653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8073372" y="6077596"/>
            <a:ext cx="583532" cy="57653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" name="Picture 22" descr="Check Mark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33" b="100000" l="5778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372" y="3815429"/>
            <a:ext cx="665325" cy="6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2" descr="Check Mark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33" b="100000" l="5778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063" y="5816862"/>
            <a:ext cx="665325" cy="6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heck Mark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33" b="100000" l="5778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062" y="4821511"/>
            <a:ext cx="665325" cy="6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430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w2eiwb1_video_5_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59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" y="-375830"/>
            <a:ext cx="12192000" cy="72338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951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Ghim của faridhaniem trên Manualidades | Nhật ký nghệ thuật, Thiệp hoa,  Thiệp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8" y="0"/>
            <a:ext cx="12997543" cy="746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45872" y="1987603"/>
            <a:ext cx="865958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1, </a:t>
            </a:r>
            <a:r>
              <a:rPr lang="en-US" sz="3000" b="1" dirty="0">
                <a:latin typeface="Comic Sans MS" panose="030F0702030302020204" pitchFamily="66" charset="0"/>
              </a:rPr>
              <a:t>Some girls have got blue hats.</a:t>
            </a:r>
          </a:p>
          <a:p>
            <a:endParaRPr lang="en-US" sz="3000" dirty="0"/>
          </a:p>
          <a:p>
            <a:r>
              <a:rPr lang="en-US" sz="3000" dirty="0">
                <a:latin typeface="Comic Sans MS" panose="030F0702030302020204" pitchFamily="66" charset="0"/>
              </a:rPr>
              <a:t>2, </a:t>
            </a:r>
            <a:r>
              <a:rPr lang="en-US" sz="3000" b="1" dirty="0">
                <a:latin typeface="Comic Sans MS" panose="030F0702030302020204" pitchFamily="66" charset="0"/>
              </a:rPr>
              <a:t>Some boys have got white and blue socks.</a:t>
            </a:r>
          </a:p>
          <a:p>
            <a:endParaRPr lang="en-US" sz="3000" dirty="0"/>
          </a:p>
          <a:p>
            <a:r>
              <a:rPr lang="en-US" sz="3000" dirty="0">
                <a:latin typeface="Comic Sans MS" panose="030F0702030302020204" pitchFamily="66" charset="0"/>
              </a:rPr>
              <a:t>3, </a:t>
            </a:r>
            <a:r>
              <a:rPr lang="en-US" sz="3000" b="1" dirty="0">
                <a:latin typeface="Comic Sans MS" panose="030F0702030302020204" pitchFamily="66" charset="0"/>
              </a:rPr>
              <a:t>Some boys have got red hats and </a:t>
            </a:r>
          </a:p>
          <a:p>
            <a:r>
              <a:rPr lang="en-US" sz="3000" b="1" dirty="0">
                <a:latin typeface="Comic Sans MS" panose="030F0702030302020204" pitchFamily="66" charset="0"/>
              </a:rPr>
              <a:t>    orange T-shirts.</a:t>
            </a:r>
          </a:p>
          <a:p>
            <a:endParaRPr lang="en-US" sz="3000" dirty="0">
              <a:latin typeface="Comic Sans MS" panose="030F0702030302020204" pitchFamily="66" charset="0"/>
            </a:endParaRPr>
          </a:p>
          <a:p>
            <a:r>
              <a:rPr lang="en-US" sz="3000" dirty="0">
                <a:latin typeface="Comic Sans MS" panose="030F0702030302020204" pitchFamily="66" charset="0"/>
              </a:rPr>
              <a:t>4, </a:t>
            </a:r>
            <a:r>
              <a:rPr lang="en-US" sz="3000" b="1" dirty="0">
                <a:latin typeface="Comic Sans MS" panose="030F0702030302020204" pitchFamily="66" charset="0"/>
              </a:rPr>
              <a:t>A girl has got a funny hat</a:t>
            </a:r>
            <a:r>
              <a:rPr lang="en-US" sz="3000" b="1" dirty="0"/>
              <a:t>. </a:t>
            </a:r>
          </a:p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833295" y="2052919"/>
            <a:ext cx="405330" cy="414671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437452" y="2052919"/>
            <a:ext cx="405330" cy="414671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811619" y="2923774"/>
            <a:ext cx="405330" cy="414671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415776" y="2923774"/>
            <a:ext cx="405330" cy="414671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764465" y="3880651"/>
            <a:ext cx="405330" cy="414671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1368622" y="3880651"/>
            <a:ext cx="405330" cy="414671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811619" y="5239134"/>
            <a:ext cx="405330" cy="414671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415776" y="5239134"/>
            <a:ext cx="405330" cy="414671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</a:t>
            </a:r>
          </a:p>
        </p:txBody>
      </p:sp>
      <p:sp>
        <p:nvSpPr>
          <p:cNvPr id="5" name="Rectangle 4"/>
          <p:cNvSpPr/>
          <p:nvPr/>
        </p:nvSpPr>
        <p:spPr>
          <a:xfrm>
            <a:off x="2220687" y="1173539"/>
            <a:ext cx="9748157" cy="5878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3. Tick T for True or F for False. </a:t>
            </a:r>
          </a:p>
        </p:txBody>
      </p:sp>
      <p:pic>
        <p:nvPicPr>
          <p:cNvPr id="1046" name="Picture 22" descr="Check Mark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33" b="100000" l="5778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297" y="1387594"/>
            <a:ext cx="665325" cy="6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2" descr="Check Mark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33" b="100000" l="5778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794" y="2349439"/>
            <a:ext cx="665325" cy="6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2" descr="Check Mark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33" b="100000" l="5778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5778" y="3315443"/>
            <a:ext cx="665325" cy="6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2" descr="Check Mark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33" b="100000" l="5778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361" y="4573809"/>
            <a:ext cx="665325" cy="6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812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" y="0"/>
            <a:ext cx="12183533" cy="71780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77526" y="4768030"/>
            <a:ext cx="7234032" cy="1569660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US" sz="9600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CANDY CATCHER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7855716"/>
      </p:ext>
    </p:extLst>
  </p:cSld>
  <p:clrMapOvr>
    <a:masterClrMapping/>
  </p:clrMapOvr>
  <p:transition spd="slow">
    <p:push dir="r"/>
    <p:sndAc>
      <p:stSnd>
        <p:snd r:embed="rId4" name="magic-chime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i Music - Gaming Background Music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i Music - Gaming Background Music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artoon forest landscape Royalty Free Vector Imag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102"/>
          <a:stretch/>
        </p:blipFill>
        <p:spPr bwMode="auto">
          <a:xfrm>
            <a:off x="-11952" y="-121023"/>
            <a:ext cx="12229017" cy="697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118" y="-121023"/>
            <a:ext cx="183163" cy="1993565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1432053" y="1794146"/>
            <a:ext cx="7362002" cy="470522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i="1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516583" y="1981021"/>
            <a:ext cx="4689760" cy="5878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Find the opposite word. </a:t>
            </a:r>
          </a:p>
        </p:txBody>
      </p:sp>
      <p:sp>
        <p:nvSpPr>
          <p:cNvPr id="31" name="Rectangle: Rounded Corners 19A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3607105" y="3596624"/>
            <a:ext cx="2055757" cy="687667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endPos="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A. nice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61430" y="2825906"/>
            <a:ext cx="56176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His coat is not ugly. It’s …….</a:t>
            </a:r>
          </a:p>
        </p:txBody>
      </p:sp>
      <p:sp>
        <p:nvSpPr>
          <p:cNvPr id="33" name="Rectangle: Rounded Corners 19B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3629647" y="4532462"/>
            <a:ext cx="2033216" cy="687667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B. short</a:t>
            </a:r>
          </a:p>
        </p:txBody>
      </p:sp>
      <p:sp>
        <p:nvSpPr>
          <p:cNvPr id="34" name="Rectangle: Rounded Corners 19C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3682056" y="5458659"/>
            <a:ext cx="1980805" cy="687667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C. long</a:t>
            </a:r>
          </a:p>
        </p:txBody>
      </p:sp>
      <p:pic>
        <p:nvPicPr>
          <p:cNvPr id="35" name="Picture 8" descr="Happy flower cartoon flower Royalty Free Vector Imag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704" b="90000" l="9850" r="92643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129" y="4480867"/>
            <a:ext cx="2337849" cy="314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445419" y="5220129"/>
            <a:ext cx="818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7030A0"/>
                </a:solidFill>
                <a:latin typeface="Comic Sans MS" panose="030F0702030302020204" pitchFamily="66" charset="0"/>
              </a:rPr>
              <a:t>01</a:t>
            </a:r>
          </a:p>
        </p:txBody>
      </p:sp>
      <p:pic>
        <p:nvPicPr>
          <p:cNvPr id="37" name="Picture 36" descr="Staying Connected to the Vine – Leslie Eaddy-Brook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7" y="-293562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Staying Connected to the Vine – Leslie Eaddy-Brook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83" y="-350578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Staying Connected to the Vine – Leslie Eaddy-Brook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197" y="-320387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Staying Connected to the Vine – Leslie Eaddy-Brook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333" y="-308257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 descr="Staying Connected to the Vine – Leslie Eaddy-Brook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511" y="-555940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433" y="4509697"/>
            <a:ext cx="2604108" cy="2604108"/>
          </a:xfrm>
          <a:prstGeom prst="rect">
            <a:avLst/>
          </a:prstGeom>
        </p:spPr>
      </p:pic>
      <p:pic>
        <p:nvPicPr>
          <p:cNvPr id="43" name="Picture 2" descr="5 Bee Gifs - Gif Abyss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842" y="3426091"/>
            <a:ext cx="1521895" cy="15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433" y="1231862"/>
            <a:ext cx="1444829" cy="14630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426591"/>
      </p:ext>
    </p:extLst>
  </p:cSld>
  <p:clrMapOvr>
    <a:masterClrMapping/>
  </p:clrMapOvr>
  <p:transition spd="slow">
    <p:push/>
    <p:sndAc>
      <p:stSnd>
        <p:snd r:embed="rId4" name="magic-chime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06797 0.6099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8" y="3048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3" grpId="1" animBg="1"/>
      <p:bldP spid="34" grpId="0" animBg="1"/>
      <p:bldP spid="3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artoon empty playground Royalty Free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57"/>
          <a:stretch/>
        </p:blipFill>
        <p:spPr bwMode="auto">
          <a:xfrm>
            <a:off x="6" y="0"/>
            <a:ext cx="12191994" cy="700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/>
          <p:cNvSpPr/>
          <p:nvPr/>
        </p:nvSpPr>
        <p:spPr>
          <a:xfrm>
            <a:off x="5033460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ant</a:t>
            </a:r>
          </a:p>
        </p:txBody>
      </p:sp>
      <p:sp>
        <p:nvSpPr>
          <p:cNvPr id="80" name="Rectangle 79"/>
          <p:cNvSpPr/>
          <p:nvPr/>
        </p:nvSpPr>
        <p:spPr>
          <a:xfrm>
            <a:off x="6863623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mouse</a:t>
            </a:r>
          </a:p>
        </p:txBody>
      </p:sp>
      <p:sp>
        <p:nvSpPr>
          <p:cNvPr id="81" name="Rectangle 80"/>
          <p:cNvSpPr/>
          <p:nvPr/>
        </p:nvSpPr>
        <p:spPr>
          <a:xfrm>
            <a:off x="3201659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elephant</a:t>
            </a:r>
          </a:p>
        </p:txBody>
      </p:sp>
      <p:sp>
        <p:nvSpPr>
          <p:cNvPr id="82" name="Rectangle 81"/>
          <p:cNvSpPr/>
          <p:nvPr/>
        </p:nvSpPr>
        <p:spPr>
          <a:xfrm>
            <a:off x="5033460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dog</a:t>
            </a:r>
          </a:p>
        </p:txBody>
      </p:sp>
      <p:sp>
        <p:nvSpPr>
          <p:cNvPr id="83" name="Rectangle 82"/>
          <p:cNvSpPr/>
          <p:nvPr/>
        </p:nvSpPr>
        <p:spPr>
          <a:xfrm>
            <a:off x="6863623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fish</a:t>
            </a:r>
          </a:p>
        </p:txBody>
      </p:sp>
      <p:sp>
        <p:nvSpPr>
          <p:cNvPr id="84" name="Rectangle 83"/>
          <p:cNvSpPr/>
          <p:nvPr/>
        </p:nvSpPr>
        <p:spPr>
          <a:xfrm>
            <a:off x="3201659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iguana</a:t>
            </a:r>
          </a:p>
        </p:txBody>
      </p:sp>
      <p:sp>
        <p:nvSpPr>
          <p:cNvPr id="85" name="Rectangle 84"/>
          <p:cNvSpPr/>
          <p:nvPr/>
        </p:nvSpPr>
        <p:spPr>
          <a:xfrm>
            <a:off x="5033460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hen</a:t>
            </a:r>
          </a:p>
        </p:txBody>
      </p:sp>
      <p:sp>
        <p:nvSpPr>
          <p:cNvPr id="86" name="Rectangle 85"/>
          <p:cNvSpPr/>
          <p:nvPr/>
        </p:nvSpPr>
        <p:spPr>
          <a:xfrm>
            <a:off x="6863623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pet</a:t>
            </a:r>
          </a:p>
        </p:txBody>
      </p:sp>
      <p:sp>
        <p:nvSpPr>
          <p:cNvPr id="88" name="Rectangle 87"/>
          <p:cNvSpPr/>
          <p:nvPr/>
        </p:nvSpPr>
        <p:spPr>
          <a:xfrm>
            <a:off x="3201659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9" name="tronto"/>
          <p:cNvSpPr/>
          <p:nvPr/>
        </p:nvSpPr>
        <p:spPr>
          <a:xfrm>
            <a:off x="3408316" y="1233962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xto"/>
          <p:cNvSpPr/>
          <p:nvPr/>
        </p:nvSpPr>
        <p:spPr>
          <a:xfrm>
            <a:off x="3329824" y="1143510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tronto"/>
          <p:cNvSpPr/>
          <p:nvPr/>
        </p:nvSpPr>
        <p:spPr>
          <a:xfrm>
            <a:off x="5241279" y="124644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xto"/>
          <p:cNvSpPr/>
          <p:nvPr/>
        </p:nvSpPr>
        <p:spPr>
          <a:xfrm>
            <a:off x="5162787" y="115599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tronto"/>
          <p:cNvSpPr/>
          <p:nvPr/>
        </p:nvSpPr>
        <p:spPr>
          <a:xfrm>
            <a:off x="7072692" y="124644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xto"/>
          <p:cNvSpPr/>
          <p:nvPr/>
        </p:nvSpPr>
        <p:spPr>
          <a:xfrm>
            <a:off x="6994200" y="115599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tronto"/>
          <p:cNvSpPr/>
          <p:nvPr/>
        </p:nvSpPr>
        <p:spPr>
          <a:xfrm>
            <a:off x="3408316" y="3082912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xto"/>
          <p:cNvSpPr/>
          <p:nvPr/>
        </p:nvSpPr>
        <p:spPr>
          <a:xfrm>
            <a:off x="3329824" y="2992460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tronto"/>
          <p:cNvSpPr/>
          <p:nvPr/>
        </p:nvSpPr>
        <p:spPr>
          <a:xfrm>
            <a:off x="5241279" y="309539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" name="xto"/>
          <p:cNvSpPr/>
          <p:nvPr/>
        </p:nvSpPr>
        <p:spPr>
          <a:xfrm>
            <a:off x="5162787" y="300494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6" name="tronto"/>
          <p:cNvSpPr/>
          <p:nvPr/>
        </p:nvSpPr>
        <p:spPr>
          <a:xfrm>
            <a:off x="7072692" y="309539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" name="xto"/>
          <p:cNvSpPr/>
          <p:nvPr/>
        </p:nvSpPr>
        <p:spPr>
          <a:xfrm>
            <a:off x="6994200" y="300494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tronto"/>
          <p:cNvSpPr/>
          <p:nvPr/>
        </p:nvSpPr>
        <p:spPr>
          <a:xfrm>
            <a:off x="3408316" y="4913905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xto"/>
          <p:cNvSpPr/>
          <p:nvPr/>
        </p:nvSpPr>
        <p:spPr>
          <a:xfrm>
            <a:off x="3329824" y="4823453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tronto"/>
          <p:cNvSpPr/>
          <p:nvPr/>
        </p:nvSpPr>
        <p:spPr>
          <a:xfrm>
            <a:off x="5241279" y="4926389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xto"/>
          <p:cNvSpPr/>
          <p:nvPr/>
        </p:nvSpPr>
        <p:spPr>
          <a:xfrm>
            <a:off x="5162787" y="4835937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tronto"/>
          <p:cNvSpPr/>
          <p:nvPr/>
        </p:nvSpPr>
        <p:spPr>
          <a:xfrm>
            <a:off x="7072692" y="4926389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2" name="xto"/>
          <p:cNvSpPr/>
          <p:nvPr/>
        </p:nvSpPr>
        <p:spPr>
          <a:xfrm>
            <a:off x="6994200" y="4835937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1">
            <a:hlinkClick r:id="rId6" action="ppaction://hlinksldjump"/>
          </p:cNvPr>
          <p:cNvSpPr/>
          <p:nvPr/>
        </p:nvSpPr>
        <p:spPr>
          <a:xfrm>
            <a:off x="3201659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22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7830" y="2149957"/>
            <a:ext cx="461254" cy="461254"/>
          </a:xfrm>
          <a:prstGeom prst="rect">
            <a:avLst/>
          </a:prstGeom>
        </p:spPr>
      </p:pic>
      <p:pic>
        <p:nvPicPr>
          <p:cNvPr id="26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6910" y="2197704"/>
            <a:ext cx="365760" cy="365760"/>
          </a:xfrm>
          <a:prstGeom prst="rect">
            <a:avLst/>
          </a:prstGeom>
        </p:spPr>
      </p:pic>
      <p:sp>
        <p:nvSpPr>
          <p:cNvPr id="148" name="1">
            <a:hlinkClick r:id="rId9" action="ppaction://hlinksldjump"/>
          </p:cNvPr>
          <p:cNvSpPr/>
          <p:nvPr/>
        </p:nvSpPr>
        <p:spPr>
          <a:xfrm>
            <a:off x="5033460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14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0793" y="2162441"/>
            <a:ext cx="461254" cy="461254"/>
          </a:xfrm>
          <a:prstGeom prst="rect">
            <a:avLst/>
          </a:prstGeom>
        </p:spPr>
      </p:pic>
      <p:pic>
        <p:nvPicPr>
          <p:cNvPr id="15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9873" y="2210188"/>
            <a:ext cx="365760" cy="365760"/>
          </a:xfrm>
          <a:prstGeom prst="rect">
            <a:avLst/>
          </a:prstGeom>
        </p:spPr>
      </p:pic>
      <p:sp>
        <p:nvSpPr>
          <p:cNvPr id="153" name="1">
            <a:hlinkClick r:id="rId10" action="ppaction://hlinksldjump"/>
          </p:cNvPr>
          <p:cNvSpPr/>
          <p:nvPr/>
        </p:nvSpPr>
        <p:spPr>
          <a:xfrm>
            <a:off x="6863623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15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2206" y="2162441"/>
            <a:ext cx="461254" cy="461254"/>
          </a:xfrm>
          <a:prstGeom prst="rect">
            <a:avLst/>
          </a:prstGeom>
        </p:spPr>
      </p:pic>
      <p:pic>
        <p:nvPicPr>
          <p:cNvPr id="15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1286" y="2210188"/>
            <a:ext cx="365760" cy="365760"/>
          </a:xfrm>
          <a:prstGeom prst="rect">
            <a:avLst/>
          </a:prstGeom>
        </p:spPr>
      </p:pic>
      <p:sp>
        <p:nvSpPr>
          <p:cNvPr id="158" name="1">
            <a:hlinkClick r:id="rId11" action="ppaction://hlinksldjump"/>
          </p:cNvPr>
          <p:cNvSpPr/>
          <p:nvPr/>
        </p:nvSpPr>
        <p:spPr>
          <a:xfrm>
            <a:off x="3201659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15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7830" y="3998907"/>
            <a:ext cx="461254" cy="461254"/>
          </a:xfrm>
          <a:prstGeom prst="rect">
            <a:avLst/>
          </a:prstGeom>
        </p:spPr>
      </p:pic>
      <p:pic>
        <p:nvPicPr>
          <p:cNvPr id="16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6910" y="4046654"/>
            <a:ext cx="365760" cy="365760"/>
          </a:xfrm>
          <a:prstGeom prst="rect">
            <a:avLst/>
          </a:prstGeom>
        </p:spPr>
      </p:pic>
      <p:sp>
        <p:nvSpPr>
          <p:cNvPr id="163" name="1">
            <a:hlinkClick r:id="rId12" action="ppaction://hlinksldjump"/>
          </p:cNvPr>
          <p:cNvSpPr/>
          <p:nvPr/>
        </p:nvSpPr>
        <p:spPr>
          <a:xfrm>
            <a:off x="5033460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16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0793" y="4011391"/>
            <a:ext cx="461254" cy="461254"/>
          </a:xfrm>
          <a:prstGeom prst="rect">
            <a:avLst/>
          </a:prstGeom>
        </p:spPr>
      </p:pic>
      <p:pic>
        <p:nvPicPr>
          <p:cNvPr id="16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9873" y="4059138"/>
            <a:ext cx="365760" cy="365760"/>
          </a:xfrm>
          <a:prstGeom prst="rect">
            <a:avLst/>
          </a:prstGeom>
        </p:spPr>
      </p:pic>
      <p:sp>
        <p:nvSpPr>
          <p:cNvPr id="168" name="1">
            <a:hlinkClick r:id="rId13" action="ppaction://hlinksldjump"/>
          </p:cNvPr>
          <p:cNvSpPr/>
          <p:nvPr/>
        </p:nvSpPr>
        <p:spPr>
          <a:xfrm>
            <a:off x="6863623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16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2206" y="4011391"/>
            <a:ext cx="461254" cy="461254"/>
          </a:xfrm>
          <a:prstGeom prst="rect">
            <a:avLst/>
          </a:prstGeom>
        </p:spPr>
      </p:pic>
      <p:pic>
        <p:nvPicPr>
          <p:cNvPr id="17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1286" y="4059138"/>
            <a:ext cx="365760" cy="365760"/>
          </a:xfrm>
          <a:prstGeom prst="rect">
            <a:avLst/>
          </a:prstGeom>
        </p:spPr>
      </p:pic>
      <p:sp>
        <p:nvSpPr>
          <p:cNvPr id="173" name="1">
            <a:hlinkClick r:id="rId14" action="ppaction://hlinksldjump"/>
          </p:cNvPr>
          <p:cNvSpPr/>
          <p:nvPr/>
        </p:nvSpPr>
        <p:spPr>
          <a:xfrm>
            <a:off x="3201659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7</a:t>
            </a:r>
          </a:p>
        </p:txBody>
      </p:sp>
      <p:pic>
        <p:nvPicPr>
          <p:cNvPr id="17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7830" y="5829900"/>
            <a:ext cx="461254" cy="461254"/>
          </a:xfrm>
          <a:prstGeom prst="rect">
            <a:avLst/>
          </a:prstGeom>
        </p:spPr>
      </p:pic>
      <p:pic>
        <p:nvPicPr>
          <p:cNvPr id="17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6910" y="5877647"/>
            <a:ext cx="365760" cy="365760"/>
          </a:xfrm>
          <a:prstGeom prst="rect">
            <a:avLst/>
          </a:prstGeom>
        </p:spPr>
      </p:pic>
      <p:sp>
        <p:nvSpPr>
          <p:cNvPr id="178" name="1">
            <a:hlinkClick r:id="rId15" action="ppaction://hlinksldjump"/>
          </p:cNvPr>
          <p:cNvSpPr/>
          <p:nvPr/>
        </p:nvSpPr>
        <p:spPr>
          <a:xfrm>
            <a:off x="5033460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</a:t>
            </a:r>
          </a:p>
        </p:txBody>
      </p:sp>
      <p:pic>
        <p:nvPicPr>
          <p:cNvPr id="17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0793" y="5842384"/>
            <a:ext cx="461254" cy="461254"/>
          </a:xfrm>
          <a:prstGeom prst="rect">
            <a:avLst/>
          </a:prstGeom>
        </p:spPr>
      </p:pic>
      <p:pic>
        <p:nvPicPr>
          <p:cNvPr id="18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9873" y="5890131"/>
            <a:ext cx="365760" cy="365760"/>
          </a:xfrm>
          <a:prstGeom prst="rect">
            <a:avLst/>
          </a:prstGeom>
        </p:spPr>
      </p:pic>
      <p:sp>
        <p:nvSpPr>
          <p:cNvPr id="183" name="1">
            <a:hlinkClick r:id="rId16" action="ppaction://hlinksldjump"/>
          </p:cNvPr>
          <p:cNvSpPr/>
          <p:nvPr/>
        </p:nvSpPr>
        <p:spPr>
          <a:xfrm>
            <a:off x="6863623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9</a:t>
            </a:r>
          </a:p>
        </p:txBody>
      </p:sp>
      <p:pic>
        <p:nvPicPr>
          <p:cNvPr id="18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2206" y="5842384"/>
            <a:ext cx="461254" cy="461254"/>
          </a:xfrm>
          <a:prstGeom prst="rect">
            <a:avLst/>
          </a:prstGeom>
        </p:spPr>
      </p:pic>
      <p:pic>
        <p:nvPicPr>
          <p:cNvPr id="18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1286" y="5890131"/>
            <a:ext cx="365760" cy="365760"/>
          </a:xfrm>
          <a:prstGeom prst="rect">
            <a:avLst/>
          </a:prstGeom>
        </p:spPr>
      </p:pic>
      <p:sp>
        <p:nvSpPr>
          <p:cNvPr id="3" name="Right Arrow 2">
            <a:hlinkClick r:id="rId17" action="ppaction://hlinksldjump"/>
          </p:cNvPr>
          <p:cNvSpPr/>
          <p:nvPr/>
        </p:nvSpPr>
        <p:spPr>
          <a:xfrm>
            <a:off x="10716166" y="6074761"/>
            <a:ext cx="1223890" cy="7953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" name="kids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9BC19F7-603F-4893-B6D9-BEE730DE401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0" b="25944"/>
          <a:stretch/>
        </p:blipFill>
        <p:spPr>
          <a:xfrm>
            <a:off x="4598919" y="0"/>
            <a:ext cx="1704217" cy="10996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48603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</p:childTnLst>
        </p:cTn>
      </p:par>
    </p:tnLst>
    <p:bldLst>
      <p:bldP spid="29" grpId="0" animBg="1"/>
      <p:bldP spid="27" grpId="0" animBg="1"/>
      <p:bldP spid="146" grpId="0" animBg="1"/>
      <p:bldP spid="147" grpId="0" animBg="1"/>
      <p:bldP spid="151" grpId="0" animBg="1"/>
      <p:bldP spid="152" grpId="0" animBg="1"/>
      <p:bldP spid="156" grpId="0" animBg="1"/>
      <p:bldP spid="157" grpId="0" animBg="1"/>
      <p:bldP spid="161" grpId="0" animBg="1"/>
      <p:bldP spid="162" grpId="0" animBg="1"/>
      <p:bldP spid="166" grpId="0" animBg="1"/>
      <p:bldP spid="167" grpId="0" animBg="1"/>
      <p:bldP spid="171" grpId="0" animBg="1"/>
      <p:bldP spid="172" grpId="0" animBg="1"/>
      <p:bldP spid="176" grpId="0" animBg="1"/>
      <p:bldP spid="177" grpId="0" animBg="1"/>
      <p:bldP spid="181" grpId="0" animBg="1"/>
      <p:bldP spid="182" grpId="0" animBg="1"/>
      <p:bldP spid="11" grpId="0" animBg="1"/>
      <p:bldP spid="11" grpId="1" animBg="1"/>
      <p:bldP spid="148" grpId="0" animBg="1"/>
      <p:bldP spid="148" grpId="1" animBg="1"/>
      <p:bldP spid="153" grpId="0" animBg="1"/>
      <p:bldP spid="153" grpId="1" animBg="1"/>
      <p:bldP spid="158" grpId="0" animBg="1"/>
      <p:bldP spid="158" grpId="1" animBg="1"/>
      <p:bldP spid="163" grpId="0" animBg="1"/>
      <p:bldP spid="163" grpId="1" animBg="1"/>
      <p:bldP spid="168" grpId="0" animBg="1"/>
      <p:bldP spid="168" grpId="1" animBg="1"/>
      <p:bldP spid="173" grpId="0" animBg="1"/>
      <p:bldP spid="173" grpId="1" animBg="1"/>
      <p:bldP spid="178" grpId="0" animBg="1"/>
      <p:bldP spid="178" grpId="1" animBg="1"/>
      <p:bldP spid="183" grpId="0" animBg="1"/>
      <p:bldP spid="18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artoon forest landscape Royalty Free Vector Imag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2"/>
          <a:stretch/>
        </p:blipFill>
        <p:spPr bwMode="auto">
          <a:xfrm>
            <a:off x="-11952" y="0"/>
            <a:ext cx="12229017" cy="689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118" y="-121023"/>
            <a:ext cx="183163" cy="1993565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1242373" y="1627632"/>
            <a:ext cx="6802170" cy="47235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i="1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578608" y="1826882"/>
            <a:ext cx="4020262" cy="5878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Comic Sans MS" panose="030F0702030302020204" pitchFamily="66" charset="0"/>
              </a:rPr>
              <a:t>Listen and choose. </a:t>
            </a:r>
          </a:p>
        </p:txBody>
      </p:sp>
      <p:sp>
        <p:nvSpPr>
          <p:cNvPr id="31" name="Rectangle: Rounded Corners 19A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2248844" y="3574948"/>
            <a:ext cx="4881197" cy="687667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>
                <a:solidFill>
                  <a:schemeClr val="tx1"/>
                </a:solidFill>
                <a:latin typeface="Comic Sans MS" panose="030F0702030302020204" pitchFamily="66" charset="0"/>
              </a:rPr>
              <a:t>A. Her t-shirt is yellow.</a:t>
            </a:r>
            <a:endParaRPr lang="en-US" sz="3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Rectangle: Rounded Corners 19B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2251912" y="4510786"/>
            <a:ext cx="4878232" cy="687667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>
                <a:solidFill>
                  <a:schemeClr val="tx1"/>
                </a:solidFill>
                <a:latin typeface="Comic Sans MS" panose="030F0702030302020204" pitchFamily="66" charset="0"/>
              </a:rPr>
              <a:t>B. Her skirt is yellow.</a:t>
            </a:r>
            <a:endParaRPr lang="en-US" sz="3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Rectangle: Rounded Corners 19C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2248845" y="5436983"/>
            <a:ext cx="4881195" cy="687667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>
                <a:solidFill>
                  <a:schemeClr val="tx1"/>
                </a:solidFill>
                <a:latin typeface="Comic Sans MS" panose="030F0702030302020204" pitchFamily="66" charset="0"/>
              </a:rPr>
              <a:t>C. Her t-shirt is red.</a:t>
            </a:r>
            <a:endParaRPr lang="en-US" sz="3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6" name="Picture 8" descr="Happy flower cartoon flower Royalty Free Vector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704" b="90000" l="9850" r="92643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129" y="4480867"/>
            <a:ext cx="2337849" cy="314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arva, PNG, 1224x945px, Larva, Animated Cartoon, Animated Film, Cartoon,  Cartoon Network Download Free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74" b="96367" l="45488" r="94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62"/>
          <a:stretch/>
        </p:blipFill>
        <p:spPr bwMode="auto">
          <a:xfrm flipH="1">
            <a:off x="3265249" y="2301749"/>
            <a:ext cx="1014142" cy="1387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0054" y="5198453"/>
            <a:ext cx="807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7030A0"/>
                </a:solidFill>
                <a:latin typeface="Comic Sans MS" panose="030F0702030302020204" pitchFamily="66" charset="0"/>
              </a:rPr>
              <a:t>02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649" y="4291309"/>
            <a:ext cx="2604108" cy="2604108"/>
          </a:xfrm>
          <a:prstGeom prst="rect">
            <a:avLst/>
          </a:prstGeom>
        </p:spPr>
      </p:pic>
      <p:pic>
        <p:nvPicPr>
          <p:cNvPr id="23" name="Picture 2" descr="5 Bee Gifs - Gif Abyss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842" y="3426091"/>
            <a:ext cx="1521895" cy="15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433" y="1231862"/>
            <a:ext cx="1444829" cy="1463040"/>
          </a:xfrm>
          <a:prstGeom prst="rect">
            <a:avLst/>
          </a:prstGeom>
        </p:spPr>
      </p:pic>
      <p:pic>
        <p:nvPicPr>
          <p:cNvPr id="3" name="ttsMP3.com_VoiceText_2022-1-10_20_33_2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421973" y="2553516"/>
            <a:ext cx="911534" cy="911534"/>
          </a:xfrm>
          <a:prstGeom prst="rect">
            <a:avLst/>
          </a:prstGeom>
        </p:spPr>
      </p:pic>
      <p:pic>
        <p:nvPicPr>
          <p:cNvPr id="24" name="Picture 23" descr="Staying Connected to the Vine – Leslie Eaddy-Brooks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24" y="-338418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Staying Connected to the Vine – Leslie Eaddy-Brooks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83" y="-350578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Staying Connected to the Vine – Leslie Eaddy-Brooks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197" y="-320387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Staying Connected to the Vine – Leslie Eaddy-Brooks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897" y="-606033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Staying Connected to the Vine – Leslie Eaddy-Brooks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511" y="-555940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4144523"/>
      </p:ext>
    </p:extLst>
  </p:cSld>
  <p:clrMapOvr>
    <a:masterClrMapping/>
  </p:clrMapOvr>
  <p:transition spd="slow">
    <p:push/>
    <p:sndAc>
      <p:stSnd>
        <p:snd r:embed="rId6" name="magic-chime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05326 0.57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9" y="2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1" grpId="1" animBg="1"/>
      <p:bldP spid="33" grpId="0" animBg="1"/>
      <p:bldP spid="34" grpId="0" animBg="1"/>
      <p:bldP spid="3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artoon forest landscape Royalty Free Vector Imag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2"/>
          <a:stretch/>
        </p:blipFill>
        <p:spPr bwMode="auto">
          <a:xfrm>
            <a:off x="-11952" y="1"/>
            <a:ext cx="122290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486" y="209051"/>
            <a:ext cx="183163" cy="1993565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1242373" y="1732547"/>
            <a:ext cx="7019311" cy="461859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i="1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110190" y="1959040"/>
            <a:ext cx="5406146" cy="5878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Choose the correct answer.</a:t>
            </a:r>
          </a:p>
        </p:txBody>
      </p:sp>
      <p:sp>
        <p:nvSpPr>
          <p:cNvPr id="31" name="Rectangle: Rounded Corners 19A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1832089" y="3090096"/>
            <a:ext cx="5962350" cy="687667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A. They’ve got green boots.</a:t>
            </a:r>
          </a:p>
        </p:txBody>
      </p:sp>
      <p:sp>
        <p:nvSpPr>
          <p:cNvPr id="33" name="Rectangle: Rounded Corners 19B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1832088" y="4180176"/>
            <a:ext cx="5962350" cy="687667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>
                <a:solidFill>
                  <a:schemeClr val="tx1"/>
                </a:solidFill>
                <a:latin typeface="Comic Sans MS" panose="030F0702030302020204" pitchFamily="66" charset="0"/>
              </a:rPr>
              <a:t>B. They’re got boots green.</a:t>
            </a:r>
            <a:endParaRPr lang="en-US" sz="3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Rectangle: Rounded Corners 19C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1832088" y="5297518"/>
            <a:ext cx="5962350" cy="687667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>
                <a:solidFill>
                  <a:schemeClr val="tx1"/>
                </a:solidFill>
                <a:latin typeface="Comic Sans MS" panose="030F0702030302020204" pitchFamily="66" charset="0"/>
              </a:rPr>
              <a:t>C. They’ve got a green boots.</a:t>
            </a:r>
            <a:endParaRPr lang="en-US" sz="3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6" name="Picture 8" descr="Happy flower cartoon flower Royalty Free Vector 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04" b="90000" l="9850" r="92643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129" y="4480867"/>
            <a:ext cx="2337849" cy="314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0054" y="5156192"/>
            <a:ext cx="1046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7030A0"/>
                </a:solidFill>
                <a:latin typeface="Comic Sans MS" panose="030F0702030302020204" pitchFamily="66" charset="0"/>
              </a:rPr>
              <a:t>03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291" y="4436237"/>
            <a:ext cx="2604108" cy="2604108"/>
          </a:xfrm>
          <a:prstGeom prst="rect">
            <a:avLst/>
          </a:prstGeom>
        </p:spPr>
      </p:pic>
      <p:pic>
        <p:nvPicPr>
          <p:cNvPr id="20" name="Picture 2" descr="5 Bee Gifs - Gif Abyss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842" y="3426091"/>
            <a:ext cx="1521895" cy="15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516" y="1589018"/>
            <a:ext cx="1444829" cy="1463040"/>
          </a:xfrm>
          <a:prstGeom prst="rect">
            <a:avLst/>
          </a:prstGeom>
        </p:spPr>
      </p:pic>
      <p:pic>
        <p:nvPicPr>
          <p:cNvPr id="21" name="Picture 20" descr="Staying Connected to the Vine – Leslie Eaddy-Brook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24" y="-338418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Staying Connected to the Vine – Leslie Eaddy-Brook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83" y="-350578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Staying Connected to the Vine – Leslie Eaddy-Brook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197" y="-320387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Staying Connected to the Vine – Leslie Eaddy-Brook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897" y="-606033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Staying Connected to the Vine – Leslie Eaddy-Brook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511" y="-555940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1726743"/>
      </p:ext>
    </p:extLst>
  </p:cSld>
  <p:clrMapOvr>
    <a:masterClrMapping/>
  </p:clrMapOvr>
  <p:transition spd="slow">
    <p:push/>
    <p:sndAc>
      <p:stSnd>
        <p:snd r:embed="rId4" name="magic-chime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-0.05924 0.5275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9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3" grpId="1" animBg="1"/>
      <p:bldP spid="34" grpId="0" animBg="1"/>
      <p:bldP spid="3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artoon forest landscape Royalty Free Vector Imag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2"/>
          <a:stretch/>
        </p:blipFill>
        <p:spPr bwMode="auto">
          <a:xfrm>
            <a:off x="-11952" y="1"/>
            <a:ext cx="122290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118" y="-121023"/>
            <a:ext cx="183163" cy="1993565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1242373" y="1872541"/>
            <a:ext cx="6670697" cy="462451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i="1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930466" y="2096649"/>
            <a:ext cx="3390868" cy="5878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Fill in the blank.</a:t>
            </a:r>
          </a:p>
        </p:txBody>
      </p:sp>
      <p:sp>
        <p:nvSpPr>
          <p:cNvPr id="31" name="Rectangle: Rounded Corners 19A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2930467" y="3552211"/>
            <a:ext cx="3172089" cy="687667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>
                <a:solidFill>
                  <a:schemeClr val="tx1"/>
                </a:solidFill>
                <a:latin typeface="Comic Sans MS" panose="030F0702030302020204" pitchFamily="66" charset="0"/>
              </a:rPr>
              <a:t>A. is got </a:t>
            </a:r>
            <a:endParaRPr lang="en-US" sz="3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Rectangle: Rounded Corners 19B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2930466" y="4571916"/>
            <a:ext cx="3172089" cy="687667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>
                <a:solidFill>
                  <a:schemeClr val="tx1"/>
                </a:solidFill>
                <a:latin typeface="Comic Sans MS" panose="030F0702030302020204" pitchFamily="66" charset="0"/>
              </a:rPr>
              <a:t>B. ‘ve got </a:t>
            </a:r>
            <a:endParaRPr lang="en-US" sz="3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Rectangle: Rounded Corners 19C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2977961" y="5593363"/>
            <a:ext cx="3124593" cy="687667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>
                <a:solidFill>
                  <a:schemeClr val="tx1"/>
                </a:solidFill>
                <a:latin typeface="Comic Sans MS" panose="030F0702030302020204" pitchFamily="66" charset="0"/>
              </a:rPr>
              <a:t>C. ’s got</a:t>
            </a:r>
            <a:endParaRPr lang="en-US" sz="3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6" name="Picture 8" descr="Happy flower cartoon flower Royalty Free Vector 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04" b="90000" l="9850" r="92643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129" y="4480867"/>
            <a:ext cx="2337849" cy="314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0054" y="5156192"/>
            <a:ext cx="1046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7030A0"/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06562" y="2744989"/>
            <a:ext cx="5372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She…………green socks.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957" y="4486329"/>
            <a:ext cx="2604108" cy="2604108"/>
          </a:xfrm>
          <a:prstGeom prst="rect">
            <a:avLst/>
          </a:prstGeom>
        </p:spPr>
      </p:pic>
      <p:pic>
        <p:nvPicPr>
          <p:cNvPr id="5122" name="Picture 2" descr="5 Bee Gifs - Gif Abyss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842" y="3426091"/>
            <a:ext cx="1521895" cy="15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915" y="1542653"/>
            <a:ext cx="1444829" cy="1463040"/>
          </a:xfrm>
          <a:prstGeom prst="rect">
            <a:avLst/>
          </a:prstGeom>
        </p:spPr>
      </p:pic>
      <p:pic>
        <p:nvPicPr>
          <p:cNvPr id="21" name="Picture 20" descr="Staying Connected to the Vine – Leslie Eaddy-Brook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24" y="-338418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Staying Connected to the Vine – Leslie Eaddy-Brook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83" y="-350578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Staying Connected to the Vine – Leslie Eaddy-Brook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197" y="-320387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Staying Connected to the Vine – Leslie Eaddy-Brook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897" y="-606033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Staying Connected to the Vine – Leslie Eaddy-Brook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511" y="-555940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8012935"/>
      </p:ext>
    </p:extLst>
  </p:cSld>
  <p:clrMapOvr>
    <a:masterClrMapping/>
  </p:clrMapOvr>
  <p:transition spd="slow">
    <p:push/>
    <p:sndAc>
      <p:stSnd>
        <p:snd r:embed="rId4" name="magic-chime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-0.04544 0.5597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2798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3" grpId="0" animBg="1"/>
      <p:bldP spid="33" grpId="1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artoon forest landscape Royalty Free Vector Imag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2"/>
          <a:stretch/>
        </p:blipFill>
        <p:spPr bwMode="auto">
          <a:xfrm>
            <a:off x="-14323" y="-31330"/>
            <a:ext cx="12206324" cy="688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974" y="-31330"/>
            <a:ext cx="183163" cy="1993565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1242373" y="1371600"/>
            <a:ext cx="8056738" cy="524865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i="1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342934" y="1728988"/>
            <a:ext cx="5718148" cy="5878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Comic Sans MS" panose="030F0702030302020204" pitchFamily="66" charset="0"/>
              </a:rPr>
              <a:t>Arrange to make a sentence.</a:t>
            </a:r>
          </a:p>
        </p:txBody>
      </p:sp>
      <p:sp>
        <p:nvSpPr>
          <p:cNvPr id="31" name="Rectangle: Rounded Corners 19A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1593412" y="3424177"/>
            <a:ext cx="7354645" cy="687667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A.Trousers’ve</a:t>
            </a:r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got black and warm I. </a:t>
            </a:r>
          </a:p>
        </p:txBody>
      </p:sp>
      <p:sp>
        <p:nvSpPr>
          <p:cNvPr id="33" name="Rectangle: Rounded Corners 19B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1642545" y="4528996"/>
            <a:ext cx="7305451" cy="687667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>
                <a:solidFill>
                  <a:schemeClr val="tx1"/>
                </a:solidFill>
                <a:latin typeface="Comic Sans MS" panose="030F0702030302020204" pitchFamily="66" charset="0"/>
              </a:rPr>
              <a:t> B.I’ve got black and warm trousers. </a:t>
            </a:r>
            <a:endParaRPr lang="en-US" sz="3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Rectangle: Rounded Corners 19C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1593412" y="5593363"/>
            <a:ext cx="7354645" cy="687667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>
                <a:solidFill>
                  <a:schemeClr val="tx1"/>
                </a:solidFill>
                <a:latin typeface="Comic Sans MS" panose="030F0702030302020204" pitchFamily="66" charset="0"/>
              </a:rPr>
              <a:t> C. I’ve got trousers black and warm.</a:t>
            </a:r>
            <a:endParaRPr lang="en-US" sz="3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6" name="Picture 8" descr="Happy flower cartoon flower Royalty Free Vector 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04" b="90000" l="9850" r="92643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129" y="4480867"/>
            <a:ext cx="2337849" cy="314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0054" y="5156192"/>
            <a:ext cx="1046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7030A0"/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63173" y="2470379"/>
            <a:ext cx="7677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omic Sans MS" panose="030F0702030302020204" pitchFamily="66" charset="0"/>
              </a:rPr>
              <a:t>‘</a:t>
            </a:r>
            <a:r>
              <a:rPr lang="en-US" sz="3200" b="1">
                <a:solidFill>
                  <a:srgbClr val="002060"/>
                </a:solidFill>
                <a:latin typeface="Comic Sans MS" panose="030F0702030302020204" pitchFamily="66" charset="0"/>
              </a:rPr>
              <a:t>ve got/ black and warm/trousers/ I.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753" y="4445347"/>
            <a:ext cx="2604108" cy="2604108"/>
          </a:xfrm>
          <a:prstGeom prst="rect">
            <a:avLst/>
          </a:prstGeom>
        </p:spPr>
      </p:pic>
      <p:pic>
        <p:nvPicPr>
          <p:cNvPr id="22" name="Picture 2" descr="5 Bee Gifs - Gif Abyss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842" y="3426091"/>
            <a:ext cx="1521895" cy="15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135" y="1684029"/>
            <a:ext cx="1444829" cy="1463040"/>
          </a:xfrm>
          <a:prstGeom prst="rect">
            <a:avLst/>
          </a:prstGeom>
        </p:spPr>
      </p:pic>
      <p:pic>
        <p:nvPicPr>
          <p:cNvPr id="23" name="Picture 22" descr="Staying Connected to the Vine – Leslie Eaddy-Brook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24" y="-338418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Staying Connected to the Vine – Leslie Eaddy-Brook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83" y="-350578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Staying Connected to the Vine – Leslie Eaddy-Brook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197" y="-320387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Staying Connected to the Vine – Leslie Eaddy-Brook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897" y="-606033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Staying Connected to the Vine – Leslie Eaddy-Brook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511" y="-555940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1195380"/>
      </p:ext>
    </p:extLst>
  </p:cSld>
  <p:clrMapOvr>
    <a:masterClrMapping/>
  </p:clrMapOvr>
  <p:transition spd="slow">
    <p:push/>
    <p:sndAc>
      <p:stSnd>
        <p:snd r:embed="rId4" name="magic-chime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-0.07773 0.5391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3" y="2694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3" grpId="0" animBg="1"/>
      <p:bldP spid="34" grpId="0" animBg="1"/>
      <p:bldP spid="3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pic>
        <p:nvPicPr>
          <p:cNvPr id="177" name="Picture 176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203200" y="4343400"/>
            <a:ext cx="3101339" cy="2514600"/>
          </a:xfrm>
          <a:prstGeom prst="rect">
            <a:avLst/>
          </a:prstGeom>
        </p:spPr>
      </p:pic>
      <p:pic>
        <p:nvPicPr>
          <p:cNvPr id="178" name="Picture 177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8839201" y="4749800"/>
            <a:ext cx="2600115" cy="2108200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4717">
            <a:off x="3673295" y="2239473"/>
            <a:ext cx="524971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Extra activity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6533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346226" y="2142784"/>
            <a:ext cx="4688259" cy="5063320"/>
            <a:chOff x="5184053" y="1729477"/>
            <a:chExt cx="3516194" cy="3797490"/>
          </a:xfrm>
        </p:grpSpPr>
        <p:pic>
          <p:nvPicPr>
            <p:cNvPr id="3" name="Picture 2" descr="Kids Making Art. Download a Free Preview or High Quality Adobe Illustrator  Ai, EPS, PDF and High Resolution JPEG… | Illustration art design, Painting  for kids, Kid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4053" y="1729477"/>
              <a:ext cx="3516194" cy="37974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 rot="20542916">
              <a:off x="6013205" y="3084715"/>
              <a:ext cx="651198" cy="100690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5A1D1D"/>
                </a:solidFill>
                <a:sym typeface="Arial"/>
              </a:endParaRPr>
            </a:p>
          </p:txBody>
        </p:sp>
      </p:grpSp>
      <p:pic>
        <p:nvPicPr>
          <p:cNvPr id="4104" name="Picture 8" descr="Text Box PNG Images, Free Transparent Text Box Download - Kind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071" l="1200" r="98800">
                        <a14:foregroundMark x1="49400" y1="39286" x2="60000" y2="51786"/>
                        <a14:foregroundMark x1="64400" y1="39286" x2="29000" y2="55714"/>
                        <a14:foregroundMark x1="26000" y1="40714" x2="47800" y2="69643"/>
                        <a14:foregroundMark x1="51600" y1="61071" x2="65200" y2="61071"/>
                        <a14:foregroundMark x1="69600" y1="39286" x2="75200" y2="57143"/>
                        <a14:foregroundMark x1="86600" y1="46429" x2="33400" y2="38571"/>
                        <a14:foregroundMark x1="20200" y1="38571" x2="30200" y2="70357"/>
                        <a14:foregroundMark x1="14600" y1="57143" x2="35000" y2="57857"/>
                        <a14:foregroundMark x1="95800" y1="40714" x2="95800" y2="40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440" y="2350779"/>
            <a:ext cx="6515306" cy="3437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15280" y="3351005"/>
            <a:ext cx="4334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I’ve got a skirt. 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My skirt is red.</a:t>
            </a:r>
          </a:p>
        </p:txBody>
      </p:sp>
      <p:sp>
        <p:nvSpPr>
          <p:cNvPr id="7" name="Round Diagonal Corner Rectangle 6"/>
          <p:cNvSpPr/>
          <p:nvPr/>
        </p:nvSpPr>
        <p:spPr>
          <a:xfrm>
            <a:off x="1160606" y="1096882"/>
            <a:ext cx="8301180" cy="1277888"/>
          </a:xfrm>
          <a:prstGeom prst="round2Diag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5A1D1D"/>
              </a:solidFill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67326" y="1108152"/>
            <a:ext cx="8838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*</a:t>
            </a:r>
            <a:r>
              <a:rPr lang="en-US" sz="4000" i="1" kern="0" dirty="0">
                <a:solidFill>
                  <a:srgbClr val="0070C0"/>
                </a:solidFill>
                <a:latin typeface="Comic Sans MS" panose="030F0702030302020204" pitchFamily="66" charset="0"/>
                <a:cs typeface="Arial"/>
                <a:sym typeface="Arial"/>
              </a:rPr>
              <a:t>Draw a photo of cloth</a:t>
            </a:r>
            <a:r>
              <a:rPr lang="en-US" sz="4000" i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0606" y="1678154"/>
            <a:ext cx="8827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*</a:t>
            </a:r>
            <a:r>
              <a:rPr lang="en-US" sz="4000" kern="0" dirty="0">
                <a:solidFill>
                  <a:srgbClr val="7030A0"/>
                </a:solidFill>
                <a:latin typeface="Comic Sans MS" panose="030F0702030302020204" pitchFamily="66" charset="0"/>
                <a:cs typeface="Arial"/>
                <a:sym typeface="Arial"/>
              </a:rPr>
              <a:t>Write and tell your class about it</a:t>
            </a:r>
            <a:r>
              <a:rPr lang="en-US" sz="4000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.</a:t>
            </a:r>
          </a:p>
        </p:txBody>
      </p:sp>
      <p:pic>
        <p:nvPicPr>
          <p:cNvPr id="15" name="Picture 10" descr="Cotton Red Uniform Skirt, R. R. Uniforms &amp;amp; Stationers | ID: 1053896634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00" b="90000" l="0" r="9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025" y="3996909"/>
            <a:ext cx="1285904" cy="1285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entagon 12"/>
          <p:cNvSpPr/>
          <p:nvPr/>
        </p:nvSpPr>
        <p:spPr>
          <a:xfrm>
            <a:off x="-46557" y="-31566"/>
            <a:ext cx="4139586" cy="715247"/>
          </a:xfrm>
          <a:prstGeom prst="homePlate">
            <a:avLst/>
          </a:prstGeom>
          <a:solidFill>
            <a:srgbClr val="FF99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Task 1: Draw picture.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4641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" y="0"/>
            <a:ext cx="12293635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E0D2A20-4D1A-4C52-9816-F6C170B63D6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" y="4392369"/>
            <a:ext cx="12190992" cy="2474329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900872"/>
              </p:ext>
            </p:extLst>
          </p:nvPr>
        </p:nvGraphicFramePr>
        <p:xfrm>
          <a:off x="95896" y="1002104"/>
          <a:ext cx="12096106" cy="3218961"/>
        </p:xfrm>
        <a:graphic>
          <a:graphicData uri="http://schemas.openxmlformats.org/drawingml/2006/table">
            <a:tbl>
              <a:tblPr firstRow="1" bandRow="1"/>
              <a:tblGrid>
                <a:gridCol w="24868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4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883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64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72640">
                <a:tc>
                  <a:txBody>
                    <a:bodyPr/>
                    <a:lstStyle/>
                    <a:p>
                      <a:pPr algn="ctr"/>
                      <a:r>
                        <a:rPr lang="en-US" sz="4000" i="1">
                          <a:ln>
                            <a:noFill/>
                          </a:ln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team</a:t>
                      </a:r>
                      <a:r>
                        <a:rPr lang="en-US" sz="4000" i="1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 lion</a:t>
                      </a:r>
                      <a:endParaRPr lang="en-US" sz="4000">
                        <a:ln w="38100">
                          <a:solidFill>
                            <a:schemeClr val="tx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i="1">
                          <a:ln>
                            <a:noFill/>
                          </a:ln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4000" i="1">
                          <a:ln>
                            <a:noFill/>
                          </a:ln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team</a:t>
                      </a:r>
                      <a:r>
                        <a:rPr lang="en-US" sz="4000" i="1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 rabbit</a:t>
                      </a:r>
                      <a:endParaRPr lang="en-US" sz="4000">
                        <a:ln w="38100">
                          <a:solidFill>
                            <a:schemeClr val="tx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  <a:p>
                      <a:endParaRPr lang="en-US" sz="4000">
                        <a:ln w="38100">
                          <a:solidFill>
                            <a:schemeClr val="tx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1">
                          <a:ln>
                            <a:noFill/>
                          </a:ln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team</a:t>
                      </a:r>
                      <a:r>
                        <a:rPr lang="en-US" sz="4000" i="1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 monkey</a:t>
                      </a:r>
                      <a:endParaRPr lang="en-US" sz="4000">
                        <a:ln w="38100">
                          <a:solidFill>
                            <a:schemeClr val="tx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  <a:p>
                      <a:endParaRPr lang="en-US" sz="2400">
                        <a:ln w="38100">
                          <a:solidFill>
                            <a:schemeClr val="tx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1">
                          <a:ln>
                            <a:noFill/>
                          </a:ln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team</a:t>
                      </a:r>
                      <a:r>
                        <a:rPr lang="en-US" sz="4000" i="1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 bee</a:t>
                      </a:r>
                      <a:endParaRPr lang="en-US" sz="4000">
                        <a:ln w="38100">
                          <a:solidFill>
                            <a:schemeClr val="tx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  <a:p>
                      <a:endParaRPr lang="en-US" sz="2400">
                        <a:ln w="38100">
                          <a:solidFill>
                            <a:schemeClr val="tx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  <a:p>
                      <a:endParaRPr lang="en-US" sz="2400">
                        <a:ln w="38100">
                          <a:solidFill>
                            <a:schemeClr val="tx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6321">
                <a:tc>
                  <a:txBody>
                    <a:bodyPr/>
                    <a:lstStyle/>
                    <a:p>
                      <a:endParaRPr lang="en-US" sz="2400" b="0">
                        <a:ln w="38100">
                          <a:solidFill>
                            <a:schemeClr val="tx1"/>
                          </a:solidFill>
                        </a:ln>
                        <a:solidFill>
                          <a:srgbClr val="FFFF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n w="38100">
                          <a:solidFill>
                            <a:schemeClr val="tx1"/>
                          </a:solidFill>
                        </a:ln>
                        <a:solidFill>
                          <a:srgbClr val="FFFF00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n w="38100">
                          <a:solidFill>
                            <a:schemeClr val="tx1"/>
                          </a:solidFill>
                        </a:ln>
                        <a:solidFill>
                          <a:srgbClr val="FFFF00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n w="38100">
                          <a:solidFill>
                            <a:schemeClr val="tx1"/>
                          </a:solidFill>
                        </a:ln>
                        <a:solidFill>
                          <a:srgbClr val="FFFF00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19" y="1300579"/>
            <a:ext cx="1811461" cy="1811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Pin by Kỳ Hồng on Spoiled Rabbit &amp;quot;☘️&amp;quot; – LINE stickers | LINE STORE | Animated  rabbit, Cute cartoon wallpapers, Cute doodl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335" y="1591126"/>
            <a:ext cx="1202371" cy="1356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LINE Official Stickers - What The Monkey Example with GIF Animation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367" y="1400519"/>
            <a:ext cx="1644952" cy="1611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103314" y="2927720"/>
            <a:ext cx="31395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draw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shoes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55224" y="2905578"/>
            <a:ext cx="19807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draw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socks</a:t>
            </a:r>
          </a:p>
        </p:txBody>
      </p:sp>
      <p:pic>
        <p:nvPicPr>
          <p:cNvPr id="18" name="图片 12">
            <a:extLst>
              <a:ext uri="{FF2B5EF4-FFF2-40B4-BE49-F238E27FC236}">
                <a16:creationId xmlns:a16="http://schemas.microsoft.com/office/drawing/2014/main" id="{6ACC96DA-24A8-4674-B264-C507B173454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93"/>
          <a:stretch/>
        </p:blipFill>
        <p:spPr>
          <a:xfrm>
            <a:off x="10572213" y="4003002"/>
            <a:ext cx="1452107" cy="1824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A_图片 6">
            <a:extLst>
              <a:ext uri="{FF2B5EF4-FFF2-40B4-BE49-F238E27FC236}">
                <a16:creationId xmlns:a16="http://schemas.microsoft.com/office/drawing/2014/main" id="{6F81C8F6-CFA1-4562-85E0-63759927E6C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354" y="3822019"/>
            <a:ext cx="4397468" cy="3035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6610450" y="2927719"/>
            <a:ext cx="19807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draw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hat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51692" y="2966023"/>
            <a:ext cx="19807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draw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t-shirt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F3978C81-32EC-4022-A566-3C1583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958420" y="103093"/>
            <a:ext cx="1787184" cy="150049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75F598-0355-4241-95C5-A2A99853362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6748" y="77340"/>
            <a:ext cx="1787184" cy="1500491"/>
          </a:xfrm>
          <a:prstGeom prst="rect">
            <a:avLst/>
          </a:prstGeom>
        </p:spPr>
      </p:pic>
      <p:pic>
        <p:nvPicPr>
          <p:cNvPr id="24" name="Picture 2" descr="5 Bee Gifs - Gif Abyss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171" y="1415504"/>
            <a:ext cx="1614146" cy="161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0788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1 0.1642 L -0.00243 -0.202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-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5 MAGIC SOUND EFFECTS - NON-COPYRIGHTED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5 MAGIC SOUND EFFECTS - NON-COPYRIGHTED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5 MAGIC SOUND EFFECTS - NON-COPYRIGHTED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5 MAGIC SOUND EFFECTS - NON-COPYRIGHTED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00114" y="1903452"/>
            <a:ext cx="10701336" cy="3297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4913" y="2274778"/>
            <a:ext cx="11857218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600" dirty="0">
                <a:latin typeface="Comic Sans MS" panose="030F0702030302020204" pitchFamily="66" charset="0"/>
              </a:rPr>
              <a:t>1 My ___  ___ is green. (</a:t>
            </a:r>
            <a:r>
              <a:rPr lang="en-US" sz="4600" b="1" dirty="0">
                <a:latin typeface="Comic Sans MS" panose="030F0702030302020204" pitchFamily="66" charset="0"/>
              </a:rPr>
              <a:t>hat, new</a:t>
            </a:r>
            <a:r>
              <a:rPr lang="en-US" sz="4600" dirty="0">
                <a:latin typeface="Comic Sans MS" panose="030F0702030302020204" pitchFamily="66" charset="0"/>
              </a:rPr>
              <a:t>)</a:t>
            </a:r>
          </a:p>
          <a:p>
            <a:r>
              <a:rPr lang="en-US" sz="4600" dirty="0">
                <a:latin typeface="Comic Sans MS" panose="030F0702030302020204" pitchFamily="66" charset="0"/>
              </a:rPr>
              <a:t>2 I’ve got ____ _____. (</a:t>
            </a:r>
            <a:r>
              <a:rPr lang="en-US" sz="4600" b="1" dirty="0">
                <a:latin typeface="Comic Sans MS" panose="030F0702030302020204" pitchFamily="66" charset="0"/>
              </a:rPr>
              <a:t>warm, boots</a:t>
            </a:r>
            <a:r>
              <a:rPr lang="en-US" sz="4600" dirty="0">
                <a:latin typeface="Comic Sans MS" panose="030F0702030302020204" pitchFamily="66" charset="0"/>
              </a:rPr>
              <a:t>)</a:t>
            </a:r>
          </a:p>
          <a:p>
            <a:r>
              <a:rPr lang="en-US" sz="4600" dirty="0">
                <a:latin typeface="Comic Sans MS" panose="030F0702030302020204" pitchFamily="66" charset="0"/>
              </a:rPr>
              <a:t>3 Mum’s got ____ ____ . (</a:t>
            </a:r>
            <a:r>
              <a:rPr lang="en-US" sz="4600" b="1" dirty="0">
                <a:latin typeface="Comic Sans MS" panose="030F0702030302020204" pitchFamily="66" charset="0"/>
              </a:rPr>
              <a:t>skirt, white</a:t>
            </a:r>
            <a:r>
              <a:rPr lang="en-US" sz="4600" dirty="0">
                <a:latin typeface="Comic Sans MS" panose="030F0702030302020204" pitchFamily="66" charset="0"/>
              </a:rPr>
              <a:t>)</a:t>
            </a:r>
          </a:p>
          <a:p>
            <a:r>
              <a:rPr lang="en-US" sz="4600" dirty="0">
                <a:latin typeface="Comic Sans MS" panose="030F0702030302020204" pitchFamily="66" charset="0"/>
              </a:rPr>
              <a:t>4 She’s got a______ ______ in her bαg. (</a:t>
            </a:r>
            <a:r>
              <a:rPr lang="en-US" sz="4600" b="1" dirty="0">
                <a:latin typeface="Comic Sans MS" panose="030F0702030302020204" pitchFamily="66" charset="0"/>
              </a:rPr>
              <a:t>dress, pretty</a:t>
            </a:r>
            <a:r>
              <a:rPr lang="en-US" sz="4600" dirty="0"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5942" y="2238467"/>
            <a:ext cx="134302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new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26095" y="2238466"/>
            <a:ext cx="134302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hat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00663" y="3002374"/>
            <a:ext cx="184704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warm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59802" y="3002374"/>
            <a:ext cx="184704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boots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53680" y="3697724"/>
            <a:ext cx="184704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white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81677" y="3697723"/>
            <a:ext cx="184704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skirt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75555" y="4405616"/>
            <a:ext cx="219036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pretty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76861" y="4405616"/>
            <a:ext cx="219036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dress</a:t>
            </a:r>
          </a:p>
        </p:txBody>
      </p:sp>
      <p:sp>
        <p:nvSpPr>
          <p:cNvPr id="13" name="Pentagon 12"/>
          <p:cNvSpPr/>
          <p:nvPr/>
        </p:nvSpPr>
        <p:spPr>
          <a:xfrm>
            <a:off x="-1" y="1057501"/>
            <a:ext cx="6415791" cy="715247"/>
          </a:xfrm>
          <a:prstGeom prst="homePlate">
            <a:avLst/>
          </a:prstGeom>
          <a:solidFill>
            <a:srgbClr val="FF99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tx1"/>
                </a:solidFill>
              </a:rPr>
              <a:t>Task 2 : Arrange the word in the bracket.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08771"/>
      </p:ext>
    </p:extLst>
  </p:cSld>
  <p:clrMapOvr>
    <a:masterClrMapping/>
  </p:clrMapOvr>
  <p:transition spd="slow">
    <p:push dir="u"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02503" y="3722363"/>
            <a:ext cx="6786995" cy="2785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885">
              <a:spcBef>
                <a:spcPct val="50000"/>
              </a:spcBef>
              <a:defRPr/>
            </a:pPr>
            <a:r>
              <a:rPr lang="en-US" altLang="zh-CN" sz="70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sym typeface="Arial"/>
              </a:rPr>
              <a:t>Good bye.</a:t>
            </a:r>
          </a:p>
          <a:p>
            <a:pPr algn="ctr" defTabSz="1085885">
              <a:spcBef>
                <a:spcPct val="50000"/>
              </a:spcBef>
              <a:defRPr/>
            </a:pPr>
            <a:r>
              <a:rPr lang="en-US" altLang="zh-CN" sz="70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sym typeface="Arial"/>
              </a:rPr>
              <a:t>See you again!</a:t>
            </a:r>
            <a:endParaRPr lang="zh-CN" altLang="en-US" sz="70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7040" y="140648"/>
            <a:ext cx="1250083" cy="6274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198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ndhoi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1134388" y="-490992"/>
            <a:ext cx="11658328" cy="7348992"/>
          </a:xfrm>
          <a:prstGeom prst="rect">
            <a:avLst/>
          </a:prstGeom>
        </p:spPr>
      </p:pic>
      <p:pic>
        <p:nvPicPr>
          <p:cNvPr id="7" name="Picture 4" descr="17 Best baby boy trousers ideas | baby boy, boy outfits, boy fashio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7" b="99707" l="3814" r="97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10" y="1702740"/>
            <a:ext cx="2444015" cy="3531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94776" y="1446935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00B0F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Question 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00425" y="2144137"/>
            <a:ext cx="5391150" cy="2227153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Reorder the letters to make the correct word</a:t>
            </a: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229800" y="4138987"/>
            <a:ext cx="5391150" cy="120014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TRSEROUS</a:t>
            </a:r>
          </a:p>
        </p:txBody>
      </p:sp>
      <p:sp>
        <p:nvSpPr>
          <p:cNvPr id="16" name="asw"/>
          <p:cNvSpPr/>
          <p:nvPr/>
        </p:nvSpPr>
        <p:spPr>
          <a:xfrm>
            <a:off x="4682578" y="5266139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8659158" y="1438843"/>
            <a:ext cx="3889634" cy="3828337"/>
            <a:chOff x="7579989" y="834949"/>
            <a:chExt cx="3836048" cy="3759459"/>
          </a:xfrm>
        </p:grpSpPr>
        <p:pic>
          <p:nvPicPr>
            <p:cNvPr id="19" name="star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579989" y="834949"/>
              <a:ext cx="3746405" cy="3759459"/>
            </a:xfrm>
            <a:prstGeom prst="rect">
              <a:avLst/>
            </a:prstGeom>
          </p:spPr>
        </p:pic>
        <p:sp>
          <p:nvSpPr>
            <p:cNvPr id="20" name="Rounded Rectangle 19"/>
            <p:cNvSpPr/>
            <p:nvPr/>
          </p:nvSpPr>
          <p:spPr>
            <a:xfrm>
              <a:off x="7589584" y="1778959"/>
              <a:ext cx="3826453" cy="2193777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Comic Sans MS" panose="030F0702030302020204" pitchFamily="66" charset="0"/>
                  <a:cs typeface="Calibri" panose="020F0502020204030204" pitchFamily="34" charset="0"/>
                </a:rPr>
                <a:t>TROUSERS</a:t>
              </a:r>
            </a:p>
          </p:txBody>
        </p:sp>
      </p:grpSp>
      <p:pic>
        <p:nvPicPr>
          <p:cNvPr id="21" name="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407179" y="4932147"/>
            <a:ext cx="1586789" cy="181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Right Arrow 22">
            <a:hlinkClick r:id="rId10" action="ppaction://hlinksldjump"/>
          </p:cNvPr>
          <p:cNvSpPr/>
          <p:nvPr/>
        </p:nvSpPr>
        <p:spPr>
          <a:xfrm>
            <a:off x="10608839" y="5879331"/>
            <a:ext cx="1615610" cy="1127683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  <a:hlinkClick r:id="rId10" action="ppaction://hlinksldjump"/>
              </a:rPr>
              <a:t>Back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8025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magic-chime-02.wav"/>
          </p:stSnd>
        </p:sndAc>
      </p:transition>
    </mc:Choice>
    <mc:Fallback xmlns="">
      <p:transition spd="slow">
        <p:sndAc>
          <p:stSnd>
            <p:snd r:embed="rId11" name="magic-chime-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5 MAGIC SOUND EFFECTS - NON-COPYRIGHTED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ndhoi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1134388" y="-490992"/>
            <a:ext cx="11658328" cy="73489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94776" y="1446935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Question 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229800" y="4138987"/>
            <a:ext cx="5391150" cy="120014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Calibri" panose="020F0502020204030204" pitchFamily="34" charset="0"/>
              </a:rPr>
              <a:t>TRSEROUS</a:t>
            </a:r>
          </a:p>
        </p:txBody>
      </p:sp>
      <p:sp>
        <p:nvSpPr>
          <p:cNvPr id="16" name="asw"/>
          <p:cNvSpPr/>
          <p:nvPr/>
        </p:nvSpPr>
        <p:spPr>
          <a:xfrm>
            <a:off x="4682578" y="5266139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pic>
        <p:nvPicPr>
          <p:cNvPr id="21" name="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407179" y="4932147"/>
            <a:ext cx="1586789" cy="181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Right Arrow 22">
            <a:hlinkClick r:id="rId7" action="ppaction://hlinksldjump"/>
          </p:cNvPr>
          <p:cNvSpPr/>
          <p:nvPr/>
        </p:nvSpPr>
        <p:spPr>
          <a:xfrm>
            <a:off x="10608839" y="5879331"/>
            <a:ext cx="1615610" cy="1127683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arrington" panose="04040505050A02020702" pitchFamily="82" charset="0"/>
                <a:ea typeface="+mn-ea"/>
                <a:cs typeface="+mn-cs"/>
                <a:hlinkClick r:id="rId7" action="ppaction://hlinksldjump"/>
              </a:rPr>
              <a:t>Back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  </a:t>
            </a:r>
          </a:p>
        </p:txBody>
      </p:sp>
      <p:pic>
        <p:nvPicPr>
          <p:cNvPr id="15" name="Picture 4" descr="Shoes with &amp;#39;toe spring&amp;#39; may increase risk of injury, study finds | Medical  research | The Guardia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r="4586"/>
          <a:stretch/>
        </p:blipFill>
        <p:spPr bwMode="auto">
          <a:xfrm>
            <a:off x="542916" y="3512886"/>
            <a:ext cx="3643371" cy="261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8659158" y="1438843"/>
            <a:ext cx="3889634" cy="3828337"/>
            <a:chOff x="7579989" y="834949"/>
            <a:chExt cx="3836048" cy="3759459"/>
          </a:xfrm>
        </p:grpSpPr>
        <p:pic>
          <p:nvPicPr>
            <p:cNvPr id="19" name="star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579989" y="834949"/>
              <a:ext cx="3746405" cy="3759459"/>
            </a:xfrm>
            <a:prstGeom prst="rect">
              <a:avLst/>
            </a:prstGeom>
          </p:spPr>
        </p:pic>
        <p:sp>
          <p:nvSpPr>
            <p:cNvPr id="20" name="Rounded Rectangle 19"/>
            <p:cNvSpPr/>
            <p:nvPr/>
          </p:nvSpPr>
          <p:spPr>
            <a:xfrm>
              <a:off x="7589584" y="1778959"/>
              <a:ext cx="3826453" cy="2193777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Calibri" panose="020F0502020204030204" pitchFamily="34" charset="0"/>
                </a:rPr>
                <a:t>TROUSERS</a:t>
              </a: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3622915" y="2153814"/>
            <a:ext cx="5391150" cy="2227153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Calibri" panose="020F0502020204030204" pitchFamily="34" charset="0"/>
              </a:rPr>
              <a:t>Reorder the letters to make the correct word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629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magic-chime-02.wav"/>
          </p:stSnd>
        </p:sndAc>
      </p:transition>
    </mc:Choice>
    <mc:Fallback xmlns="">
      <p:transition spd="slow">
        <p:sndAc>
          <p:stSnd>
            <p:snd r:embed="rId10" name="magic-chime-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5 MAGIC SOUND EFFECTS - NON-COPYRIGHTED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ndhoi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1134388" y="-490992"/>
            <a:ext cx="11658328" cy="73489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94776" y="1446935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Question 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229800" y="4138987"/>
            <a:ext cx="5391150" cy="120014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asw"/>
          <p:cNvSpPr/>
          <p:nvPr/>
        </p:nvSpPr>
        <p:spPr>
          <a:xfrm>
            <a:off x="4682578" y="5266139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pic>
        <p:nvPicPr>
          <p:cNvPr id="21" name="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407179" y="4932147"/>
            <a:ext cx="1586789" cy="181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Right Arrow 22">
            <a:hlinkClick r:id="rId7" action="ppaction://hlinksldjump"/>
          </p:cNvPr>
          <p:cNvSpPr/>
          <p:nvPr/>
        </p:nvSpPr>
        <p:spPr>
          <a:xfrm>
            <a:off x="10608839" y="5879331"/>
            <a:ext cx="1615610" cy="1127683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arrington" panose="04040505050A02020702" pitchFamily="82" charset="0"/>
                <a:ea typeface="+mn-ea"/>
                <a:cs typeface="+mn-cs"/>
                <a:hlinkClick r:id="rId7" action="ppaction://hlinksldjump"/>
              </a:rPr>
              <a:t>Back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 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8659158" y="1438843"/>
            <a:ext cx="3889634" cy="3828337"/>
            <a:chOff x="7579989" y="834949"/>
            <a:chExt cx="3836048" cy="3759459"/>
          </a:xfrm>
        </p:grpSpPr>
        <p:pic>
          <p:nvPicPr>
            <p:cNvPr id="19" name="star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579989" y="834949"/>
              <a:ext cx="3746405" cy="3759459"/>
            </a:xfrm>
            <a:prstGeom prst="rect">
              <a:avLst/>
            </a:prstGeom>
          </p:spPr>
        </p:pic>
        <p:sp>
          <p:nvSpPr>
            <p:cNvPr id="20" name="Rounded Rectangle 19"/>
            <p:cNvSpPr/>
            <p:nvPr/>
          </p:nvSpPr>
          <p:spPr>
            <a:xfrm>
              <a:off x="7589584" y="1778959"/>
              <a:ext cx="3826453" cy="2193777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Calibri" panose="020F0502020204030204" pitchFamily="34" charset="0"/>
                </a:rPr>
                <a:t>DRESS</a:t>
              </a: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3622915" y="2153814"/>
            <a:ext cx="5391150" cy="2227153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Calibri" panose="020F0502020204030204" pitchFamily="34" charset="0"/>
              </a:rPr>
              <a:t>Reorder the letters to make the correct word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7" name="Picture 4" descr="Strawberry Midi Dress – Lirika Matoshi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5" t="4270" r="11351"/>
          <a:stretch/>
        </p:blipFill>
        <p:spPr bwMode="auto">
          <a:xfrm>
            <a:off x="873674" y="1495613"/>
            <a:ext cx="2356125" cy="43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3382200" y="4291387"/>
            <a:ext cx="5391150" cy="120014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SSDRE</a:t>
            </a:r>
          </a:p>
        </p:txBody>
      </p:sp>
    </p:spTree>
    <p:extLst>
      <p:ext uri="{BB962C8B-B14F-4D97-AF65-F5344CB8AC3E}">
        <p14:creationId xmlns:p14="http://schemas.microsoft.com/office/powerpoint/2010/main" val="269727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magic-chime-02.wav"/>
          </p:stSnd>
        </p:sndAc>
      </p:transition>
    </mc:Choice>
    <mc:Fallback xmlns="">
      <p:transition spd="slow">
        <p:sndAc>
          <p:stSnd>
            <p:snd r:embed="rId10" name="magic-chime-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5 MAGIC SOUND EFFECTS - NON-COPYRIGHTED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ndhoi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1134388" y="-490992"/>
            <a:ext cx="11658328" cy="73489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94776" y="1446935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Question 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229800" y="4138987"/>
            <a:ext cx="5391150" cy="120014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asw"/>
          <p:cNvSpPr/>
          <p:nvPr/>
        </p:nvSpPr>
        <p:spPr>
          <a:xfrm>
            <a:off x="4682578" y="5266139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pic>
        <p:nvPicPr>
          <p:cNvPr id="21" name="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407179" y="4932147"/>
            <a:ext cx="1586789" cy="181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Right Arrow 22">
            <a:hlinkClick r:id="rId7" action="ppaction://hlinksldjump"/>
          </p:cNvPr>
          <p:cNvSpPr/>
          <p:nvPr/>
        </p:nvSpPr>
        <p:spPr>
          <a:xfrm>
            <a:off x="10608839" y="5879331"/>
            <a:ext cx="1615610" cy="1127683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arrington" panose="04040505050A02020702" pitchFamily="82" charset="0"/>
                <a:ea typeface="+mn-ea"/>
                <a:cs typeface="+mn-cs"/>
                <a:hlinkClick r:id="rId7" action="ppaction://hlinksldjump"/>
              </a:rPr>
              <a:t>Back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 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8659158" y="1438843"/>
            <a:ext cx="3889634" cy="3828337"/>
            <a:chOff x="7579989" y="834949"/>
            <a:chExt cx="3836048" cy="3759459"/>
          </a:xfrm>
        </p:grpSpPr>
        <p:pic>
          <p:nvPicPr>
            <p:cNvPr id="19" name="star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579989" y="834949"/>
              <a:ext cx="3746405" cy="3759459"/>
            </a:xfrm>
            <a:prstGeom prst="rect">
              <a:avLst/>
            </a:prstGeom>
          </p:spPr>
        </p:pic>
        <p:sp>
          <p:nvSpPr>
            <p:cNvPr id="20" name="Rounded Rectangle 19"/>
            <p:cNvSpPr/>
            <p:nvPr/>
          </p:nvSpPr>
          <p:spPr>
            <a:xfrm>
              <a:off x="7589584" y="1778959"/>
              <a:ext cx="3826453" cy="2193777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Calibri" panose="020F0502020204030204" pitchFamily="34" charset="0"/>
                </a:rPr>
                <a:t>SOCKS</a:t>
              </a: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3622915" y="2153814"/>
            <a:ext cx="5391150" cy="2227153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Calibri" panose="020F0502020204030204" pitchFamily="34" charset="0"/>
              </a:rPr>
              <a:t>Reorder the letters to make the correct word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5" name="Picture 26" descr="Joules Junior Boys Supersoft Fluffy Socks - French Navy - Clothing from  Oakfield | Country Fashion Equestrian UK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8" t="11943" r="27573" b="4162"/>
          <a:stretch/>
        </p:blipFill>
        <p:spPr bwMode="auto">
          <a:xfrm>
            <a:off x="1129742" y="1688168"/>
            <a:ext cx="2296616" cy="41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3382200" y="4291387"/>
            <a:ext cx="5391150" cy="120014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SKOCS</a:t>
            </a:r>
          </a:p>
        </p:txBody>
      </p:sp>
    </p:spTree>
    <p:extLst>
      <p:ext uri="{BB962C8B-B14F-4D97-AF65-F5344CB8AC3E}">
        <p14:creationId xmlns:p14="http://schemas.microsoft.com/office/powerpoint/2010/main" val="199420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magic-chime-02.wav"/>
          </p:stSnd>
        </p:sndAc>
      </p:transition>
    </mc:Choice>
    <mc:Fallback xmlns="">
      <p:transition spd="slow">
        <p:sndAc>
          <p:stSnd>
            <p:snd r:embed="rId10" name="magic-chime-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5 MAGIC SOUND EFFECTS - NON-COPYRIGHTED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dhoi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519103" y="-307491"/>
            <a:ext cx="11658328" cy="734899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4474" y="1726661"/>
            <a:ext cx="10162033" cy="2227153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Fill the missing letters 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in the blank.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342305" y="534270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pic>
        <p:nvPicPr>
          <p:cNvPr id="23" name="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407179" y="4932147"/>
            <a:ext cx="1586789" cy="181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615610" cy="1127683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  <a:hlinkClick r:id="rId7" action="ppaction://hlinksldjump"/>
              </a:rPr>
              <a:t>Back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 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229800" y="4138987"/>
            <a:ext cx="5391150" cy="120014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C _ A _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42305" y="1499805"/>
            <a:ext cx="2864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00B0F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Question 5</a:t>
            </a:r>
          </a:p>
        </p:txBody>
      </p:sp>
      <p:pic>
        <p:nvPicPr>
          <p:cNvPr id="32" name="Picture 2" descr="Boys 4-7 Minecraft Heavyweight Puffer Jacke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33" b="97167" l="14167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06" r="8668"/>
          <a:stretch/>
        </p:blipFill>
        <p:spPr bwMode="auto">
          <a:xfrm>
            <a:off x="915458" y="2920566"/>
            <a:ext cx="2848708" cy="363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8875" y="4158951"/>
            <a:ext cx="713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26472" y="4281856"/>
            <a:ext cx="713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4697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5" grpId="0" animBg="1"/>
      <p:bldP spid="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dhoi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664360" y="-374577"/>
            <a:ext cx="11658328" cy="734899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830072" y="1813740"/>
            <a:ext cx="8098008" cy="2227153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Fill the missing letters </a:t>
            </a:r>
          </a:p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in the blank</a:t>
            </a:r>
            <a:r>
              <a:rPr lang="en-US" sz="4400" b="1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342305" y="534270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pic>
        <p:nvPicPr>
          <p:cNvPr id="23" name="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407179" y="4932147"/>
            <a:ext cx="1586789" cy="181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615610" cy="1127683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  <a:hlinkClick r:id="rId7" action="ppaction://hlinksldjump"/>
              </a:rPr>
              <a:t>Back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 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229800" y="4138987"/>
            <a:ext cx="5391150" cy="120014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S _ </a:t>
            </a:r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i</a:t>
            </a:r>
            <a:r>
              <a:rPr lang="en-US" sz="4000" b="1">
                <a:solidFill>
                  <a:srgbClr val="FF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_ </a:t>
            </a: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t</a:t>
            </a:r>
            <a:endParaRPr lang="en-US" sz="4800" b="1" dirty="0">
              <a:solidFill>
                <a:srgbClr val="FF0000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46866" y="1516271"/>
            <a:ext cx="2864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00B0F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Question 6</a:t>
            </a:r>
          </a:p>
        </p:txBody>
      </p:sp>
      <p:pic>
        <p:nvPicPr>
          <p:cNvPr id="12" name="Picture 10" descr="Cotton Red Uniform Skirt, R. R. Uniforms &amp;amp; Stationers | ID: 10538966348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00" b="90000" l="0" r="9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65" y="3299919"/>
            <a:ext cx="3256731" cy="3256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212143" y="4297748"/>
            <a:ext cx="713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7030A0"/>
                </a:solidFill>
                <a:latin typeface="Comic Sans MS" panose="030F0702030302020204" pitchFamily="66" charset="0"/>
              </a:rPr>
              <a:t>k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45260" y="4251283"/>
            <a:ext cx="713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7030A0"/>
                </a:solidFill>
                <a:latin typeface="Comic Sans MS" panose="030F0702030302020204" pitchFamily="66" charset="0"/>
              </a:rPr>
              <a:t>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823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5" grpId="0" animBg="1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dhoi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664360" y="-380643"/>
            <a:ext cx="11658328" cy="734899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745068" y="1612265"/>
            <a:ext cx="7762756" cy="2227153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Fill the missing letters </a:t>
            </a:r>
          </a:p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in the blank.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638148" y="5331211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pic>
        <p:nvPicPr>
          <p:cNvPr id="23" name="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407179" y="4932147"/>
            <a:ext cx="1586789" cy="181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615610" cy="1127683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  <a:hlinkClick r:id="rId7" action="ppaction://hlinksldjump"/>
              </a:rPr>
              <a:t>Back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 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85370" y="3610208"/>
            <a:ext cx="5391150" cy="120014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b</a:t>
            </a:r>
            <a:r>
              <a:rPr lang="en-US" sz="4000" b="1">
                <a:solidFill>
                  <a:srgbClr val="FF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_ _ </a:t>
            </a:r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t</a:t>
            </a:r>
            <a:r>
              <a:rPr lang="en-US" sz="4000" b="1">
                <a:solidFill>
                  <a:srgbClr val="FF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_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52891" y="1351925"/>
            <a:ext cx="2864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00B0F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Question 7</a:t>
            </a:r>
          </a:p>
        </p:txBody>
      </p:sp>
      <p:pic>
        <p:nvPicPr>
          <p:cNvPr id="14" name="Picture 14" descr="Kids Fur Interior Boot Urban Buckle Red/Nature/Gol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0" r="14783"/>
          <a:stretch/>
        </p:blipFill>
        <p:spPr bwMode="auto">
          <a:xfrm>
            <a:off x="1289037" y="2957417"/>
            <a:ext cx="2497015" cy="356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167712" y="3713520"/>
            <a:ext cx="713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7030A0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19821" y="3684525"/>
            <a:ext cx="713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7030A0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15602" y="3713520"/>
            <a:ext cx="713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7030A0"/>
                </a:solidFill>
                <a:latin typeface="Comic Sans MS" panose="030F0702030302020204" pitchFamily="66" charset="0"/>
              </a:rPr>
              <a:t>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7845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5" grpId="0" animBg="1"/>
      <p:bldP spid="17" grpId="0"/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65.Review 3 - Period 3"/>
  <p:tag name="ISPRING_LMS_API_VERSION" val="SCORM 2004 (2nd edition)"/>
  <p:tag name="ISPRING_ULTRA_SCORM_COURSE_ID" val="E3B2BEE7-6512-45AF-82D4-D4166B376E33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PRESENTATION_TITLE" val="65.Review 3 - Period 3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NQVR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DUFU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NQVR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A1BVF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ANQVR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A1BVF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ANQVRVe8ZnLmYAAABoAAAAHAAAAHVuaXZlcnNhbC9sb2NhbF9zZXR0aW5ncy54bWyzsa/IzVEoSy0qzszPs1Uy1DNQUkjNS85PycxLt1UKDXHTtVBSKC5JzEtJzMnPS7VVystXUrC347LJyU9OzAlOLSkBKixWKMhJrEwtCknNBTJKUv0Sc4EqQzxd/RRcXTxDlPTtuABQSwMEFAACAAgADkFU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A5BVFWhbY9iTAAAAGsAAAAbAAAAdW5pdmVyc2FsL3VuaXZlcnNhbC5wbmcueG1ss7GvyM1RKEstKs7Mz7NVMtQzULK34+WyKShKLctMLVeoAIoBBSFASaHSVsnECMEtz0wpyQCpMDBBCGakZqZnlNgqWRhZwAX1gWYCAFBLAQIAABQAAgAIAIxeVlE2YVgCRwMAAOEJAAAUAAAAAAAAAAEAAAAAAAAAAAB1bml2ZXJzYWwvcGxheWVyLnhtbFBLAQIAABQAAgAIAA1BVFWcXjIIFAYAADcXAAAdAAAAAAAAAAEAAAAAAHkDAAB1bml2ZXJzYWwvY29tbW9uX21lc3NhZ2VzLmxuZ1BLAQIAABQAAgAIAA1BVFUVHmAbowAAAH8BAAAuAAAAAAAAAAEAAAAAAMgJAAB1bml2ZXJzYWwvcGxheWJhY2tfYW5kX25hdmlnYXRpb25fc2V0dGluZ3MueG1sUEsBAgAAFAACAAgADUFUVaenV+h8BAAAbxcAACcAAAAAAAAAAQAAAAAAtwoAAHVuaXZlcnNhbC9mbGFzaF9wdWJsaXNoaW5nX3NldHRpbmdzLnhtbFBLAQIAABQAAgAIAA1BVFXlX+THbQMAAKEMAAAhAAAAAAAAAAEAAAAAAHgPAAB1bml2ZXJzYWwvZmxhc2hfc2tpbl9zZXR0aW5ncy54bWxQSwECAAAUAAIACAANQVRVF9vd2HcEAAD5FgAAJgAAAAAAAAABAAAAAAAkEwAAdW5pdmVyc2FsL2h0bWxfcHVibGlzaGluZ19zZXR0aW5ncy54bWxQSwECAAAUAAIACAANQVRVJR/xB6oBAABoBgAAHwAAAAAAAAABAAAAAADfFwAAdW5pdmVyc2FsL2h0bWxfc2tpbl9zZXR0aW5ncy5qc1BLAQIAABQAAgAIAA1BVFV7xmcuZgAAAGgAAAAcAAAAAAAAAAEAAAAAAMYZAAB1bml2ZXJzYWwvbG9jYWxfc2V0dGluZ3MueG1sUEsBAgAAFAACAAgADkFUVRbuq+5BBgAAWxwAABcAAAAAAAAAAAAAAAAAZhoAAHVuaXZlcnNhbC91bml2ZXJzYWwucG5nUEsBAgAAFAACAAgADkFUVaFtj2JMAAAAawAAABsAAAAAAAAAAQAAAAAA3CAAAHVuaXZlcnNhbC91bml2ZXJzYWwucG5nLnhtbFBLBQYAAAAACgAKAAYDAABh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\uFFFD\uFFFD|x{7070F873-55FB-4E49-8DA2-6F658BF36F6A}&quot;,&quot;C:\\Users\\Admin\\Desktop\\BAI GIANG PPT WW3 CHUAN 08-9-2022\\Review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D0C1F7-9996-4038-8D8A-2DD70380EE57}:37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F8C22A-3B36-4914-8A25-E993117EE328}:35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9A9F44-75CC-41B9-A071-D21BDB8B02E6}:35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E5F37C-B20C-4537-B084-A24D5759ED37}:35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9A9F44-75CC-41B9-A071-D21BDB8B02E6}:35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00AD61-08B8-4CB6-9927-1B3991A2DC81}:35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E4C978-D040-47F4-B33D-B4C1FD51A045}:34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3886C4-4A96-40F6-95ED-1D635767FA06}:35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601C31-DB1D-4D5B-94C7-87E42AA01909}:36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8F35ED-0E5A-41AD-9666-3EC35512CBD0}:36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A90CDE-D08B-4C4A-99D5-C6CDD979B045}:26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BA7E32-739D-4AA2-A907-27FF194439E2}:36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FC4213-AA22-4B9B-982A-147929A44A6D}:36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713069-FF7A-4EAA-8924-AF3D3A8A1F35}:38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921B2B-8780-4A3E-919D-87C374D1065B}:36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AA8FE6-3EE3-45F1-9286-6DEF45369816}:36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962626-E652-4CEC-A9BE-375C868A6F66}:38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BC9C57-2F41-4FDE-A866-A2CCC6FE97A6}:32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52AD6D-17C1-4E73-B308-E6E030F9D357}:3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D16385-EB76-4207-9D97-EA199D185E2D}:34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522512-A764-40E7-8B7C-92FBA0A28630}:34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8EEF12-E482-4E78-961C-8E0F1EB2009C}:34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BFB1BB-8F4E-4CEC-8B1A-5D3EBF5EE28E}:348"/>
</p:tagLst>
</file>

<file path=ppt/theme/theme1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asis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1epw5oag">
      <a:majorFont>
        <a:latin typeface="汉仪跳跳体简" panose="020F0302020204030204"/>
        <a:ea typeface="汉仪跳跳体简"/>
        <a:cs typeface=""/>
      </a:majorFont>
      <a:minorFont>
        <a:latin typeface="汉仪跳跳体简" panose="020F0502020204030204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4768</TotalTime>
  <Words>801</Words>
  <Application>Microsoft Office PowerPoint</Application>
  <PresentationFormat>Widescreen</PresentationFormat>
  <Paragraphs>201</Paragraphs>
  <Slides>28</Slides>
  <Notes>24</Notes>
  <HiddenSlides>0</HiddenSlides>
  <MMClips>4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28</vt:i4>
      </vt:variant>
    </vt:vector>
  </HeadingPairs>
  <TitlesOfParts>
    <vt:vector size="58" baseType="lpstr">
      <vt:lpstr>微软雅黑</vt:lpstr>
      <vt:lpstr>Arial</vt:lpstr>
      <vt:lpstr>Arial Black</vt:lpstr>
      <vt:lpstr>Bebas Neue</vt:lpstr>
      <vt:lpstr>Calibri</vt:lpstr>
      <vt:lpstr>Calibri Light</vt:lpstr>
      <vt:lpstr>Comic Sans MS</vt:lpstr>
      <vt:lpstr>Corbel</vt:lpstr>
      <vt:lpstr>Harrington</vt:lpstr>
      <vt:lpstr>Life Savers</vt:lpstr>
      <vt:lpstr>Life Savers ExtraBold</vt:lpstr>
      <vt:lpstr>Myriad</vt:lpstr>
      <vt:lpstr>Nunito</vt:lpstr>
      <vt:lpstr>PT Sans</vt:lpstr>
      <vt:lpstr>Quicksand</vt:lpstr>
      <vt:lpstr>Roboto</vt:lpstr>
      <vt:lpstr>Tahoma</vt:lpstr>
      <vt:lpstr>汉仪跳跳体简</vt:lpstr>
      <vt:lpstr>1_自定义设计方案</vt:lpstr>
      <vt:lpstr>1_Office 主题</vt:lpstr>
      <vt:lpstr>Basis</vt:lpstr>
      <vt:lpstr>Office Theme</vt:lpstr>
      <vt:lpstr>6_Office Theme</vt:lpstr>
      <vt:lpstr>2_Science Subject for Elementary - 3rd Grade: Physical, Life, and Earth by Slidesgo</vt:lpstr>
      <vt:lpstr>第一PPT，www.1ppt.com</vt:lpstr>
      <vt:lpstr>9_Office Theme</vt:lpstr>
      <vt:lpstr>10_Office Theme</vt:lpstr>
      <vt:lpstr>2_Office Theme</vt:lpstr>
      <vt:lpstr>4_Office Theme</vt:lpstr>
      <vt:lpstr>P.E. Subject for Middle School - 6th Grade: Sports &amp; Games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65.Review 3 - Period 3</dc:title>
  <dc:creator>Windows User;Chiêm Thủy</dc:creator>
  <cp:lastModifiedBy>Phong Bui</cp:lastModifiedBy>
  <cp:revision>320</cp:revision>
  <dcterms:created xsi:type="dcterms:W3CDTF">2021-06-22T06:33:50Z</dcterms:created>
  <dcterms:modified xsi:type="dcterms:W3CDTF">2025-12-30T09:08:09Z</dcterms:modified>
</cp:coreProperties>
</file>