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76" r:id="rId3"/>
    <p:sldMasterId id="2147483702" r:id="rId4"/>
  </p:sldMasterIdLst>
  <p:notesMasterIdLst>
    <p:notesMasterId r:id="rId26"/>
  </p:notesMasterIdLst>
  <p:sldIdLst>
    <p:sldId id="312" r:id="rId5"/>
    <p:sldId id="319" r:id="rId6"/>
    <p:sldId id="314" r:id="rId7"/>
    <p:sldId id="315" r:id="rId8"/>
    <p:sldId id="305" r:id="rId9"/>
    <p:sldId id="304" r:id="rId10"/>
    <p:sldId id="273" r:id="rId11"/>
    <p:sldId id="284" r:id="rId12"/>
    <p:sldId id="285" r:id="rId13"/>
    <p:sldId id="286" r:id="rId14"/>
    <p:sldId id="287" r:id="rId15"/>
    <p:sldId id="307" r:id="rId16"/>
    <p:sldId id="308" r:id="rId17"/>
    <p:sldId id="309" r:id="rId18"/>
    <p:sldId id="317" r:id="rId19"/>
    <p:sldId id="310" r:id="rId20"/>
    <p:sldId id="290" r:id="rId21"/>
    <p:sldId id="283" r:id="rId22"/>
    <p:sldId id="291" r:id="rId23"/>
    <p:sldId id="302" r:id="rId24"/>
    <p:sldId id="318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0" autoAdjust="0"/>
    <p:restoredTop sz="78955"/>
  </p:normalViewPr>
  <p:slideViewPr>
    <p:cSldViewPr snapToGrid="0">
      <p:cViewPr varScale="1">
        <p:scale>
          <a:sx n="65" d="100"/>
          <a:sy n="65" d="100"/>
        </p:scale>
        <p:origin x="125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B2548-2FB8-4B0A-B9A8-0E3CEC4BF21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E3F49-0821-465A-BB2D-AE218AF66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8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0552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33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98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84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25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E3F49-0821-465A-BB2D-AE218AF669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84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31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77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0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8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22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244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8669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5ABF6-ED40-496D-817F-7ADEA99628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295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00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61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65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91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63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94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42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5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163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70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64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5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60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0" y="5791605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2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85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8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50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9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1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9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634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7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9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3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86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9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4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2" y="4670433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1" y="538638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54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139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2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3" y="727830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1" y="3894237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907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2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5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3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196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3" y="5296746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8" y="747755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616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1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9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0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25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4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0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99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8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5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28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9" y="1630582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6" y="1630786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6" y="1630786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6" y="4013353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6" y="4013353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6" y="4013353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6" y="595318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8" y="491869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8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889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9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08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5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347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8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311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0" y="4419818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8" y="441993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744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4" y="3403159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76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072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5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1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44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8" y="2602295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4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8" y="465043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2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847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2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826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749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8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0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56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2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9" y="5727613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5" y="354239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63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6577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77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5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23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20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73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00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482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20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9033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261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326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5397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798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5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5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audio" Target="NUL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4092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0198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5964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audio" Target="../media/media1.mp3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23" Type="http://schemas.openxmlformats.org/officeDocument/2006/relationships/image" Target="../media/image19.emf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20.png"/><Relationship Id="rId2" Type="http://schemas.microsoft.com/office/2007/relationships/media" Target="../media/media7.mp3"/><Relationship Id="rId1" Type="http://schemas.openxmlformats.org/officeDocument/2006/relationships/tags" Target="../tags/tag16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video" Target="../media/media8.mp4"/><Relationship Id="rId7" Type="http://schemas.openxmlformats.org/officeDocument/2006/relationships/image" Target="../media/image44.png"/><Relationship Id="rId2" Type="http://schemas.microsoft.com/office/2007/relationships/media" Target="../media/media8.mp4"/><Relationship Id="rId1" Type="http://schemas.openxmlformats.org/officeDocument/2006/relationships/tags" Target="../tags/tag19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video" Target="../media/media8.mp4"/><Relationship Id="rId7" Type="http://schemas.openxmlformats.org/officeDocument/2006/relationships/image" Target="../media/image44.png"/><Relationship Id="rId2" Type="http://schemas.microsoft.com/office/2007/relationships/media" Target="../media/media8.mp4"/><Relationship Id="rId1" Type="http://schemas.openxmlformats.org/officeDocument/2006/relationships/tags" Target="../tags/tag20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7" Type="http://schemas.openxmlformats.org/officeDocument/2006/relationships/image" Target="../media/image47.JPG"/><Relationship Id="rId2" Type="http://schemas.microsoft.com/office/2007/relationships/media" Target="../media/media9.mp4"/><Relationship Id="rId1" Type="http://schemas.openxmlformats.org/officeDocument/2006/relationships/tags" Target="../tags/tag21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media10.mp3"/><Relationship Id="rId7" Type="http://schemas.openxmlformats.org/officeDocument/2006/relationships/image" Target="../media/image48.jpeg"/><Relationship Id="rId2" Type="http://schemas.microsoft.com/office/2007/relationships/media" Target="../media/media10.mp3"/><Relationship Id="rId1" Type="http://schemas.openxmlformats.org/officeDocument/2006/relationships/tags" Target="../tags/tag2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50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2" Type="http://schemas.microsoft.com/office/2007/relationships/media" Target="../media/media3.mp3"/><Relationship Id="rId1" Type="http://schemas.openxmlformats.org/officeDocument/2006/relationships/tags" Target="../tags/tag5.xml"/><Relationship Id="rId6" Type="http://schemas.microsoft.com/office/2007/relationships/media" Target="../media/media5.mp3"/><Relationship Id="rId11" Type="http://schemas.openxmlformats.org/officeDocument/2006/relationships/image" Target="../media/image33.png"/><Relationship Id="rId5" Type="http://schemas.openxmlformats.org/officeDocument/2006/relationships/audio" Target="../media/media4.mp3"/><Relationship Id="rId10" Type="http://schemas.openxmlformats.org/officeDocument/2006/relationships/image" Target="../media/image32.JPG"/><Relationship Id="rId4" Type="http://schemas.microsoft.com/office/2007/relationships/media" Target="../media/media4.mp3"/><Relationship Id="rId9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6.mp3"/><Relationship Id="rId7" Type="http://schemas.openxmlformats.org/officeDocument/2006/relationships/image" Target="../media/image32.JPG"/><Relationship Id="rId2" Type="http://schemas.microsoft.com/office/2007/relationships/media" Target="../media/media6.mp3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3" y="2098348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3" y="483030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1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9" y="4532991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4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637231" y="3481356"/>
            <a:ext cx="1552684" cy="2997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8333" y="856521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2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2" y="4927742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33991" y="-209863"/>
            <a:ext cx="9192639" cy="6421546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278936" y="1747750"/>
              <a:ext cx="7200205" cy="1539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4: </a:t>
              </a: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My house</a:t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1:Task 4,5,6/P56</a:t>
              </a:r>
              <a:b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855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89CE07D-0458-4D25-9F30-0C767A7AB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54" y="1075309"/>
            <a:ext cx="7130792" cy="42842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6D1D33A-98EF-4384-9614-CC8D6CBB976E}"/>
              </a:ext>
            </a:extLst>
          </p:cNvPr>
          <p:cNvGrpSpPr/>
          <p:nvPr/>
        </p:nvGrpSpPr>
        <p:grpSpPr>
          <a:xfrm>
            <a:off x="368153" y="1209964"/>
            <a:ext cx="3860800" cy="924746"/>
            <a:chOff x="368153" y="1209964"/>
            <a:chExt cx="3860800" cy="92474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89B14AB-EA6B-4891-B5D4-36408545DB4D}"/>
                </a:ext>
              </a:extLst>
            </p:cNvPr>
            <p:cNvSpPr/>
            <p:nvPr/>
          </p:nvSpPr>
          <p:spPr>
            <a:xfrm>
              <a:off x="368153" y="1209964"/>
              <a:ext cx="3860800" cy="92474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A4EEAB-65DB-4A38-9F19-EE231AC726BD}"/>
                </a:ext>
              </a:extLst>
            </p:cNvPr>
            <p:cNvSpPr txBox="1"/>
            <p:nvPr/>
          </p:nvSpPr>
          <p:spPr>
            <a:xfrm>
              <a:off x="368153" y="1322264"/>
              <a:ext cx="378921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500" dirty="0"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a bathroom</a:t>
              </a:r>
              <a:endParaRPr lang="en-US" sz="3500" dirty="0">
                <a:latin typeface="Comic Sans MS" panose="030F0702030302020204" pitchFamily="66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EC8550F-5844-4E03-9771-13A081DF45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735"/>
          <a:stretch/>
        </p:blipFill>
        <p:spPr>
          <a:xfrm>
            <a:off x="329101" y="3769008"/>
            <a:ext cx="1693671" cy="21390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4C3CC70-C3B3-4324-86E4-62DD0229824C}"/>
              </a:ext>
            </a:extLst>
          </p:cNvPr>
          <p:cNvGrpSpPr/>
          <p:nvPr/>
        </p:nvGrpSpPr>
        <p:grpSpPr>
          <a:xfrm>
            <a:off x="87549" y="2883890"/>
            <a:ext cx="4495705" cy="885118"/>
            <a:chOff x="2672319" y="-66529"/>
            <a:chExt cx="3466727" cy="1278197"/>
          </a:xfrm>
        </p:grpSpPr>
        <p:pic>
          <p:nvPicPr>
            <p:cNvPr id="10" name="Picture 9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17309576-B648-4DDF-B41B-306C46812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319" y="-66529"/>
              <a:ext cx="3466727" cy="12781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93D058-5413-4FB9-88BD-F506556AF3D0}"/>
                </a:ext>
              </a:extLst>
            </p:cNvPr>
            <p:cNvSpPr txBox="1"/>
            <p:nvPr/>
          </p:nvSpPr>
          <p:spPr>
            <a:xfrm>
              <a:off x="3207748" y="115380"/>
              <a:ext cx="27832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There’s</a:t>
              </a:r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a bathroom.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7437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89CE07D-0458-4D25-9F30-0C767A7AB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54" y="1075309"/>
            <a:ext cx="7130792" cy="42842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6D1D33A-98EF-4384-9614-CC8D6CBB976E}"/>
              </a:ext>
            </a:extLst>
          </p:cNvPr>
          <p:cNvGrpSpPr/>
          <p:nvPr/>
        </p:nvGrpSpPr>
        <p:grpSpPr>
          <a:xfrm>
            <a:off x="368153" y="1209964"/>
            <a:ext cx="3860800" cy="924746"/>
            <a:chOff x="368153" y="1209964"/>
            <a:chExt cx="3860800" cy="92474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89B14AB-EA6B-4891-B5D4-36408545DB4D}"/>
                </a:ext>
              </a:extLst>
            </p:cNvPr>
            <p:cNvSpPr/>
            <p:nvPr/>
          </p:nvSpPr>
          <p:spPr>
            <a:xfrm>
              <a:off x="368153" y="1209964"/>
              <a:ext cx="3860800" cy="92474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A4EEAB-65DB-4A38-9F19-EE231AC726BD}"/>
                </a:ext>
              </a:extLst>
            </p:cNvPr>
            <p:cNvSpPr txBox="1"/>
            <p:nvPr/>
          </p:nvSpPr>
          <p:spPr>
            <a:xfrm>
              <a:off x="368153" y="1319225"/>
              <a:ext cx="378921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500" dirty="0"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a kitchen</a:t>
              </a:r>
              <a:endParaRPr lang="en-US" sz="3500" dirty="0">
                <a:latin typeface="Comic Sans MS" panose="030F0702030302020204" pitchFamily="66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EC8550F-5844-4E03-9771-13A081DF45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735"/>
          <a:stretch/>
        </p:blipFill>
        <p:spPr>
          <a:xfrm>
            <a:off x="329101" y="3769008"/>
            <a:ext cx="1693671" cy="21390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4C3CC70-C3B3-4324-86E4-62DD0229824C}"/>
              </a:ext>
            </a:extLst>
          </p:cNvPr>
          <p:cNvGrpSpPr/>
          <p:nvPr/>
        </p:nvGrpSpPr>
        <p:grpSpPr>
          <a:xfrm>
            <a:off x="883958" y="3001818"/>
            <a:ext cx="3522145" cy="834852"/>
            <a:chOff x="2672319" y="-66529"/>
            <a:chExt cx="3522145" cy="1278197"/>
          </a:xfrm>
        </p:grpSpPr>
        <p:pic>
          <p:nvPicPr>
            <p:cNvPr id="10" name="Picture 9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17309576-B648-4DDF-B41B-306C46812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319" y="-66529"/>
              <a:ext cx="3466727" cy="12781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93D058-5413-4FB9-88BD-F506556AF3D0}"/>
                </a:ext>
              </a:extLst>
            </p:cNvPr>
            <p:cNvSpPr txBox="1"/>
            <p:nvPr/>
          </p:nvSpPr>
          <p:spPr>
            <a:xfrm>
              <a:off x="3030597" y="172032"/>
              <a:ext cx="3163867" cy="801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There’s</a:t>
              </a:r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a kitchen.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936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89CE07D-0458-4D25-9F30-0C767A7ABA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4" r="9593"/>
          <a:stretch/>
        </p:blipFill>
        <p:spPr>
          <a:xfrm>
            <a:off x="5885234" y="1262165"/>
            <a:ext cx="5572734" cy="435768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8550F-5844-4E03-9771-13A081DF4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735"/>
          <a:stretch/>
        </p:blipFill>
        <p:spPr>
          <a:xfrm>
            <a:off x="100502" y="4742568"/>
            <a:ext cx="1471124" cy="18579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857CD5-7B76-7D45-938C-0970850C8345}"/>
              </a:ext>
            </a:extLst>
          </p:cNvPr>
          <p:cNvSpPr/>
          <p:nvPr/>
        </p:nvSpPr>
        <p:spPr>
          <a:xfrm>
            <a:off x="1252740" y="1262165"/>
            <a:ext cx="4514850" cy="4357687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C07646-00C1-2742-B151-80BBDD271A62}"/>
              </a:ext>
            </a:extLst>
          </p:cNvPr>
          <p:cNvSpPr txBox="1"/>
          <p:nvPr/>
        </p:nvSpPr>
        <p:spPr>
          <a:xfrm>
            <a:off x="3223817" y="1516189"/>
            <a:ext cx="1449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house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A59BAE-64BF-BB4A-8782-410DFF4F9299}"/>
              </a:ext>
            </a:extLst>
          </p:cNvPr>
          <p:cNvSpPr txBox="1"/>
          <p:nvPr/>
        </p:nvSpPr>
        <p:spPr>
          <a:xfrm>
            <a:off x="1586830" y="1516674"/>
            <a:ext cx="1636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1.………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E86EE7-4B1A-234E-8383-5AFFD39D1231}"/>
              </a:ext>
            </a:extLst>
          </p:cNvPr>
          <p:cNvSpPr txBox="1"/>
          <p:nvPr/>
        </p:nvSpPr>
        <p:spPr>
          <a:xfrm>
            <a:off x="1607499" y="2616110"/>
            <a:ext cx="1636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2.………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7FD9BB-9004-6045-B7E8-506BFFE631E7}"/>
              </a:ext>
            </a:extLst>
          </p:cNvPr>
          <p:cNvSpPr txBox="1"/>
          <p:nvPr/>
        </p:nvSpPr>
        <p:spPr>
          <a:xfrm>
            <a:off x="3132060" y="2615625"/>
            <a:ext cx="2301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bedrooms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AC88E1-4D2D-3244-B489-07A8C9B4578B}"/>
              </a:ext>
            </a:extLst>
          </p:cNvPr>
          <p:cNvSpPr txBox="1"/>
          <p:nvPr/>
        </p:nvSpPr>
        <p:spPr>
          <a:xfrm>
            <a:off x="1532467" y="3625472"/>
            <a:ext cx="1636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3.………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E76407-DB8E-8D49-ADC7-C947FC12A852}"/>
              </a:ext>
            </a:extLst>
          </p:cNvPr>
          <p:cNvSpPr txBox="1"/>
          <p:nvPr/>
        </p:nvSpPr>
        <p:spPr>
          <a:xfrm>
            <a:off x="3123849" y="3630158"/>
            <a:ext cx="2258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bathroom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7E8E0D-7473-FD4C-8668-481878DBCFD2}"/>
              </a:ext>
            </a:extLst>
          </p:cNvPr>
          <p:cNvSpPr txBox="1"/>
          <p:nvPr/>
        </p:nvSpPr>
        <p:spPr>
          <a:xfrm>
            <a:off x="1596554" y="4644206"/>
            <a:ext cx="1636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4.………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B0487E-D83A-0D4B-920F-E876611D5298}"/>
              </a:ext>
            </a:extLst>
          </p:cNvPr>
          <p:cNvSpPr txBox="1"/>
          <p:nvPr/>
        </p:nvSpPr>
        <p:spPr>
          <a:xfrm>
            <a:off x="3577355" y="4644206"/>
            <a:ext cx="1709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kitchen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111334" y="350196"/>
            <a:ext cx="5487918" cy="689149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9387" y="365250"/>
            <a:ext cx="601169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There is / There are…….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051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1151C4C-4D71-4D00-97D2-E35EFFDF60C5}"/>
              </a:ext>
            </a:extLst>
          </p:cNvPr>
          <p:cNvGrpSpPr/>
          <p:nvPr/>
        </p:nvGrpSpPr>
        <p:grpSpPr>
          <a:xfrm>
            <a:off x="1257300" y="800787"/>
            <a:ext cx="9172575" cy="5171388"/>
            <a:chOff x="3807949" y="1592221"/>
            <a:chExt cx="5360430" cy="3457478"/>
          </a:xfrm>
        </p:grpSpPr>
        <p:pic>
          <p:nvPicPr>
            <p:cNvPr id="2" name="PA_图片 6">
              <a:extLst>
                <a:ext uri="{FF2B5EF4-FFF2-40B4-BE49-F238E27FC236}">
                  <a16:creationId xmlns:a16="http://schemas.microsoft.com/office/drawing/2014/main" id="{EC305345-E1FB-4339-A0CA-978BF904D04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949" y="1592221"/>
              <a:ext cx="5360430" cy="3457478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2668B8-AD94-4D69-81F8-AF743C632875}"/>
                </a:ext>
              </a:extLst>
            </p:cNvPr>
            <p:cNvSpPr txBox="1"/>
            <p:nvPr/>
          </p:nvSpPr>
          <p:spPr>
            <a:xfrm>
              <a:off x="5635462" y="2997794"/>
              <a:ext cx="1760380" cy="679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6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Let’s talk</a:t>
              </a:r>
              <a:endParaRPr lang="en-US" sz="60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42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255ED-779E-F246-9AFC-CC933337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6" y="146049"/>
            <a:ext cx="3019425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Let’s talk</a:t>
            </a:r>
          </a:p>
        </p:txBody>
      </p:sp>
      <p:pic>
        <p:nvPicPr>
          <p:cNvPr id="1026" name="Picture 2" descr="How to draw house and interior for kids - YouTube">
            <a:extLst>
              <a:ext uri="{FF2B5EF4-FFF2-40B4-BE49-F238E27FC236}">
                <a16:creationId xmlns:a16="http://schemas.microsoft.com/office/drawing/2014/main" id="{16D67323-3581-8548-AC9D-C25F1B3AC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7709" r="38839" b="8333"/>
          <a:stretch/>
        </p:blipFill>
        <p:spPr bwMode="auto">
          <a:xfrm>
            <a:off x="3976096" y="1771650"/>
            <a:ext cx="4468407" cy="3729038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648A06-EDE8-DF4B-9EAD-68152D5324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7"/>
          <a:stretch/>
        </p:blipFill>
        <p:spPr>
          <a:xfrm>
            <a:off x="428625" y="1471612"/>
            <a:ext cx="3102769" cy="4752731"/>
          </a:xfrm>
          <a:prstGeom prst="rect">
            <a:avLst/>
          </a:prstGeom>
          <a:ln w="38100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B7BCF2-3AC6-664D-BDD0-20096EFC98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8" r="7144"/>
          <a:stretch/>
        </p:blipFill>
        <p:spPr>
          <a:xfrm>
            <a:off x="8660606" y="1052634"/>
            <a:ext cx="3102769" cy="4752731"/>
          </a:xfrm>
          <a:prstGeom prst="rect">
            <a:avLst/>
          </a:prstGeom>
          <a:ln w="3810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149AA-ADD8-4C4B-902E-E4509710C614}"/>
              </a:ext>
            </a:extLst>
          </p:cNvPr>
          <p:cNvSpPr txBox="1"/>
          <p:nvPr/>
        </p:nvSpPr>
        <p:spPr>
          <a:xfrm>
            <a:off x="5223272" y="3314339"/>
            <a:ext cx="141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bedroom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80960-B350-834D-8E9C-F069E241A611}"/>
              </a:ext>
            </a:extLst>
          </p:cNvPr>
          <p:cNvSpPr txBox="1"/>
          <p:nvPr/>
        </p:nvSpPr>
        <p:spPr>
          <a:xfrm>
            <a:off x="6637735" y="3244333"/>
            <a:ext cx="1182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bathroom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AFD138-B78A-8C4C-8602-014B67CADB32}"/>
              </a:ext>
            </a:extLst>
          </p:cNvPr>
          <p:cNvSpPr txBox="1"/>
          <p:nvPr/>
        </p:nvSpPr>
        <p:spPr>
          <a:xfrm>
            <a:off x="5025620" y="5217084"/>
            <a:ext cx="14144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living room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8B1280-4795-5A4C-9EB1-BC40031F5C9E}"/>
              </a:ext>
            </a:extLst>
          </p:cNvPr>
          <p:cNvSpPr txBox="1"/>
          <p:nvPr/>
        </p:nvSpPr>
        <p:spPr>
          <a:xfrm>
            <a:off x="6761560" y="5218234"/>
            <a:ext cx="9697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kitchen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743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63C3E74-4B9F-476C-8023-BDB6A624F6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86" r="16823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EC893E-7195-4DF9-9C14-E69234FF895F}"/>
              </a:ext>
            </a:extLst>
          </p:cNvPr>
          <p:cNvSpPr txBox="1"/>
          <p:nvPr/>
        </p:nvSpPr>
        <p:spPr>
          <a:xfrm>
            <a:off x="2654113" y="553671"/>
            <a:ext cx="7084290" cy="83099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ticulate Extrabold" panose="02000503050000020004" pitchFamily="2" charset="0"/>
                <a:ea typeface="+mn-ea"/>
                <a:cs typeface="Aharoni" panose="02010803020104030203" pitchFamily="2" charset="-79"/>
              </a:rPr>
              <a:t>Pass the card Game</a:t>
            </a:r>
          </a:p>
        </p:txBody>
      </p:sp>
      <p:pic>
        <p:nvPicPr>
          <p:cNvPr id="5" name="Cartoon Background Music [M4C Release]">
            <a:hlinkClick r:id="" action="ppaction://media"/>
            <a:extLst>
              <a:ext uri="{FF2B5EF4-FFF2-40B4-BE49-F238E27FC236}">
                <a16:creationId xmlns:a16="http://schemas.microsoft.com/office/drawing/2014/main" id="{5557E0DA-7396-469B-A877-CD05ACF712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25690" y="5510580"/>
            <a:ext cx="1212706" cy="12127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411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53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48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1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255ED-779E-F246-9AFC-CC933337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3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Color and say</a:t>
            </a:r>
          </a:p>
        </p:txBody>
      </p:sp>
      <p:pic>
        <p:nvPicPr>
          <p:cNvPr id="1026" name="Picture 2" descr="How to draw house and interior for kids - YouTube">
            <a:extLst>
              <a:ext uri="{FF2B5EF4-FFF2-40B4-BE49-F238E27FC236}">
                <a16:creationId xmlns:a16="http://schemas.microsoft.com/office/drawing/2014/main" id="{16D67323-3581-8548-AC9D-C25F1B3AC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7709" r="16328" b="8333"/>
          <a:stretch/>
        </p:blipFill>
        <p:spPr bwMode="auto">
          <a:xfrm>
            <a:off x="1508522" y="1057155"/>
            <a:ext cx="9174956" cy="5477788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8276A7-CFFA-E841-887A-3D0107C79258}"/>
              </a:ext>
            </a:extLst>
          </p:cNvPr>
          <p:cNvSpPr txBox="1"/>
          <p:nvPr/>
        </p:nvSpPr>
        <p:spPr>
          <a:xfrm>
            <a:off x="3443286" y="3429000"/>
            <a:ext cx="1414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bedroom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7E921D-D652-4548-8844-D1180BCC48BF}"/>
              </a:ext>
            </a:extLst>
          </p:cNvPr>
          <p:cNvSpPr txBox="1"/>
          <p:nvPr/>
        </p:nvSpPr>
        <p:spPr>
          <a:xfrm>
            <a:off x="5810249" y="3417886"/>
            <a:ext cx="141446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bathroom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2CCD98-F619-A442-8217-29EAF2284B6C}"/>
              </a:ext>
            </a:extLst>
          </p:cNvPr>
          <p:cNvSpPr txBox="1"/>
          <p:nvPr/>
        </p:nvSpPr>
        <p:spPr>
          <a:xfrm>
            <a:off x="3310528" y="6104056"/>
            <a:ext cx="167997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living 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077B68-A88D-8E49-B158-704CC0963DCB}"/>
              </a:ext>
            </a:extLst>
          </p:cNvPr>
          <p:cNvSpPr txBox="1"/>
          <p:nvPr/>
        </p:nvSpPr>
        <p:spPr>
          <a:xfrm>
            <a:off x="5578673" y="6104056"/>
            <a:ext cx="141446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kitchen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883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2" descr="Who is faster? | Mathematics - Quizizz">
            <a:extLst>
              <a:ext uri="{FF2B5EF4-FFF2-40B4-BE49-F238E27FC236}">
                <a16:creationId xmlns:a16="http://schemas.microsoft.com/office/drawing/2014/main" id="{2D137759-E95B-41DD-A602-3A49AC8CA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62"/>
          <a:stretch/>
        </p:blipFill>
        <p:spPr bwMode="auto">
          <a:xfrm>
            <a:off x="626026" y="2192495"/>
            <a:ext cx="3343202" cy="157591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4ED4C-5128-4608-A0ED-33880F938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244" y="1839686"/>
            <a:ext cx="6020730" cy="3717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90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116AF6-10C9-4DAE-8C81-C6C68FB6F9C3}"/>
              </a:ext>
            </a:extLst>
          </p:cNvPr>
          <p:cNvSpPr/>
          <p:nvPr/>
        </p:nvSpPr>
        <p:spPr>
          <a:xfrm>
            <a:off x="3041525" y="668087"/>
            <a:ext cx="5408579" cy="6650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0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Choose the correct answer.</a:t>
            </a:r>
            <a:endParaRPr lang="en-US" sz="30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82" y="1491674"/>
            <a:ext cx="7556435" cy="4762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1AB87-5732-438A-AC0E-188106437BC0}"/>
              </a:ext>
            </a:extLst>
          </p:cNvPr>
          <p:cNvSpPr txBox="1"/>
          <p:nvPr/>
        </p:nvSpPr>
        <p:spPr>
          <a:xfrm>
            <a:off x="3752554" y="2427690"/>
            <a:ext cx="442827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5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1. There’s ………………..</a:t>
            </a:r>
            <a:endParaRPr lang="en-US" sz="35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0F0751-709A-4527-B766-EF816378C944}"/>
              </a:ext>
            </a:extLst>
          </p:cNvPr>
          <p:cNvSpPr/>
          <p:nvPr/>
        </p:nvSpPr>
        <p:spPr>
          <a:xfrm>
            <a:off x="3676072" y="3680845"/>
            <a:ext cx="2284144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a living room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BDACB4-F450-4D70-92F2-CD7F30E77323}"/>
              </a:ext>
            </a:extLst>
          </p:cNvPr>
          <p:cNvSpPr/>
          <p:nvPr/>
        </p:nvSpPr>
        <p:spPr>
          <a:xfrm>
            <a:off x="3041525" y="3680845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7AF4A3-26E7-485E-A0B2-C8BE6833E35B}"/>
              </a:ext>
            </a:extLst>
          </p:cNvPr>
          <p:cNvSpPr/>
          <p:nvPr/>
        </p:nvSpPr>
        <p:spPr>
          <a:xfrm>
            <a:off x="6899970" y="3680845"/>
            <a:ext cx="2284143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7825" algn="just"/>
            <a:r>
              <a:rPr lang="en-AU" sz="24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two bedrooms</a:t>
            </a:r>
            <a:endParaRPr lang="en-US" sz="24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288612-F1AA-49B9-8BDA-25874102E57B}"/>
              </a:ext>
            </a:extLst>
          </p:cNvPr>
          <p:cNvSpPr/>
          <p:nvPr/>
        </p:nvSpPr>
        <p:spPr>
          <a:xfrm>
            <a:off x="6250258" y="3680845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22" name="Đếm ngược 5s">
            <a:hlinkClick r:id="" action="ppaction://media"/>
            <a:extLst>
              <a:ext uri="{FF2B5EF4-FFF2-40B4-BE49-F238E27FC236}">
                <a16:creationId xmlns:a16="http://schemas.microsoft.com/office/drawing/2014/main" id="{1622DF4C-FFAE-441A-8E04-A8DA2B210F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72617" y="5430982"/>
            <a:ext cx="2122311" cy="1193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33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43" y="1540313"/>
            <a:ext cx="7556435" cy="4762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1AB87-5732-438A-AC0E-188106437BC0}"/>
              </a:ext>
            </a:extLst>
          </p:cNvPr>
          <p:cNvSpPr txBox="1"/>
          <p:nvPr/>
        </p:nvSpPr>
        <p:spPr>
          <a:xfrm>
            <a:off x="2315184" y="2438491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7485" algn="just"/>
            <a:r>
              <a:rPr lang="en-AU" sz="32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2. In my house, there is a garden.</a:t>
            </a:r>
          </a:p>
          <a:p>
            <a:pPr marL="197485" algn="just"/>
            <a:r>
              <a:rPr lang="en-AU" sz="32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Wow, …………… nice</a:t>
            </a:r>
            <a:endParaRPr lang="en-US" sz="32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0F0751-709A-4527-B766-EF816378C944}"/>
              </a:ext>
            </a:extLst>
          </p:cNvPr>
          <p:cNvSpPr/>
          <p:nvPr/>
        </p:nvSpPr>
        <p:spPr>
          <a:xfrm>
            <a:off x="6899563" y="3778032"/>
            <a:ext cx="2284144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>
                <a:solidFill>
                  <a:schemeClr val="tx1"/>
                </a:solidFill>
              </a:rPr>
              <a:t>It’s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BDACB4-F450-4D70-92F2-CD7F30E77323}"/>
              </a:ext>
            </a:extLst>
          </p:cNvPr>
          <p:cNvSpPr/>
          <p:nvPr/>
        </p:nvSpPr>
        <p:spPr>
          <a:xfrm>
            <a:off x="6265016" y="3778032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7AF4A3-26E7-485E-A0B2-C8BE6833E35B}"/>
              </a:ext>
            </a:extLst>
          </p:cNvPr>
          <p:cNvSpPr/>
          <p:nvPr/>
        </p:nvSpPr>
        <p:spPr>
          <a:xfrm>
            <a:off x="3509818" y="3778031"/>
            <a:ext cx="2284143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7825" algn="just"/>
            <a:r>
              <a:rPr lang="en-A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They’re </a:t>
            </a:r>
            <a:endParaRPr lang="en-US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288612-F1AA-49B9-8BDA-25874102E57B}"/>
              </a:ext>
            </a:extLst>
          </p:cNvPr>
          <p:cNvSpPr/>
          <p:nvPr/>
        </p:nvSpPr>
        <p:spPr>
          <a:xfrm>
            <a:off x="2860106" y="3778031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22" name="Đếm ngược 5s">
            <a:hlinkClick r:id="" action="ppaction://media"/>
            <a:extLst>
              <a:ext uri="{FF2B5EF4-FFF2-40B4-BE49-F238E27FC236}">
                <a16:creationId xmlns:a16="http://schemas.microsoft.com/office/drawing/2014/main" id="{1622DF4C-FFAE-441A-8E04-A8DA2B210F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72617" y="5430982"/>
            <a:ext cx="2122311" cy="1193800"/>
          </a:xfrm>
          <a:prstGeom prst="rect">
            <a:avLst/>
          </a:prstGeom>
        </p:spPr>
      </p:pic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id="{C3116AF6-10C9-4DAE-8C81-C6C68FB6F9C3}"/>
              </a:ext>
            </a:extLst>
          </p:cNvPr>
          <p:cNvSpPr/>
          <p:nvPr/>
        </p:nvSpPr>
        <p:spPr>
          <a:xfrm>
            <a:off x="3041525" y="668087"/>
            <a:ext cx="5408579" cy="6650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0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Choose the correct answer.</a:t>
            </a:r>
            <a:endParaRPr lang="en-US" sz="3000" b="1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458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-833140" y="111221"/>
            <a:ext cx="120535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Movement Game: Hip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58446-4926-4B12-A2DC-59813ADFD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954" y="1280382"/>
            <a:ext cx="2745105" cy="2011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9F9EF-DD58-4608-848E-0BB2675F3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23" y="1371600"/>
            <a:ext cx="2943922" cy="184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C252FC-0C8A-4282-B93B-FB77024F6D86}"/>
              </a:ext>
            </a:extLst>
          </p:cNvPr>
          <p:cNvSpPr/>
          <p:nvPr/>
        </p:nvSpPr>
        <p:spPr>
          <a:xfrm>
            <a:off x="3283194" y="1854104"/>
            <a:ext cx="31164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up!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2093A8-262D-4596-8EE8-9EC1150C430C}"/>
              </a:ext>
            </a:extLst>
          </p:cNvPr>
          <p:cNvSpPr/>
          <p:nvPr/>
        </p:nvSpPr>
        <p:spPr>
          <a:xfrm>
            <a:off x="8871274" y="1854104"/>
            <a:ext cx="39462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down!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29D3EF-4D40-4B48-B436-B9E952816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557" b="17124"/>
          <a:stretch/>
        </p:blipFill>
        <p:spPr>
          <a:xfrm>
            <a:off x="2226917" y="3408493"/>
            <a:ext cx="2843705" cy="1673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3E636EE-FB70-476F-86D3-108803A0606B}"/>
              </a:ext>
            </a:extLst>
          </p:cNvPr>
          <p:cNvSpPr/>
          <p:nvPr/>
        </p:nvSpPr>
        <p:spPr>
          <a:xfrm>
            <a:off x="5402346" y="3941239"/>
            <a:ext cx="50843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938A85-F128-47D3-90C0-E670F125D9C2}"/>
              </a:ext>
            </a:extLst>
          </p:cNvPr>
          <p:cNvSpPr/>
          <p:nvPr/>
        </p:nvSpPr>
        <p:spPr>
          <a:xfrm>
            <a:off x="5402346" y="5745356"/>
            <a:ext cx="70516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Go to Wonderful World!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073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Bye Bye Song - Goodbye Song for Preschoolers _ Lingokids - School Readiness in English_ZOVFRbs9VvI_1080p">
            <a:hlinkClick r:id="" action="ppaction://media"/>
            <a:extLst>
              <a:ext uri="{FF2B5EF4-FFF2-40B4-BE49-F238E27FC236}">
                <a16:creationId xmlns:a16="http://schemas.microsoft.com/office/drawing/2014/main" id="{5854CF97-4B85-40F6-935D-98290E7A9B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D32DBE-2E9E-4A99-878C-489A0256B0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8" y="-9331"/>
            <a:ext cx="1221987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8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3" y="3722363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88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108588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75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earn Rooms of the House - Talking Flashcard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109" end="397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003" y="365125"/>
            <a:ext cx="11446136" cy="5594611"/>
          </a:xfrm>
        </p:spPr>
      </p:pic>
    </p:spTree>
    <p:extLst>
      <p:ext uri="{BB962C8B-B14F-4D97-AF65-F5344CB8AC3E}">
        <p14:creationId xmlns:p14="http://schemas.microsoft.com/office/powerpoint/2010/main" val="55318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shape&#10;&#10;Description automatically generated with medium confidence">
            <a:extLst>
              <a:ext uri="{FF2B5EF4-FFF2-40B4-BE49-F238E27FC236}">
                <a16:creationId xmlns:a16="http://schemas.microsoft.com/office/drawing/2014/main" id="{457F32FF-22F7-412A-AB8C-4AFE36362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36945"/>
            <a:ext cx="12191999" cy="678411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D42529-6337-4E4E-837B-70B711B8B900}"/>
              </a:ext>
            </a:extLst>
          </p:cNvPr>
          <p:cNvSpPr/>
          <p:nvPr/>
        </p:nvSpPr>
        <p:spPr>
          <a:xfrm>
            <a:off x="4845901" y="3704019"/>
            <a:ext cx="1167626" cy="1606891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8D93B5-59E1-4803-BE17-9A70C14691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3" t="2231" r="3434" b="878"/>
          <a:stretch/>
        </p:blipFill>
        <p:spPr>
          <a:xfrm>
            <a:off x="4855138" y="3704019"/>
            <a:ext cx="1160954" cy="16068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C43750-6EB1-4DED-AB41-AB1BA86CC71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r="2215"/>
          <a:stretch/>
        </p:blipFill>
        <p:spPr>
          <a:xfrm>
            <a:off x="5076792" y="3808897"/>
            <a:ext cx="603176" cy="9112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161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10338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4B8250-FB66-F44F-8AB7-3A2AB7ADEA89}"/>
              </a:ext>
            </a:extLst>
          </p:cNvPr>
          <p:cNvSpPr txBox="1"/>
          <p:nvPr/>
        </p:nvSpPr>
        <p:spPr>
          <a:xfrm>
            <a:off x="209021" y="456422"/>
            <a:ext cx="7564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4000" dirty="0">
                <a:latin typeface="Comic Sans MS" panose="030F0702030302020204" pitchFamily="66" charset="0"/>
              </a:rPr>
              <a:t> Listen and repeat</a:t>
            </a:r>
          </a:p>
        </p:txBody>
      </p:sp>
      <p:pic>
        <p:nvPicPr>
          <p:cNvPr id="18" name="Picture 17" descr="A collage of photos of a living room&#10;&#10;Description automatically generated with low confidence">
            <a:extLst>
              <a:ext uri="{FF2B5EF4-FFF2-40B4-BE49-F238E27FC236}">
                <a16:creationId xmlns:a16="http://schemas.microsoft.com/office/drawing/2014/main" id="{453F9996-948A-5A45-90BA-F1AEF3136F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72"/>
          <a:stretch/>
        </p:blipFill>
        <p:spPr>
          <a:xfrm>
            <a:off x="534208" y="1945784"/>
            <a:ext cx="3457105" cy="25603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0" name="Picture 19" descr="A collage of photos of a living room&#10;&#10;Description automatically generated with low confidence">
            <a:extLst>
              <a:ext uri="{FF2B5EF4-FFF2-40B4-BE49-F238E27FC236}">
                <a16:creationId xmlns:a16="http://schemas.microsoft.com/office/drawing/2014/main" id="{AFA02B0A-15D6-3042-8675-A2777B2D805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7" t="1736" r="33855" b="-1736"/>
          <a:stretch/>
        </p:blipFill>
        <p:spPr>
          <a:xfrm>
            <a:off x="4367447" y="1945784"/>
            <a:ext cx="3457105" cy="25603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1" name="Picture 20" descr="A collage of photos of a living room&#10;&#10;Description automatically generated with low confidence">
            <a:extLst>
              <a:ext uri="{FF2B5EF4-FFF2-40B4-BE49-F238E27FC236}">
                <a16:creationId xmlns:a16="http://schemas.microsoft.com/office/drawing/2014/main" id="{C0B3DB93-8664-B544-9BA2-FE8F2B757E6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6" r="-574"/>
          <a:stretch/>
        </p:blipFill>
        <p:spPr>
          <a:xfrm>
            <a:off x="8200686" y="1945784"/>
            <a:ext cx="3457105" cy="25603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A9424F-AF13-A64C-A835-55D2D612A641}"/>
              </a:ext>
            </a:extLst>
          </p:cNvPr>
          <p:cNvSpPr/>
          <p:nvPr/>
        </p:nvSpPr>
        <p:spPr>
          <a:xfrm>
            <a:off x="519920" y="4577544"/>
            <a:ext cx="3471393" cy="6373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3AA9A4-A43F-5341-989F-8BCE9E9E45A4}"/>
              </a:ext>
            </a:extLst>
          </p:cNvPr>
          <p:cNvSpPr/>
          <p:nvPr/>
        </p:nvSpPr>
        <p:spPr>
          <a:xfrm>
            <a:off x="4360302" y="4577544"/>
            <a:ext cx="3471393" cy="6373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ACB309-FCC0-5C4D-8189-7F2E47EBB55F}"/>
              </a:ext>
            </a:extLst>
          </p:cNvPr>
          <p:cNvSpPr/>
          <p:nvPr/>
        </p:nvSpPr>
        <p:spPr>
          <a:xfrm>
            <a:off x="8200687" y="4577544"/>
            <a:ext cx="3471393" cy="6373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5E3B39-0C13-334A-8096-EA3DEAD5F38C}"/>
              </a:ext>
            </a:extLst>
          </p:cNvPr>
          <p:cNvSpPr txBox="1"/>
          <p:nvPr/>
        </p:nvSpPr>
        <p:spPr>
          <a:xfrm>
            <a:off x="1848422" y="4311466"/>
            <a:ext cx="814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CEC979-9169-1140-8674-42B8368382A0}"/>
              </a:ext>
            </a:extLst>
          </p:cNvPr>
          <p:cNvSpPr txBox="1"/>
          <p:nvPr/>
        </p:nvSpPr>
        <p:spPr>
          <a:xfrm>
            <a:off x="5688804" y="4311465"/>
            <a:ext cx="814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692C0E-0448-AD4D-9FE6-19C5ECA0124E}"/>
              </a:ext>
            </a:extLst>
          </p:cNvPr>
          <p:cNvSpPr txBox="1"/>
          <p:nvPr/>
        </p:nvSpPr>
        <p:spPr>
          <a:xfrm>
            <a:off x="9813129" y="4311465"/>
            <a:ext cx="814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E3466E-7079-8341-99D3-5C36832C5CC8}"/>
              </a:ext>
            </a:extLst>
          </p:cNvPr>
          <p:cNvSpPr txBox="1"/>
          <p:nvPr/>
        </p:nvSpPr>
        <p:spPr>
          <a:xfrm>
            <a:off x="294345" y="5399018"/>
            <a:ext cx="3973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There’s a </a:t>
            </a:r>
            <a:r>
              <a:rPr lang="en-AU" sz="30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living</a:t>
            </a:r>
            <a:r>
              <a:rPr lang="en-AU" sz="30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AU" sz="30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room</a:t>
            </a:r>
            <a:r>
              <a:rPr lang="en-AU" sz="30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en-US" sz="3000" b="1" dirty="0"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3F4EFB-A559-E247-A97C-0D128AC7AA76}"/>
              </a:ext>
            </a:extLst>
          </p:cNvPr>
          <p:cNvSpPr txBox="1"/>
          <p:nvPr/>
        </p:nvSpPr>
        <p:spPr>
          <a:xfrm>
            <a:off x="4360302" y="5399018"/>
            <a:ext cx="3757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There’s a </a:t>
            </a:r>
            <a:r>
              <a:rPr lang="en-AU" sz="30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bathroom</a:t>
            </a:r>
            <a:r>
              <a:rPr lang="en-AU" sz="30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en-US" sz="3000" b="1" dirty="0"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DD21F2-F549-CC40-AF56-9C3FD44CE4DA}"/>
              </a:ext>
            </a:extLst>
          </p:cNvPr>
          <p:cNvSpPr txBox="1"/>
          <p:nvPr/>
        </p:nvSpPr>
        <p:spPr>
          <a:xfrm>
            <a:off x="8174159" y="5197952"/>
            <a:ext cx="3757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There are three </a:t>
            </a:r>
            <a:r>
              <a:rPr lang="en-AU" sz="30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bedrooms</a:t>
            </a:r>
            <a:r>
              <a:rPr lang="en-AU" sz="30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en-US" sz="3000" b="1" dirty="0"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4" name="4.3-2.mp3" descr="4.3-2.mp3">
            <a:hlinkClick r:id="" action="ppaction://media"/>
            <a:extLst>
              <a:ext uri="{FF2B5EF4-FFF2-40B4-BE49-F238E27FC236}">
                <a16:creationId xmlns:a16="http://schemas.microsoft.com/office/drawing/2014/main" id="{E065AEDF-3654-0A50-7675-21B17CA5F8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47402" y="5880238"/>
            <a:ext cx="577850" cy="577850"/>
          </a:xfrm>
          <a:prstGeom prst="rect">
            <a:avLst/>
          </a:prstGeom>
        </p:spPr>
      </p:pic>
      <p:pic>
        <p:nvPicPr>
          <p:cNvPr id="6" name="4.3-3.mp3" descr="4.3-3.mp3">
            <a:hlinkClick r:id="" action="ppaction://media"/>
            <a:extLst>
              <a:ext uri="{FF2B5EF4-FFF2-40B4-BE49-F238E27FC236}">
                <a16:creationId xmlns:a16="http://schemas.microsoft.com/office/drawing/2014/main" id="{FADB8F43-66E3-1D28-C64A-92AB6DF82FB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72241" y="5772693"/>
            <a:ext cx="641988" cy="641988"/>
          </a:xfrm>
          <a:prstGeom prst="rect">
            <a:avLst/>
          </a:prstGeom>
        </p:spPr>
      </p:pic>
      <p:pic>
        <p:nvPicPr>
          <p:cNvPr id="7" name="4.3-4.mp3" descr="4.3-4.mp3">
            <a:hlinkClick r:id="" action="ppaction://media"/>
            <a:extLst>
              <a:ext uri="{FF2B5EF4-FFF2-40B4-BE49-F238E27FC236}">
                <a16:creationId xmlns:a16="http://schemas.microsoft.com/office/drawing/2014/main" id="{62CF9B6A-7CB5-96DD-8B04-3033A19A453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08505" y="5713539"/>
            <a:ext cx="663575" cy="663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69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/>
      <p:bldP spid="17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4B8250-FB66-F44F-8AB7-3A2AB7ADEA89}"/>
              </a:ext>
            </a:extLst>
          </p:cNvPr>
          <p:cNvSpPr txBox="1"/>
          <p:nvPr/>
        </p:nvSpPr>
        <p:spPr>
          <a:xfrm>
            <a:off x="370211" y="330854"/>
            <a:ext cx="5057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number</a:t>
            </a:r>
          </a:p>
        </p:txBody>
      </p:sp>
      <p:pic>
        <p:nvPicPr>
          <p:cNvPr id="18" name="Picture 17" descr="A collage of photos of a living room&#10;&#10;Description automatically generated with low confidence">
            <a:extLst>
              <a:ext uri="{FF2B5EF4-FFF2-40B4-BE49-F238E27FC236}">
                <a16:creationId xmlns:a16="http://schemas.microsoft.com/office/drawing/2014/main" id="{453F9996-948A-5A45-90BA-F1AEF3136F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72"/>
          <a:stretch/>
        </p:blipFill>
        <p:spPr>
          <a:xfrm>
            <a:off x="8214975" y="1945784"/>
            <a:ext cx="3457105" cy="25603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0" name="Picture 19" descr="A collage of photos of a living room&#10;&#10;Description automatically generated with low confidence">
            <a:extLst>
              <a:ext uri="{FF2B5EF4-FFF2-40B4-BE49-F238E27FC236}">
                <a16:creationId xmlns:a16="http://schemas.microsoft.com/office/drawing/2014/main" id="{AFA02B0A-15D6-3042-8675-A2777B2D80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7" t="1736" r="33855" b="-1736"/>
          <a:stretch/>
        </p:blipFill>
        <p:spPr>
          <a:xfrm>
            <a:off x="4367447" y="1945784"/>
            <a:ext cx="3457105" cy="25603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1" name="Picture 20" descr="A collage of photos of a living room&#10;&#10;Description automatically generated with low confidence">
            <a:extLst>
              <a:ext uri="{FF2B5EF4-FFF2-40B4-BE49-F238E27FC236}">
                <a16:creationId xmlns:a16="http://schemas.microsoft.com/office/drawing/2014/main" id="{C0B3DB93-8664-B544-9BA2-FE8F2B757E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6" r="-574"/>
          <a:stretch/>
        </p:blipFill>
        <p:spPr>
          <a:xfrm>
            <a:off x="537903" y="1884185"/>
            <a:ext cx="3457105" cy="25603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A9424F-AF13-A64C-A835-55D2D612A641}"/>
              </a:ext>
            </a:extLst>
          </p:cNvPr>
          <p:cNvSpPr/>
          <p:nvPr/>
        </p:nvSpPr>
        <p:spPr>
          <a:xfrm>
            <a:off x="519920" y="4577544"/>
            <a:ext cx="3471393" cy="6373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3AA9A4-A43F-5341-989F-8BCE9E9E45A4}"/>
              </a:ext>
            </a:extLst>
          </p:cNvPr>
          <p:cNvSpPr/>
          <p:nvPr/>
        </p:nvSpPr>
        <p:spPr>
          <a:xfrm>
            <a:off x="4360302" y="4577544"/>
            <a:ext cx="3471393" cy="6373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ACB309-FCC0-5C4D-8189-7F2E47EBB55F}"/>
              </a:ext>
            </a:extLst>
          </p:cNvPr>
          <p:cNvSpPr/>
          <p:nvPr/>
        </p:nvSpPr>
        <p:spPr>
          <a:xfrm>
            <a:off x="8200687" y="4577544"/>
            <a:ext cx="3471393" cy="6373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5E3B39-0C13-334A-8096-EA3DEAD5F38C}"/>
              </a:ext>
            </a:extLst>
          </p:cNvPr>
          <p:cNvSpPr txBox="1"/>
          <p:nvPr/>
        </p:nvSpPr>
        <p:spPr>
          <a:xfrm>
            <a:off x="9631743" y="4311463"/>
            <a:ext cx="814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CEC979-9169-1140-8674-42B8368382A0}"/>
              </a:ext>
            </a:extLst>
          </p:cNvPr>
          <p:cNvSpPr txBox="1"/>
          <p:nvPr/>
        </p:nvSpPr>
        <p:spPr>
          <a:xfrm>
            <a:off x="5688804" y="4311465"/>
            <a:ext cx="814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692C0E-0448-AD4D-9FE6-19C5ECA0124E}"/>
              </a:ext>
            </a:extLst>
          </p:cNvPr>
          <p:cNvSpPr txBox="1"/>
          <p:nvPr/>
        </p:nvSpPr>
        <p:spPr>
          <a:xfrm>
            <a:off x="1859261" y="4311464"/>
            <a:ext cx="814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00B050"/>
                </a:solidFill>
              </a:rPr>
              <a:t>3</a:t>
            </a:r>
          </a:p>
        </p:txBody>
      </p:sp>
      <p:pic>
        <p:nvPicPr>
          <p:cNvPr id="2" name="4.3.mp3" descr="4.3.mp3">
            <a:hlinkClick r:id="" action="ppaction://media"/>
            <a:extLst>
              <a:ext uri="{FF2B5EF4-FFF2-40B4-BE49-F238E27FC236}">
                <a16:creationId xmlns:a16="http://schemas.microsoft.com/office/drawing/2014/main" id="{963F25C6-33D4-E60F-FD27-8B26F62D14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0564" y="33085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1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1208150" cy="769441"/>
            <a:chOff x="397164" y="323274"/>
            <a:chExt cx="1208150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7702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Say.</a:t>
              </a:r>
            </a:p>
          </p:txBody>
        </p:sp>
      </p:grp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CECBA18-D353-4729-9329-8CFFEDB5C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961" y="965038"/>
            <a:ext cx="7743217" cy="527039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67294" y="2344089"/>
            <a:ext cx="29389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200" dirty="0">
                <a:latin typeface="Comic Sans MS" panose="030F0702030302020204" pitchFamily="66" charset="0"/>
              </a:rPr>
              <a:t> …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r>
              <a:rPr lang="en-US" sz="3200" dirty="0">
                <a:latin typeface="Comic Sans MS" panose="030F0702030302020204" pitchFamily="66" charset="0"/>
              </a:rPr>
              <a:t> …..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6922" y="2220978"/>
            <a:ext cx="3180944" cy="137925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81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89CE07D-0458-4D25-9F30-0C767A7AB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54" y="1075309"/>
            <a:ext cx="7130792" cy="42842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6D1D33A-98EF-4384-9614-CC8D6CBB976E}"/>
              </a:ext>
            </a:extLst>
          </p:cNvPr>
          <p:cNvGrpSpPr/>
          <p:nvPr/>
        </p:nvGrpSpPr>
        <p:grpSpPr>
          <a:xfrm>
            <a:off x="397478" y="1172823"/>
            <a:ext cx="3860800" cy="924746"/>
            <a:chOff x="368153" y="1209964"/>
            <a:chExt cx="3860800" cy="92474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89B14AB-EA6B-4891-B5D4-36408545DB4D}"/>
                </a:ext>
              </a:extLst>
            </p:cNvPr>
            <p:cNvSpPr/>
            <p:nvPr/>
          </p:nvSpPr>
          <p:spPr>
            <a:xfrm>
              <a:off x="368153" y="1209964"/>
              <a:ext cx="3860800" cy="92474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A4EEAB-65DB-4A38-9F19-EE231AC726BD}"/>
                </a:ext>
              </a:extLst>
            </p:cNvPr>
            <p:cNvSpPr txBox="1"/>
            <p:nvPr/>
          </p:nvSpPr>
          <p:spPr>
            <a:xfrm>
              <a:off x="403946" y="1356866"/>
              <a:ext cx="378921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500" dirty="0"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a house</a:t>
              </a:r>
              <a:endParaRPr lang="en-US" sz="3500" dirty="0">
                <a:latin typeface="Comic Sans MS" panose="030F0702030302020204" pitchFamily="66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EC8550F-5844-4E03-9771-13A081DF45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735"/>
          <a:stretch/>
        </p:blipFill>
        <p:spPr>
          <a:xfrm>
            <a:off x="329101" y="3769008"/>
            <a:ext cx="1693671" cy="21390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4C3CC70-C3B3-4324-86E4-62DD0229824C}"/>
              </a:ext>
            </a:extLst>
          </p:cNvPr>
          <p:cNvGrpSpPr/>
          <p:nvPr/>
        </p:nvGrpSpPr>
        <p:grpSpPr>
          <a:xfrm>
            <a:off x="883958" y="3021330"/>
            <a:ext cx="3466727" cy="815340"/>
            <a:chOff x="2672319" y="396328"/>
            <a:chExt cx="3466727" cy="815340"/>
          </a:xfrm>
        </p:grpSpPr>
        <p:pic>
          <p:nvPicPr>
            <p:cNvPr id="10" name="Picture 9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17309576-B648-4DDF-B41B-306C46812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319" y="396328"/>
              <a:ext cx="3466727" cy="8153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93D058-5413-4FB9-88BD-F506556AF3D0}"/>
                </a:ext>
              </a:extLst>
            </p:cNvPr>
            <p:cNvSpPr txBox="1"/>
            <p:nvPr/>
          </p:nvSpPr>
          <p:spPr>
            <a:xfrm>
              <a:off x="3162516" y="592435"/>
              <a:ext cx="28841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There’s</a:t>
              </a:r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a house.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616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89CE07D-0458-4D25-9F30-0C767A7AB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54" y="1075309"/>
            <a:ext cx="7130792" cy="42842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6D1D33A-98EF-4384-9614-CC8D6CBB976E}"/>
              </a:ext>
            </a:extLst>
          </p:cNvPr>
          <p:cNvGrpSpPr/>
          <p:nvPr/>
        </p:nvGrpSpPr>
        <p:grpSpPr>
          <a:xfrm>
            <a:off x="368153" y="1209964"/>
            <a:ext cx="3860800" cy="924746"/>
            <a:chOff x="368153" y="1209964"/>
            <a:chExt cx="3860800" cy="92474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89B14AB-EA6B-4891-B5D4-36408545DB4D}"/>
                </a:ext>
              </a:extLst>
            </p:cNvPr>
            <p:cNvSpPr/>
            <p:nvPr/>
          </p:nvSpPr>
          <p:spPr>
            <a:xfrm>
              <a:off x="368153" y="1209964"/>
              <a:ext cx="3860800" cy="92474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A4EEAB-65DB-4A38-9F19-EE231AC726BD}"/>
                </a:ext>
              </a:extLst>
            </p:cNvPr>
            <p:cNvSpPr txBox="1"/>
            <p:nvPr/>
          </p:nvSpPr>
          <p:spPr>
            <a:xfrm>
              <a:off x="403946" y="1322264"/>
              <a:ext cx="378921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500" dirty="0"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two bedrooms</a:t>
              </a:r>
              <a:endParaRPr lang="en-US" sz="3500" dirty="0">
                <a:latin typeface="Comic Sans MS" panose="030F0702030302020204" pitchFamily="66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EC8550F-5844-4E03-9771-13A081DF45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735"/>
          <a:stretch/>
        </p:blipFill>
        <p:spPr>
          <a:xfrm>
            <a:off x="329101" y="3769008"/>
            <a:ext cx="1693671" cy="21390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4C3CC70-C3B3-4324-86E4-62DD0229824C}"/>
              </a:ext>
            </a:extLst>
          </p:cNvPr>
          <p:cNvGrpSpPr/>
          <p:nvPr/>
        </p:nvGrpSpPr>
        <p:grpSpPr>
          <a:xfrm>
            <a:off x="883958" y="2558473"/>
            <a:ext cx="3466727" cy="1278197"/>
            <a:chOff x="2672319" y="-66529"/>
            <a:chExt cx="3466727" cy="1278197"/>
          </a:xfrm>
        </p:grpSpPr>
        <p:pic>
          <p:nvPicPr>
            <p:cNvPr id="10" name="Picture 9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17309576-B648-4DDF-B41B-306C46812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319" y="-66529"/>
              <a:ext cx="3466727" cy="12781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93D058-5413-4FB9-88BD-F506556AF3D0}"/>
                </a:ext>
              </a:extLst>
            </p:cNvPr>
            <p:cNvSpPr txBox="1"/>
            <p:nvPr/>
          </p:nvSpPr>
          <p:spPr>
            <a:xfrm>
              <a:off x="3162517" y="115380"/>
              <a:ext cx="26529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There are </a:t>
              </a:r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two bedroom</a:t>
              </a:r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s</a:t>
              </a:r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5771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46.Unit 4-Lesson 1-Period 2"/>
  <p:tag name="ISPRING_LMS_API_VERSION" val="SCORM 2004 (2nd edition)"/>
  <p:tag name="ISPRING_ULTRA_SCORM_COURSE_ID" val="DD18BC83-B14D-4726-A090-3FBFB6943D00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46.Unit 4-Lesson 1-Period 2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OYIF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TmCB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OYIF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E5ggV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BOYIF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E5ggV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OYIFVe8ZnLmYAAABoAAAAHAAAAHVuaXZlcnNhbC9sb2NhbF9zZXR0aW5ncy54bWyzsa/IzVEoSy0qzszPs1Uy1DNQUkjNS85PycxLt1UKDXHTtVBSKC5JzEtJzMnPS7VVystXUrC347LJyU9OzAlOLSkBKixWKMhJrEwtCknNBTJKUv0Sc4EqQzxd/RRcXTxDlPTtuABQSwMEFAACAAgATmCB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E5ggVWhbY9iTAAAAGsAAAAbAAAAdW5pdmVyc2FsL3VuaXZlcnNhbC5wbmcueG1ss7GvyM1RKEstKs7Mz7NVMtQzULK34+WyKShKLctMLVeoAIoBBSFASaHSVsnECMEtz0wpyQCpMDBBCGakZqZnlNgqWRhZwAX1gWYCAFBLAQIAABQAAgAIAIxeVlE2YVgCRwMAAOEJAAAUAAAAAAAAAAEAAAAAAAAAAAB1bml2ZXJzYWwvcGxheWVyLnhtbFBLAQIAABQAAgAIAE5ggVWcXjIIFAYAADcXAAAdAAAAAAAAAAEAAAAAAHkDAAB1bml2ZXJzYWwvY29tbW9uX21lc3NhZ2VzLmxuZ1BLAQIAABQAAgAIAE5ggVUVHmAbowAAAH8BAAAuAAAAAAAAAAEAAAAAAMgJAAB1bml2ZXJzYWwvcGxheWJhY2tfYW5kX25hdmlnYXRpb25fc2V0dGluZ3MueG1sUEsBAgAAFAACAAgATmCBVaenV+h8BAAAbxcAACcAAAAAAAAAAQAAAAAAtwoAAHVuaXZlcnNhbC9mbGFzaF9wdWJsaXNoaW5nX3NldHRpbmdzLnhtbFBLAQIAABQAAgAIAE5ggVXlX+THbQMAAKEMAAAhAAAAAAAAAAEAAAAAAHgPAAB1bml2ZXJzYWwvZmxhc2hfc2tpbl9zZXR0aW5ncy54bWxQSwECAAAUAAIACABOYIFVF9vd2HcEAAD5FgAAJgAAAAAAAAABAAAAAAAkEwAAdW5pdmVyc2FsL2h0bWxfcHVibGlzaGluZ19zZXR0aW5ncy54bWxQSwECAAAUAAIACABOYIFVJR/xB6oBAABoBgAAHwAAAAAAAAABAAAAAADfFwAAdW5pdmVyc2FsL2h0bWxfc2tpbl9zZXR0aW5ncy5qc1BLAQIAABQAAgAIAE5ggVV7xmcuZgAAAGgAAAAcAAAAAAAAAAEAAAAAAMYZAAB1bml2ZXJzYWwvbG9jYWxfc2V0dGluZ3MueG1sUEsBAgAAFAACAAgATmCBVRbuq+5BBgAAWxwAABcAAAAAAAAAAAAAAAAAZhoAAHVuaXZlcnNhbC91bml2ZXJzYWwucG5nUEsBAgAAFAACAAgATmCB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&quot;],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AE536F-D3F5-4102-9679-EE3EEA4486DD}:28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BCBFCD-3562-4708-AF64-8B2FC408FE82}:28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059229-44AA-4ABB-81CB-75652FA5CE96}:30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25695E-99A7-4959-B1A7-A9AE6972CDE8}:30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9371AA-3D42-4D4F-9692-FDCA446C4DE4}:30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12F8D7-C10B-44BF-A00B-A11B3CA68A2F}:28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C1C704-0472-4D81-AA2E-06F90D994ADA}:3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97C3B3-E097-4A00-A652-D672D93324A2}:29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894D73-D231-462E-B4DA-1AD34E208674}: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EF966D-7E8C-410C-BEBF-CE7E4591E76A}:29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AAE2DB-69B3-4399-A712-D5751B6B9787}:30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900596-328E-4F4F-A8EF-B4B70FEF06F6}:3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4AE172-89B2-405E-AB37-09CF8AEBD7C8}:28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C0DD47-E80E-43D0-AD94-81D47AF38841}:30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DAE673-7C93-4D84-8155-E52EE998C041}:30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0849BC-ABD2-4F14-97A1-2CFD177906A4}:2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B78726-2406-412E-96D5-EF6C9C3E5CF0}:2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0F8EE6-7A05-4AD1-AF54-497B9BD331A5}:28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203</Words>
  <Application>Microsoft Office PowerPoint</Application>
  <PresentationFormat>Widescreen</PresentationFormat>
  <Paragraphs>84</Paragraphs>
  <Slides>21</Slides>
  <Notes>20</Notes>
  <HiddenSlides>0</HiddenSlides>
  <MMClips>11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微软雅黑</vt:lpstr>
      <vt:lpstr>.VnBlack</vt:lpstr>
      <vt:lpstr>Arial</vt:lpstr>
      <vt:lpstr>Articulate Extrabold</vt:lpstr>
      <vt:lpstr>Bebas Neue</vt:lpstr>
      <vt:lpstr>Book Antiqua</vt:lpstr>
      <vt:lpstr>Calibri</vt:lpstr>
      <vt:lpstr>Calibri Light</vt:lpstr>
      <vt:lpstr>Comic Sans MS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Times New Roman</vt:lpstr>
      <vt:lpstr>Office Theme</vt:lpstr>
      <vt:lpstr>2_Science Subject for Elementary - 3rd Grade: Physical, Life, and Earth by Slidesgo</vt:lpstr>
      <vt:lpstr>P.E. Subject for Middle School - 6th Grade: Sports &amp; Games by Slidesgo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</vt:lpstr>
      <vt:lpstr>PowerPoint Presentation</vt:lpstr>
      <vt:lpstr>Color and say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46.Unit 4-Lesson 1-Period 2</dc:title>
  <dc:creator>Nguyễn  Điệp;Chiêm Thủy</dc:creator>
  <cp:lastModifiedBy>Phong Bui</cp:lastModifiedBy>
  <cp:revision>55</cp:revision>
  <dcterms:created xsi:type="dcterms:W3CDTF">2022-02-22T14:44:02Z</dcterms:created>
  <dcterms:modified xsi:type="dcterms:W3CDTF">2025-11-25T01:15:26Z</dcterms:modified>
</cp:coreProperties>
</file>