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47" r:id="rId4"/>
  </p:sldMasterIdLst>
  <p:notesMasterIdLst>
    <p:notesMasterId r:id="rId23"/>
  </p:notesMasterIdLst>
  <p:handoutMasterIdLst>
    <p:handoutMasterId r:id="rId24"/>
  </p:handoutMasterIdLst>
  <p:sldIdLst>
    <p:sldId id="2580" r:id="rId5"/>
    <p:sldId id="368" r:id="rId6"/>
    <p:sldId id="369" r:id="rId7"/>
    <p:sldId id="370" r:id="rId8"/>
    <p:sldId id="371" r:id="rId9"/>
    <p:sldId id="372" r:id="rId10"/>
    <p:sldId id="7708" r:id="rId11"/>
    <p:sldId id="2007577115" r:id="rId12"/>
    <p:sldId id="2007577120" r:id="rId13"/>
    <p:sldId id="315" r:id="rId14"/>
    <p:sldId id="2007577121" r:id="rId15"/>
    <p:sldId id="316" r:id="rId16"/>
    <p:sldId id="2007577116" r:id="rId17"/>
    <p:sldId id="264" r:id="rId18"/>
    <p:sldId id="2007577117" r:id="rId19"/>
    <p:sldId id="2007577118" r:id="rId20"/>
    <p:sldId id="2007577119" r:id="rId21"/>
    <p:sldId id="77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8640" autoAdjust="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>
            <a:extLst>
              <a:ext uri="{FF2B5EF4-FFF2-40B4-BE49-F238E27FC236}">
                <a16:creationId xmlns:a16="http://schemas.microsoft.com/office/drawing/2014/main" id="{6C02E3B1-5668-4AFC-8B77-8229D8761D1E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备注占位符 2">
            <a:extLst>
              <a:ext uri="{FF2B5EF4-FFF2-40B4-BE49-F238E27FC236}">
                <a16:creationId xmlns:a16="http://schemas.microsoft.com/office/drawing/2014/main" id="{1A941DA0-7916-495C-B576-677A55049F2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15363" name="灯片编号占位符 3">
            <a:extLst>
              <a:ext uri="{FF2B5EF4-FFF2-40B4-BE49-F238E27FC236}">
                <a16:creationId xmlns:a16="http://schemas.microsoft.com/office/drawing/2014/main" id="{BFD1A5B0-4DB1-4CA5-ADBB-983CABB03C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A9CE3E-6808-4024-B44E-2B95DB11F5DD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7C63B-6F63-4DAF-A575-5179A7AF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2025/12/22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52C36-1F7B-411B-9212-CD7297AC3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92233-1372-4AED-93F2-0597EF21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70460-55A5-4149-8CDD-CEE528E554A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0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B98B1-2B84-4652-A828-360A8AD47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2025/12/22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7E624-DCCE-48B0-B067-1292F45D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F083B-1BC1-4689-908A-6B604FBB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B6F35-76B6-4CBA-8B7C-959248CD4F8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7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934DB-0BC5-47C1-B42C-DC1C202C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2025/12/22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ADA0D-9CEC-48E1-A6C8-16C1ADB38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2A052-D9E8-4294-84DA-4A59536B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5BA98-B8C0-45C1-9253-3C7485BB2BE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66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992829-B3E3-4961-AD5A-BDEDDE9D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2025/12/22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D7E7C0-4CDF-42DA-9178-AAC53BC4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532DF8-6435-4DC1-81A0-8E740685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3BCEE-E18F-44DD-BDDE-7BDFF792D38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0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4A7F0E-40F8-421E-9DDE-0BD8F18C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2025/12/22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F71B33-15FC-4B14-AEDE-F700A75A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F231748-D7E7-4BEB-BD69-F5E2F0FB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C6C8D-DAD4-4997-98E1-6919FD8781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86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0097E861-C478-407F-9FAB-1D4671B4FE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1"/>
            <a:ext cx="121920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4A6CDFC5-D6D7-4F2C-8971-A94235FC4A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6763"/>
            <a:ext cx="12818533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D521E3F-EEC0-4B86-A0D8-129FFC8771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3"/>
          <a:stretch>
            <a:fillRect/>
          </a:stretch>
        </p:blipFill>
        <p:spPr bwMode="auto">
          <a:xfrm>
            <a:off x="-124883" y="4673600"/>
            <a:ext cx="1217506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23A07D03-3DE2-4102-B076-C7FBF061CF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5356226"/>
            <a:ext cx="12211051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9">
            <a:extLst>
              <a:ext uri="{FF2B5EF4-FFF2-40B4-BE49-F238E27FC236}">
                <a16:creationId xmlns:a16="http://schemas.microsoft.com/office/drawing/2014/main" id="{B4B51741-FFE3-427E-B8D9-8179E7B9123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4951" y="4254500"/>
            <a:ext cx="924983" cy="1771650"/>
            <a:chOff x="181346" y="1761375"/>
            <a:chExt cx="1517253" cy="2901593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47F99106-E57B-4510-A867-EDB5B245C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8756F2AF-2634-4014-8D51-06B22F079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2">
              <a:extLst>
                <a:ext uri="{FF2B5EF4-FFF2-40B4-BE49-F238E27FC236}">
                  <a16:creationId xmlns:a16="http://schemas.microsoft.com/office/drawing/2014/main" id="{C379A4E4-720A-4149-8AA3-C366A5ACB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图片 13">
            <a:extLst>
              <a:ext uri="{FF2B5EF4-FFF2-40B4-BE49-F238E27FC236}">
                <a16:creationId xmlns:a16="http://schemas.microsoft.com/office/drawing/2014/main" id="{ADD6D1AA-5C10-457D-98EE-5F3DB2CC39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11281833" y="4581526"/>
            <a:ext cx="823384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7702994A-5B30-4989-A594-8B3E8D82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2025/12/22</a:t>
            </a:fld>
            <a:endParaRPr lang="zh-CN" alt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E3153208-FE48-4E2C-BD16-956E7DC92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BD99BAF-756A-4020-A3F9-E91998F98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D4FEF-9BBF-4D22-92A3-C0BE412C928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CA4F3E26-10A9-4145-AD9A-FE9450FA1BA7}"/>
              </a:ext>
            </a:extLst>
          </p:cNvPr>
          <p:cNvSpPr/>
          <p:nvPr userDrawn="1"/>
        </p:nvSpPr>
        <p:spPr>
          <a:xfrm>
            <a:off x="0" y="2149476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 noProof="1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92A7F725-D8C1-400E-A44B-9A0C1EF60F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5" r="17725" b="-2"/>
          <a:stretch>
            <a:fillRect/>
          </a:stretch>
        </p:blipFill>
        <p:spPr bwMode="auto">
          <a:xfrm>
            <a:off x="0" y="0"/>
            <a:ext cx="12192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D64BF65C-DFF4-46FA-A41C-2597DC960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98984" y="-33338"/>
            <a:ext cx="3393016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66B07975-347E-4D55-BBC4-3C23C4D8CF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2788"/>
            <a:ext cx="12818533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8B59C9EF-1B32-45CB-A948-529BB64655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3"/>
          <a:stretch>
            <a:fillRect/>
          </a:stretch>
        </p:blipFill>
        <p:spPr bwMode="auto">
          <a:xfrm>
            <a:off x="-16934" y="4673600"/>
            <a:ext cx="12175067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D5DECC0-07E5-486A-9A37-4CB09D0BB1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5414"/>
            <a:ext cx="121920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6">
            <a:extLst>
              <a:ext uri="{FF2B5EF4-FFF2-40B4-BE49-F238E27FC236}">
                <a16:creationId xmlns:a16="http://schemas.microsoft.com/office/drawing/2014/main" id="{31BF939D-37FE-4B09-A55F-7068BBE557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11281833" y="4581526"/>
            <a:ext cx="823384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C897179-7019-4D99-991D-0BB78837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2025/12/22</a:t>
            </a:fld>
            <a:endParaRPr lang="zh-CN" alt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122E710-A1AD-4D1C-8EFE-6DD2DBDB8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9B8C5FB-C582-4B8B-B631-99C35DEB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90191-CFAD-4816-8A1B-0BFE080683E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40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E01B315E-E9EB-43E7-8C17-7A342C77F356}"/>
              </a:ext>
            </a:extLst>
          </p:cNvPr>
          <p:cNvSpPr/>
          <p:nvPr userDrawn="1"/>
        </p:nvSpPr>
        <p:spPr>
          <a:xfrm>
            <a:off x="0" y="2149476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 noProof="1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A4F157CF-770E-4BF7-ADBE-3BE9C0F0C4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5" r="17725" b="-2"/>
          <a:stretch>
            <a:fillRect/>
          </a:stretch>
        </p:blipFill>
        <p:spPr bwMode="auto">
          <a:xfrm>
            <a:off x="0" y="0"/>
            <a:ext cx="12192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1D89BBD2-223E-4301-9E71-8B14B588E5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98984" y="-33338"/>
            <a:ext cx="3393016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7">
            <a:extLst>
              <a:ext uri="{FF2B5EF4-FFF2-40B4-BE49-F238E27FC236}">
                <a16:creationId xmlns:a16="http://schemas.microsoft.com/office/drawing/2014/main" id="{E9A1612D-3066-4856-A6B5-C683D9F7DF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 bwMode="auto">
          <a:xfrm>
            <a:off x="-19050" y="5570538"/>
            <a:ext cx="1281853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8">
            <a:extLst>
              <a:ext uri="{FF2B5EF4-FFF2-40B4-BE49-F238E27FC236}">
                <a16:creationId xmlns:a16="http://schemas.microsoft.com/office/drawing/2014/main" id="{AF7569F6-862B-4EDC-8B06-7E001B7E67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3" b="8110"/>
          <a:stretch>
            <a:fillRect/>
          </a:stretch>
        </p:blipFill>
        <p:spPr bwMode="auto">
          <a:xfrm>
            <a:off x="10584" y="5316539"/>
            <a:ext cx="12172949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9">
            <a:extLst>
              <a:ext uri="{FF2B5EF4-FFF2-40B4-BE49-F238E27FC236}">
                <a16:creationId xmlns:a16="http://schemas.microsoft.com/office/drawing/2014/main" id="{7B834F3B-FBEC-47C2-9F51-3D2123127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189664"/>
            <a:ext cx="1220681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2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F17FE327-2BB9-4C28-94C1-0E12D8D8DF1B}"/>
              </a:ext>
            </a:extLst>
          </p:cNvPr>
          <p:cNvSpPr/>
          <p:nvPr userDrawn="1"/>
        </p:nvSpPr>
        <p:spPr>
          <a:xfrm>
            <a:off x="0" y="2149476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 noProof="1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C2D7F1C0-77AD-4F77-9282-89B726BA81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5" r="17725" b="-2"/>
          <a:stretch>
            <a:fillRect/>
          </a:stretch>
        </p:blipFill>
        <p:spPr bwMode="auto">
          <a:xfrm>
            <a:off x="0" y="0"/>
            <a:ext cx="12192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5FA5E25D-E37B-45D7-942C-B0432801EF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98984" y="-33338"/>
            <a:ext cx="3393016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5744201-A811-40A5-BE12-78C9BD31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2025/12/22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D802A0-E5DB-427B-B1CF-3DD2C3C6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4630F4-6C24-4890-8CA7-5A004D0D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98C7F-72B2-4B16-BB16-AC776EB1E01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4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noProof="1"/>
              <a:t>单击图标添加图片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7A262A-2C97-429C-A640-349D028B0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2025/12/22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FED471-18E9-4C85-8C6C-7E8B198B3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E1F8E9-E5AB-4F30-A71E-641466CDC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D466-F533-4612-AB1E-34A296E45CE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6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7785F-7063-4097-9CEE-416D9F58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2025/12/22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CC165-2643-425C-BC79-1B9F02BF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2D876-F99A-400D-AB28-F66BCE27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EEE78-0EF6-4F27-A4A0-BD961BEC1EC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5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FABD6-CC36-4AA4-812E-84C5974C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2025/12/22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036F9-3003-42E1-882A-252AEDD9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B5CD1-CC56-45C7-8210-420A1298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709B3-9B9E-4D66-B681-2064779A8D1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38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2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50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63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50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24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28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29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35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85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8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F4548-17DE-0451-F863-108F49F3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0E349-175B-BDC1-CC6E-B24947AEC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3CB16-6936-5E40-954E-7121DBC1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B2629-5608-BF20-92EB-C1890F8D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7962B-2AAF-6FB3-9F8A-2A0788D4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id="{4C63C83F-04E5-47CA-8E07-976501D12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164FF4-9467-68BF-838F-0014C2D833FE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168DC-376B-BF98-2B23-7E66562AA4C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EFC56A-0171-0F99-357D-6511B8B3B33E}"/>
              </a:ext>
            </a:extLst>
          </p:cNvPr>
          <p:cNvSpPr/>
          <p:nvPr userDrawn="1"/>
        </p:nvSpPr>
        <p:spPr>
          <a:xfrm>
            <a:off x="359335" y="199698"/>
            <a:ext cx="11484322" cy="6390288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FFFFFF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C15C3FB5-EDA3-4F31-8367-63EDB3C7F8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734D6-F70E-4BC3-AB7A-02115D321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D69F7-DE71-46FC-87B5-14659FDB9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/>
              <a:pPr/>
              <a:t>2025/12/22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F8C4E-2DE4-4B1A-8777-43F806659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5A302-D5CE-4EE8-BBFD-BD1EF642F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ea typeface="SimSun" panose="02010600030101010101" pitchFamily="2" charset="-122"/>
              </a:defRPr>
            </a:lvl1pPr>
          </a:lstStyle>
          <a:p>
            <a:fld id="{59104C5D-69BB-4056-BF54-1ACE8441B1E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 advTm="100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华康少女文字W5" charset="0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华康少女文字W5" charset="0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华康少女文字W5" charset="0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华康少女文字W5" charset="0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华康少女文字W5" charset="0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华康少女文字W5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536C99-841D-10AA-44F7-A867D8B36C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89" y="238751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6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gif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0.gif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0.gif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0.gif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0.gif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0.gif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74" y="54538"/>
            <a:ext cx="2030996" cy="1015498"/>
          </a:xfrm>
          <a:prstGeom prst="rect">
            <a:avLst/>
          </a:prstGeom>
        </p:spPr>
      </p:pic>
      <p:pic>
        <p:nvPicPr>
          <p:cNvPr id="2055" name="Picture 7" descr="F:\AAA-LÀM ẢNH SLIDE\Bai15-KP1-1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9141" y="5558684"/>
            <a:ext cx="7007967" cy="922316"/>
          </a:xfrm>
          <a:prstGeom prst="rect">
            <a:avLst/>
          </a:prstGeom>
          <a:noFill/>
        </p:spPr>
      </p:pic>
      <p:pic>
        <p:nvPicPr>
          <p:cNvPr id="62" name="Picture 5" descr="F:\AAA-LÀM ẢNH SLIDE\Bai15-KP1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3789" y="4683995"/>
            <a:ext cx="1407507" cy="1335847"/>
          </a:xfrm>
          <a:prstGeom prst="rect">
            <a:avLst/>
          </a:prstGeom>
          <a:noFill/>
        </p:spPr>
      </p:pic>
      <p:pic>
        <p:nvPicPr>
          <p:cNvPr id="74" name="Picture 2" descr="F:\AAA-LÀM ẢNH SLIDE\Bai15-KP1-1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4245" y="4652256"/>
            <a:ext cx="1407507" cy="1334494"/>
          </a:xfrm>
          <a:prstGeom prst="rect">
            <a:avLst/>
          </a:prstGeom>
          <a:noFill/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70421" y="1119503"/>
            <a:ext cx="513671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Trước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giữa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00510" y="2110963"/>
            <a:ext cx="884851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nâu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trước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khoang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00508" y="2838843"/>
            <a:ext cx="9416671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khoang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giữa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nâu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xám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73697" y="3545862"/>
            <a:ext cx="8087804" cy="1071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xám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sau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khoang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60" name="Picture 4" descr="F:\AAA-LÀM ẢNH SLIDE\Bai15-KP1-1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0093" y="4772486"/>
            <a:ext cx="1400747" cy="1330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2544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5AD1-F612-82A2-80AA-04C3217EE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design (1)">
            <a:hlinkClick r:id="" action="ppaction://media"/>
            <a:extLst>
              <a:ext uri="{FF2B5EF4-FFF2-40B4-BE49-F238E27FC236}">
                <a16:creationId xmlns:a16="http://schemas.microsoft.com/office/drawing/2014/main" id="{F3A33FD5-39DA-426F-A30D-846C1F9815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3138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7" y="176139"/>
            <a:ext cx="2431986" cy="1215993"/>
          </a:xfrm>
          <a:prstGeom prst="rect">
            <a:avLst/>
          </a:prstGeom>
        </p:spPr>
      </p:pic>
      <p:pic>
        <p:nvPicPr>
          <p:cNvPr id="3076" name="Picture 4" descr="F:\AAA-LÀM ẢNH SLIDE\Bai15-KP1-2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9995" y="2890389"/>
            <a:ext cx="4792585" cy="2608222"/>
          </a:xfrm>
          <a:prstGeom prst="rect">
            <a:avLst/>
          </a:prstGeom>
          <a:noFill/>
        </p:spPr>
      </p:pic>
      <p:pic>
        <p:nvPicPr>
          <p:cNvPr id="11" name="Picture 2" descr="F:\AAA-LÀM ẢNH SLIDE\Bai15-KP1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4260" y="4568430"/>
            <a:ext cx="1953843" cy="1373824"/>
          </a:xfrm>
          <a:prstGeom prst="rect">
            <a:avLst/>
          </a:prstGeom>
          <a:noFill/>
        </p:spPr>
      </p:pic>
      <p:pic>
        <p:nvPicPr>
          <p:cNvPr id="12" name="Picture 3" descr="F:\AAA-LÀM ẢNH SLIDE\Bai15-KP1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8050" y="2057652"/>
            <a:ext cx="1055849" cy="1435788"/>
          </a:xfrm>
          <a:prstGeom prst="rect">
            <a:avLst/>
          </a:prstGeom>
          <a:noFill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3479" y="1137989"/>
            <a:ext cx="39959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dưới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19420" y="2758220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Búp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bê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trên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60517" y="3682487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Con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mèo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dưới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257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1565910"/>
            <a:ext cx="7530536" cy="5206739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40CA1F64-4DAA-6BC9-7A4A-E4EF4156A3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22" y="2499077"/>
            <a:ext cx="4188506" cy="32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15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A3929A-D4C5-DB52-F779-9F3B65028E9B}"/>
              </a:ext>
            </a:extLst>
          </p:cNvPr>
          <p:cNvGrpSpPr/>
          <p:nvPr/>
        </p:nvGrpSpPr>
        <p:grpSpPr>
          <a:xfrm>
            <a:off x="658688" y="513348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D92E9EF-6985-4956-B346-D6114C1DA796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D21DB7-F312-8BDB-35E6-EBE86EB99CB6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8E272C4-69F1-2D65-820C-30C4E4B29D75}"/>
              </a:ext>
            </a:extLst>
          </p:cNvPr>
          <p:cNvSpPr txBox="1"/>
          <p:nvPr/>
        </p:nvSpPr>
        <p:spPr>
          <a:xfrm>
            <a:off x="2894374" y="4075650"/>
            <a:ext cx="623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Toa 	  ở trước toa 2.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1E644DA-E5BB-D1A3-19D6-CAC43B69D19C}"/>
              </a:ext>
            </a:extLst>
          </p:cNvPr>
          <p:cNvSpPr/>
          <p:nvPr/>
        </p:nvSpPr>
        <p:spPr>
          <a:xfrm>
            <a:off x="4175226" y="4038600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A1CFE-F523-CA20-0B0E-4886AF72F07D}"/>
              </a:ext>
            </a:extLst>
          </p:cNvPr>
          <p:cNvSpPr txBox="1"/>
          <p:nvPr/>
        </p:nvSpPr>
        <p:spPr>
          <a:xfrm>
            <a:off x="2894374" y="4913850"/>
            <a:ext cx="623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Toa 	  ở sau toa 3.</a:t>
            </a: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2C4F55C0-197E-4623-4E4F-558D0D3D9173}"/>
              </a:ext>
            </a:extLst>
          </p:cNvPr>
          <p:cNvSpPr/>
          <p:nvPr/>
        </p:nvSpPr>
        <p:spPr>
          <a:xfrm>
            <a:off x="4176344" y="4874027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9CD91-B42D-56C0-F690-F45024E77089}"/>
              </a:ext>
            </a:extLst>
          </p:cNvPr>
          <p:cNvSpPr txBox="1"/>
          <p:nvPr/>
        </p:nvSpPr>
        <p:spPr>
          <a:xfrm>
            <a:off x="2894374" y="5768675"/>
            <a:ext cx="8368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Toa 	  ở giữa toa 1 và toa 3.</a:t>
            </a: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0F50905E-FB15-E3AD-10AF-A910C3DF8191}"/>
              </a:ext>
            </a:extLst>
          </p:cNvPr>
          <p:cNvSpPr/>
          <p:nvPr/>
        </p:nvSpPr>
        <p:spPr>
          <a:xfrm>
            <a:off x="4175226" y="5731625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3D1FB546-40B5-C07B-E111-D0D6E2ACC2B8}"/>
              </a:ext>
            </a:extLst>
          </p:cNvPr>
          <p:cNvSpPr/>
          <p:nvPr/>
        </p:nvSpPr>
        <p:spPr>
          <a:xfrm>
            <a:off x="4175226" y="40386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79C8E4F5-55B7-C187-6124-59873B8096BB}"/>
              </a:ext>
            </a:extLst>
          </p:cNvPr>
          <p:cNvSpPr/>
          <p:nvPr/>
        </p:nvSpPr>
        <p:spPr>
          <a:xfrm>
            <a:off x="4176344" y="4874027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953C7B7D-BD6D-FD25-891D-9B0012F25154}"/>
              </a:ext>
            </a:extLst>
          </p:cNvPr>
          <p:cNvSpPr/>
          <p:nvPr/>
        </p:nvSpPr>
        <p:spPr>
          <a:xfrm>
            <a:off x="4175226" y="572608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16508DE-A6BB-3A43-B282-900BEA076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6" t="28409" r="30893" b="49621"/>
          <a:stretch/>
        </p:blipFill>
        <p:spPr bwMode="auto">
          <a:xfrm>
            <a:off x="2557868" y="1447800"/>
            <a:ext cx="8012354" cy="235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1793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4341F74-7AFA-445B-812B-044745FD6750}"/>
              </a:ext>
            </a:extLst>
          </p:cNvPr>
          <p:cNvSpPr/>
          <p:nvPr/>
        </p:nvSpPr>
        <p:spPr>
          <a:xfrm>
            <a:off x="611427" y="663714"/>
            <a:ext cx="822960" cy="8229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84B9E-A9D0-AC25-7DC0-6900E7568AD5}"/>
              </a:ext>
            </a:extLst>
          </p:cNvPr>
          <p:cNvSpPr txBox="1"/>
          <p:nvPr/>
        </p:nvSpPr>
        <p:spPr>
          <a:xfrm>
            <a:off x="1554354" y="7620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Đèn trên cùng màu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2D34C4-6FD6-3E9E-29D1-5C2A3EC5F5C2}"/>
              </a:ext>
            </a:extLst>
          </p:cNvPr>
          <p:cNvSpPr txBox="1"/>
          <p:nvPr/>
        </p:nvSpPr>
        <p:spPr>
          <a:xfrm>
            <a:off x="1554354" y="2447738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Đèn ở giữa màu gì?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4EF2D-46C9-F51D-C94C-FA7B33E687F9}"/>
              </a:ext>
            </a:extLst>
          </p:cNvPr>
          <p:cNvSpPr txBox="1"/>
          <p:nvPr/>
        </p:nvSpPr>
        <p:spPr>
          <a:xfrm>
            <a:off x="1554354" y="4102052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Đèn dưới cùng màu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8C42CB-9EF3-9C9A-388D-636AF6F6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55" y="923683"/>
            <a:ext cx="3302664" cy="4323486"/>
          </a:xfrm>
          <a:prstGeom prst="rect">
            <a:avLst/>
          </a:prstGeom>
        </p:spPr>
      </p:pic>
      <p:sp>
        <p:nvSpPr>
          <p:cNvPr id="9" name="Right Arrow 4">
            <a:extLst>
              <a:ext uri="{FF2B5EF4-FFF2-40B4-BE49-F238E27FC236}">
                <a16:creationId xmlns:a16="http://schemas.microsoft.com/office/drawing/2014/main" id="{7243EE04-7233-555D-E3F3-6516C72994A0}"/>
              </a:ext>
            </a:extLst>
          </p:cNvPr>
          <p:cNvSpPr/>
          <p:nvPr/>
        </p:nvSpPr>
        <p:spPr>
          <a:xfrm rot="3605959">
            <a:off x="8761362" y="1018228"/>
            <a:ext cx="1295400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20">
            <a:extLst>
              <a:ext uri="{FF2B5EF4-FFF2-40B4-BE49-F238E27FC236}">
                <a16:creationId xmlns:a16="http://schemas.microsoft.com/office/drawing/2014/main" id="{CA2CCD98-D139-99F7-A0F2-80B45088F4F7}"/>
              </a:ext>
            </a:extLst>
          </p:cNvPr>
          <p:cNvSpPr/>
          <p:nvPr/>
        </p:nvSpPr>
        <p:spPr>
          <a:xfrm rot="1002201">
            <a:off x="8324931" y="2425828"/>
            <a:ext cx="1295400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21">
            <a:extLst>
              <a:ext uri="{FF2B5EF4-FFF2-40B4-BE49-F238E27FC236}">
                <a16:creationId xmlns:a16="http://schemas.microsoft.com/office/drawing/2014/main" id="{0C63AE38-57A4-25C5-4B3F-94F51281F81E}"/>
              </a:ext>
            </a:extLst>
          </p:cNvPr>
          <p:cNvSpPr/>
          <p:nvPr/>
        </p:nvSpPr>
        <p:spPr>
          <a:xfrm rot="160588">
            <a:off x="8278183" y="3701427"/>
            <a:ext cx="1295400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22B4A1-52AC-84D3-67D4-2CEE1EA0A796}"/>
              </a:ext>
            </a:extLst>
          </p:cNvPr>
          <p:cNvSpPr txBox="1"/>
          <p:nvPr/>
        </p:nvSpPr>
        <p:spPr>
          <a:xfrm>
            <a:off x="2148189" y="1511252"/>
            <a:ext cx="5806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Đèn trên cùng màu đỏ.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C8C3A1-7FCA-6920-8424-637B073F52EB}"/>
              </a:ext>
            </a:extLst>
          </p:cNvPr>
          <p:cNvSpPr txBox="1"/>
          <p:nvPr/>
        </p:nvSpPr>
        <p:spPr>
          <a:xfrm>
            <a:off x="2148188" y="3187652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Đèn trên cùng màu vàng.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864C79-C10C-4E23-04AD-6DD7354BCA7A}"/>
              </a:ext>
            </a:extLst>
          </p:cNvPr>
          <p:cNvSpPr txBox="1"/>
          <p:nvPr/>
        </p:nvSpPr>
        <p:spPr>
          <a:xfrm>
            <a:off x="2148188" y="4962338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Đèn trên cùng màu xanh.</a:t>
            </a:r>
          </a:p>
        </p:txBody>
      </p:sp>
    </p:spTree>
    <p:extLst>
      <p:ext uri="{BB962C8B-B14F-4D97-AF65-F5344CB8AC3E}">
        <p14:creationId xmlns:p14="http://schemas.microsoft.com/office/powerpoint/2010/main" val="25898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1565910"/>
            <a:ext cx="7530536" cy="5206739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C6F76044-1B7B-5449-2448-24FCE9D646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26" y="3379806"/>
            <a:ext cx="6623242" cy="160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74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A52DE-4388-132F-290E-B11F96931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D0D3BD-D776-09A0-EF9B-F6046ED4DC31}"/>
              </a:ext>
            </a:extLst>
          </p:cNvPr>
          <p:cNvSpPr txBox="1"/>
          <p:nvPr/>
        </p:nvSpPr>
        <p:spPr>
          <a:xfrm>
            <a:off x="5500915" y="362857"/>
            <a:ext cx="68507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CÂU ĐỐ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D2BEE-46F2-555D-CF26-D3B3EF798A7E}"/>
              </a:ext>
            </a:extLst>
          </p:cNvPr>
          <p:cNvSpPr txBox="1"/>
          <p:nvPr/>
        </p:nvSpPr>
        <p:spPr>
          <a:xfrm>
            <a:off x="6966855" y="4355673"/>
            <a:ext cx="2322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2B1CF7-D5CB-E3F2-FF76-69568B967F37}"/>
              </a:ext>
            </a:extLst>
          </p:cNvPr>
          <p:cNvCxnSpPr/>
          <p:nvPr/>
        </p:nvCxnSpPr>
        <p:spPr>
          <a:xfrm>
            <a:off x="7779657" y="1613273"/>
            <a:ext cx="1117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DE7B76-37A5-76E6-294A-C6D62004D082}"/>
              </a:ext>
            </a:extLst>
          </p:cNvPr>
          <p:cNvCxnSpPr>
            <a:cxnSpLocks/>
          </p:cNvCxnSpPr>
          <p:nvPr/>
        </p:nvCxnSpPr>
        <p:spPr>
          <a:xfrm>
            <a:off x="7779657" y="2215616"/>
            <a:ext cx="711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2ECD02-4829-FCA8-15D2-7F53CE8DA6DF}"/>
              </a:ext>
            </a:extLst>
          </p:cNvPr>
          <p:cNvCxnSpPr>
            <a:cxnSpLocks/>
          </p:cNvCxnSpPr>
          <p:nvPr/>
        </p:nvCxnSpPr>
        <p:spPr>
          <a:xfrm>
            <a:off x="7779657" y="2846987"/>
            <a:ext cx="8853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Những câu đố 'hại não' với đáp án không ai ngờ tới">
            <a:extLst>
              <a:ext uri="{FF2B5EF4-FFF2-40B4-BE49-F238E27FC236}">
                <a16:creationId xmlns:a16="http://schemas.microsoft.com/office/drawing/2014/main" id="{84DB41E0-68C7-FFAA-EB2D-D610E25E7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r="19934"/>
          <a:stretch/>
        </p:blipFill>
        <p:spPr bwMode="auto">
          <a:xfrm>
            <a:off x="591015" y="1049957"/>
            <a:ext cx="4833722" cy="372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0367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FFFFFF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>
            <a:extLst>
              <a:ext uri="{FF2B5EF4-FFF2-40B4-BE49-F238E27FC236}">
                <a16:creationId xmlns:a16="http://schemas.microsoft.com/office/drawing/2014/main" id="{A01291AF-3ED4-4099-B8BB-F3C585EC25D2}"/>
              </a:ext>
            </a:extLst>
          </p:cNvPr>
          <p:cNvSpPr/>
          <p:nvPr/>
        </p:nvSpPr>
        <p:spPr>
          <a:xfrm rot="18599350" flipH="1">
            <a:off x="5147469" y="1837532"/>
            <a:ext cx="4002088" cy="3489325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zh-CN" altLang="en-US" sz="1350" noProof="1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980B70A-D7B3-4D94-9A3E-3CF9027AC538}"/>
              </a:ext>
            </a:extLst>
          </p:cNvPr>
          <p:cNvGrpSpPr>
            <a:grpSpLocks/>
          </p:cNvGrpSpPr>
          <p:nvPr/>
        </p:nvGrpSpPr>
        <p:grpSpPr bwMode="auto">
          <a:xfrm>
            <a:off x="3863976" y="2624138"/>
            <a:ext cx="1782763" cy="869950"/>
            <a:chOff x="2339714" y="1766361"/>
            <a:chExt cx="1783380" cy="870783"/>
          </a:xfrm>
        </p:grpSpPr>
        <p:sp>
          <p:nvSpPr>
            <p:cNvPr id="10" name="任意多边形 9">
              <a:extLst>
                <a:ext uri="{FF2B5EF4-FFF2-40B4-BE49-F238E27FC236}">
                  <a16:creationId xmlns:a16="http://schemas.microsoft.com/office/drawing/2014/main" id="{0EF7B482-F179-4AFE-8BAB-E8CE62D0B627}"/>
                </a:ext>
              </a:extLst>
            </p:cNvPr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>
              <a:extLst>
                <a:ext uri="{FF2B5EF4-FFF2-40B4-BE49-F238E27FC236}">
                  <a16:creationId xmlns:a16="http://schemas.microsoft.com/office/drawing/2014/main" id="{5E88CC98-A3EB-44D6-880D-FAEFB8EC6161}"/>
                </a:ext>
              </a:extLst>
            </p:cNvPr>
            <p:cNvSpPr/>
            <p:nvPr/>
          </p:nvSpPr>
          <p:spPr>
            <a:xfrm rot="12126711">
              <a:off x="2919353" y="2154082"/>
              <a:ext cx="909952" cy="189093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BED8A52-3AAE-4558-926B-E8C9EC11EC3A}"/>
              </a:ext>
            </a:extLst>
          </p:cNvPr>
          <p:cNvGrpSpPr>
            <a:grpSpLocks/>
          </p:cNvGrpSpPr>
          <p:nvPr/>
        </p:nvGrpSpPr>
        <p:grpSpPr bwMode="auto">
          <a:xfrm>
            <a:off x="5343525" y="4784726"/>
            <a:ext cx="1346200" cy="658813"/>
            <a:chOff x="3819583" y="3928190"/>
            <a:chExt cx="1346512" cy="657991"/>
          </a:xfrm>
        </p:grpSpPr>
        <p:sp>
          <p:nvSpPr>
            <p:cNvPr id="13" name="任意多边形 12">
              <a:extLst>
                <a:ext uri="{FF2B5EF4-FFF2-40B4-BE49-F238E27FC236}">
                  <a16:creationId xmlns:a16="http://schemas.microsoft.com/office/drawing/2014/main" id="{D90E76BC-4BE6-45E3-9B1F-E75FD77282A7}"/>
                </a:ext>
              </a:extLst>
            </p:cNvPr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>
              <a:extLst>
                <a:ext uri="{FF2B5EF4-FFF2-40B4-BE49-F238E27FC236}">
                  <a16:creationId xmlns:a16="http://schemas.microsoft.com/office/drawing/2014/main" id="{805DF85C-033F-4889-9009-1A3E66DB5A22}"/>
                </a:ext>
              </a:extLst>
            </p:cNvPr>
            <p:cNvSpPr/>
            <p:nvPr/>
          </p:nvSpPr>
          <p:spPr>
            <a:xfrm rot="1936906" flipH="1">
              <a:off x="4240369" y="4251636"/>
              <a:ext cx="687546" cy="144283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E6BBC7C-1806-4584-B574-D54B0768565E}"/>
              </a:ext>
            </a:extLst>
          </p:cNvPr>
          <p:cNvGrpSpPr>
            <a:grpSpLocks/>
          </p:cNvGrpSpPr>
          <p:nvPr/>
        </p:nvGrpSpPr>
        <p:grpSpPr bwMode="auto">
          <a:xfrm>
            <a:off x="7773989" y="4318000"/>
            <a:ext cx="422275" cy="769938"/>
            <a:chOff x="6279231" y="3460069"/>
            <a:chExt cx="422431" cy="770101"/>
          </a:xfrm>
        </p:grpSpPr>
        <p:sp>
          <p:nvSpPr>
            <p:cNvPr id="16" name="任意多边形 15">
              <a:extLst>
                <a:ext uri="{FF2B5EF4-FFF2-40B4-BE49-F238E27FC236}">
                  <a16:creationId xmlns:a16="http://schemas.microsoft.com/office/drawing/2014/main" id="{ECCC4193-795E-4B08-85AF-23B6E9E1929E}"/>
                </a:ext>
              </a:extLst>
            </p:cNvPr>
            <p:cNvSpPr/>
            <p:nvPr/>
          </p:nvSpPr>
          <p:spPr>
            <a:xfrm rot="17930089">
              <a:off x="6105397" y="3633903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>
              <a:extLst>
                <a:ext uri="{FF2B5EF4-FFF2-40B4-BE49-F238E27FC236}">
                  <a16:creationId xmlns:a16="http://schemas.microsoft.com/office/drawing/2014/main" id="{86B6796D-6ABD-4007-AC85-988F06D0BB34}"/>
                </a:ext>
              </a:extLst>
            </p:cNvPr>
            <p:cNvSpPr/>
            <p:nvPr/>
          </p:nvSpPr>
          <p:spPr>
            <a:xfrm rot="6774568" flipH="1">
              <a:off x="6264175" y="3856227"/>
              <a:ext cx="392195" cy="92109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D761350-1817-43CD-905D-4730DBA1477D}"/>
              </a:ext>
            </a:extLst>
          </p:cNvPr>
          <p:cNvGrpSpPr>
            <a:grpSpLocks/>
          </p:cNvGrpSpPr>
          <p:nvPr/>
        </p:nvGrpSpPr>
        <p:grpSpPr bwMode="auto">
          <a:xfrm>
            <a:off x="7929564" y="4922839"/>
            <a:ext cx="712787" cy="350837"/>
            <a:chOff x="6405591" y="4064938"/>
            <a:chExt cx="712475" cy="350703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77165F0C-0817-4ED3-9301-D09D2E62E5D0}"/>
                </a:ext>
              </a:extLst>
            </p:cNvPr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>
              <a:extLst>
                <a:ext uri="{FF2B5EF4-FFF2-40B4-BE49-F238E27FC236}">
                  <a16:creationId xmlns:a16="http://schemas.microsoft.com/office/drawing/2014/main" id="{A3C9006B-3F17-4818-99F9-0DB25E2109C3}"/>
                </a:ext>
              </a:extLst>
            </p:cNvPr>
            <p:cNvSpPr/>
            <p:nvPr/>
          </p:nvSpPr>
          <p:spPr>
            <a:xfrm rot="9763353" flipH="1">
              <a:off x="6521427" y="4215692"/>
              <a:ext cx="363379" cy="7617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69A9F81-6FF5-4326-A0BD-9BE8D81AD526}"/>
              </a:ext>
            </a:extLst>
          </p:cNvPr>
          <p:cNvGrpSpPr>
            <a:grpSpLocks/>
          </p:cNvGrpSpPr>
          <p:nvPr/>
        </p:nvGrpSpPr>
        <p:grpSpPr bwMode="auto">
          <a:xfrm>
            <a:off x="6642101" y="2970214"/>
            <a:ext cx="422275" cy="769937"/>
            <a:chOff x="5165781" y="2101095"/>
            <a:chExt cx="422431" cy="770101"/>
          </a:xfrm>
        </p:grpSpPr>
        <p:sp>
          <p:nvSpPr>
            <p:cNvPr id="22" name="任意多边形 21">
              <a:extLst>
                <a:ext uri="{FF2B5EF4-FFF2-40B4-BE49-F238E27FC236}">
                  <a16:creationId xmlns:a16="http://schemas.microsoft.com/office/drawing/2014/main" id="{8C917E9B-1D02-40E0-B96F-2DDB11FAFFE2}"/>
                </a:ext>
              </a:extLst>
            </p:cNvPr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>
              <a:extLst>
                <a:ext uri="{FF2B5EF4-FFF2-40B4-BE49-F238E27FC236}">
                  <a16:creationId xmlns:a16="http://schemas.microsoft.com/office/drawing/2014/main" id="{870F245A-B0C4-4706-8AB9-EFDF1CAED0CD}"/>
                </a:ext>
              </a:extLst>
            </p:cNvPr>
            <p:cNvSpPr/>
            <p:nvPr/>
          </p:nvSpPr>
          <p:spPr>
            <a:xfrm rot="16695372" flipV="1">
              <a:off x="5166606" y="2503605"/>
              <a:ext cx="392197" cy="92109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8839F82-F2DE-4A88-AB6C-F558E48A9633}"/>
              </a:ext>
            </a:extLst>
          </p:cNvPr>
          <p:cNvGrpSpPr>
            <a:grpSpLocks/>
          </p:cNvGrpSpPr>
          <p:nvPr/>
        </p:nvGrpSpPr>
        <p:grpSpPr bwMode="auto">
          <a:xfrm>
            <a:off x="6862764" y="3514725"/>
            <a:ext cx="727075" cy="350838"/>
            <a:chOff x="5339322" y="2681574"/>
            <a:chExt cx="726307" cy="350702"/>
          </a:xfrm>
        </p:grpSpPr>
        <p:sp>
          <p:nvSpPr>
            <p:cNvPr id="25" name="任意多边形 24">
              <a:extLst>
                <a:ext uri="{FF2B5EF4-FFF2-40B4-BE49-F238E27FC236}">
                  <a16:creationId xmlns:a16="http://schemas.microsoft.com/office/drawing/2014/main" id="{3C5C2985-1465-43D1-8E6E-8AF8AD1C5AF8}"/>
                </a:ext>
              </a:extLst>
            </p:cNvPr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>
              <a:extLst>
                <a:ext uri="{FF2B5EF4-FFF2-40B4-BE49-F238E27FC236}">
                  <a16:creationId xmlns:a16="http://schemas.microsoft.com/office/drawing/2014/main" id="{DE38F8B8-9408-4B81-BB53-E1056645A378}"/>
                </a:ext>
              </a:extLst>
            </p:cNvPr>
            <p:cNvSpPr/>
            <p:nvPr/>
          </p:nvSpPr>
          <p:spPr>
            <a:xfrm rot="19684157" flipV="1">
              <a:off x="5463016" y="2846610"/>
              <a:ext cx="371083" cy="7775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F30E4AF-8CCE-44E0-814D-0405DED5D9EE}"/>
              </a:ext>
            </a:extLst>
          </p:cNvPr>
          <p:cNvGrpSpPr>
            <a:grpSpLocks/>
          </p:cNvGrpSpPr>
          <p:nvPr/>
        </p:nvGrpSpPr>
        <p:grpSpPr bwMode="auto">
          <a:xfrm>
            <a:off x="9112251" y="2108200"/>
            <a:ext cx="422275" cy="769938"/>
            <a:chOff x="7552753" y="1214402"/>
            <a:chExt cx="422431" cy="770101"/>
          </a:xfrm>
        </p:grpSpPr>
        <p:sp>
          <p:nvSpPr>
            <p:cNvPr id="28" name="任意多边形 27">
              <a:extLst>
                <a:ext uri="{FF2B5EF4-FFF2-40B4-BE49-F238E27FC236}">
                  <a16:creationId xmlns:a16="http://schemas.microsoft.com/office/drawing/2014/main" id="{8056D9D0-260A-451E-B19E-EBCD5BCB114F}"/>
                </a:ext>
              </a:extLst>
            </p:cNvPr>
            <p:cNvSpPr/>
            <p:nvPr/>
          </p:nvSpPr>
          <p:spPr>
            <a:xfrm rot="18220741" flipV="1">
              <a:off x="7378919" y="1388236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>
              <a:extLst>
                <a:ext uri="{FF2B5EF4-FFF2-40B4-BE49-F238E27FC236}">
                  <a16:creationId xmlns:a16="http://schemas.microsoft.com/office/drawing/2014/main" id="{3B1A7C6B-6FD0-42D0-AFB5-E753664A4848}"/>
                </a:ext>
              </a:extLst>
            </p:cNvPr>
            <p:cNvSpPr/>
            <p:nvPr/>
          </p:nvSpPr>
          <p:spPr>
            <a:xfrm rot="7776262" flipH="1" flipV="1">
              <a:off x="7529758" y="1605795"/>
              <a:ext cx="393783" cy="9369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CC846AD-2185-4CE9-8A9E-E790797024F1}"/>
              </a:ext>
            </a:extLst>
          </p:cNvPr>
          <p:cNvGrpSpPr>
            <a:grpSpLocks/>
          </p:cNvGrpSpPr>
          <p:nvPr/>
        </p:nvGrpSpPr>
        <p:grpSpPr bwMode="auto">
          <a:xfrm>
            <a:off x="8643939" y="2100264"/>
            <a:ext cx="350837" cy="727075"/>
            <a:chOff x="7095304" y="1243722"/>
            <a:chExt cx="350702" cy="726307"/>
          </a:xfrm>
        </p:grpSpPr>
        <p:sp>
          <p:nvSpPr>
            <p:cNvPr id="31" name="任意多边形 30">
              <a:extLst>
                <a:ext uri="{FF2B5EF4-FFF2-40B4-BE49-F238E27FC236}">
                  <a16:creationId xmlns:a16="http://schemas.microsoft.com/office/drawing/2014/main" id="{E97D9A74-0C02-4C22-A16E-B0F2130621E9}"/>
                </a:ext>
              </a:extLst>
            </p:cNvPr>
            <p:cNvSpPr/>
            <p:nvPr/>
          </p:nvSpPr>
          <p:spPr>
            <a:xfrm rot="15231956" flipV="1">
              <a:off x="6907502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>
              <a:extLst>
                <a:ext uri="{FF2B5EF4-FFF2-40B4-BE49-F238E27FC236}">
                  <a16:creationId xmlns:a16="http://schemas.microsoft.com/office/drawing/2014/main" id="{70E3F96F-B419-4C24-9574-893D456794C0}"/>
                </a:ext>
              </a:extLst>
            </p:cNvPr>
            <p:cNvSpPr/>
            <p:nvPr/>
          </p:nvSpPr>
          <p:spPr>
            <a:xfrm rot="4787477" flipH="1" flipV="1">
              <a:off x="7100982" y="1628259"/>
              <a:ext cx="369496" cy="7617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E229791-5F69-49D7-8AE3-853F2BDF5C46}"/>
              </a:ext>
            </a:extLst>
          </p:cNvPr>
          <p:cNvGrpSpPr>
            <a:grpSpLocks/>
          </p:cNvGrpSpPr>
          <p:nvPr/>
        </p:nvGrpSpPr>
        <p:grpSpPr bwMode="auto">
          <a:xfrm>
            <a:off x="9156700" y="2649538"/>
            <a:ext cx="2038350" cy="1047750"/>
            <a:chOff x="7632912" y="1791715"/>
            <a:chExt cx="2038360" cy="1048883"/>
          </a:xfrm>
        </p:grpSpPr>
        <p:sp>
          <p:nvSpPr>
            <p:cNvPr id="34" name="任意多边形 33">
              <a:extLst>
                <a:ext uri="{FF2B5EF4-FFF2-40B4-BE49-F238E27FC236}">
                  <a16:creationId xmlns:a16="http://schemas.microsoft.com/office/drawing/2014/main" id="{10DBB0B5-A062-4E4E-8343-41E4205C5733}"/>
                </a:ext>
              </a:extLst>
            </p:cNvPr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>
              <a:extLst>
                <a:ext uri="{FF2B5EF4-FFF2-40B4-BE49-F238E27FC236}">
                  <a16:creationId xmlns:a16="http://schemas.microsoft.com/office/drawing/2014/main" id="{37BB3DBD-88B4-478F-A0A1-D6BA99276321}"/>
                </a:ext>
              </a:extLst>
            </p:cNvPr>
            <p:cNvSpPr/>
            <p:nvPr/>
          </p:nvSpPr>
          <p:spPr>
            <a:xfrm rot="20495587">
              <a:off x="7974227" y="2266890"/>
              <a:ext cx="1039817" cy="23043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2EEB16E-F220-4C03-B8FF-6E63DCF7D7BB}"/>
              </a:ext>
            </a:extLst>
          </p:cNvPr>
          <p:cNvGrpSpPr>
            <a:grpSpLocks/>
          </p:cNvGrpSpPr>
          <p:nvPr/>
        </p:nvGrpSpPr>
        <p:grpSpPr bwMode="auto">
          <a:xfrm rot="2799594" flipH="1">
            <a:off x="6725444" y="892969"/>
            <a:ext cx="1049338" cy="2038350"/>
            <a:chOff x="1403445" y="-3477919"/>
            <a:chExt cx="1048883" cy="2455261"/>
          </a:xfrm>
        </p:grpSpPr>
        <p:sp>
          <p:nvSpPr>
            <p:cNvPr id="37" name="任意多边形 36">
              <a:extLst>
                <a:ext uri="{FF2B5EF4-FFF2-40B4-BE49-F238E27FC236}">
                  <a16:creationId xmlns:a16="http://schemas.microsoft.com/office/drawing/2014/main" id="{F444F0D0-DB5C-4167-9237-B2755926FF17}"/>
                </a:ext>
              </a:extLst>
            </p:cNvPr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>
              <a:extLst>
                <a:ext uri="{FF2B5EF4-FFF2-40B4-BE49-F238E27FC236}">
                  <a16:creationId xmlns:a16="http://schemas.microsoft.com/office/drawing/2014/main" id="{6CC2F802-3C22-468B-BF8A-D47596A109C2}"/>
                </a:ext>
              </a:extLst>
            </p:cNvPr>
            <p:cNvSpPr/>
            <p:nvPr/>
          </p:nvSpPr>
          <p:spPr>
            <a:xfrm rot="16200000">
              <a:off x="1316280" y="-2157182"/>
              <a:ext cx="1252490" cy="23008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E4572D1-947D-440E-AC57-E0173E5DD971}"/>
              </a:ext>
            </a:extLst>
          </p:cNvPr>
          <p:cNvGrpSpPr>
            <a:grpSpLocks/>
          </p:cNvGrpSpPr>
          <p:nvPr/>
        </p:nvGrpSpPr>
        <p:grpSpPr bwMode="auto">
          <a:xfrm>
            <a:off x="925513" y="777875"/>
            <a:ext cx="5211763" cy="4808538"/>
            <a:chOff x="1001374" y="-370703"/>
            <a:chExt cx="6695744" cy="6175701"/>
          </a:xfrm>
        </p:grpSpPr>
        <p:pic>
          <p:nvPicPr>
            <p:cNvPr id="14370" name="图片 5">
              <a:extLst>
                <a:ext uri="{FF2B5EF4-FFF2-40B4-BE49-F238E27FC236}">
                  <a16:creationId xmlns:a16="http://schemas.microsoft.com/office/drawing/2014/main" id="{4471D862-691F-4371-8D6D-6559AC71B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" r="4333" b="1430"/>
            <a:stretch>
              <a:fillRect/>
            </a:stretch>
          </p:blipFill>
          <p:spPr bwMode="auto"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B7CC1F8-7C3B-4262-93F3-493D117D20AA}"/>
                </a:ext>
              </a:extLst>
            </p:cNvPr>
            <p:cNvSpPr/>
            <p:nvPr/>
          </p:nvSpPr>
          <p:spPr>
            <a:xfrm>
              <a:off x="2516738" y="893389"/>
              <a:ext cx="3648701" cy="36495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110" name="文本框 109">
            <a:extLst>
              <a:ext uri="{FF2B5EF4-FFF2-40B4-BE49-F238E27FC236}">
                <a16:creationId xmlns:a16="http://schemas.microsoft.com/office/drawing/2014/main" id="{B73D7FF1-6BBF-4592-8605-BED1BD01AEBC}"/>
              </a:ext>
            </a:extLst>
          </p:cNvPr>
          <p:cNvSpPr txBox="1"/>
          <p:nvPr/>
        </p:nvSpPr>
        <p:spPr>
          <a:xfrm>
            <a:off x="1695800" y="2712318"/>
            <a:ext cx="3588404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noProof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 hình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5B4646-A431-4C90-B289-49932708C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1311276"/>
            <a:ext cx="22479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1D40E76-0FBF-46E3-AECD-BF2A4E89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9" y="3309939"/>
            <a:ext cx="1125537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D257F6-411D-4E22-AF7A-975C6B3BB4B3}"/>
              </a:ext>
            </a:extLst>
          </p:cNvPr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hộp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lập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phương</a:t>
            </a:r>
            <a:endParaRPr lang="en-US" altLang="zh-CN" sz="2400" dirty="0">
              <a:solidFill>
                <a:srgbClr val="FFFFFF"/>
              </a:solidFill>
              <a:latin typeface="Calibri"/>
              <a:ea typeface="SimSun" panose="02010600030101010101" pitchFamily="2" charset="-122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D34EFE8-94F3-4153-BB28-7C54B93B4651}"/>
              </a:ext>
            </a:extLst>
          </p:cNvPr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chữ nhật</a:t>
            </a:r>
          </a:p>
        </p:txBody>
      </p:sp>
      <p:pic>
        <p:nvPicPr>
          <p:cNvPr id="16388" name="Picture 1" descr="3">
            <a:extLst>
              <a:ext uri="{FF2B5EF4-FFF2-40B4-BE49-F238E27FC236}">
                <a16:creationId xmlns:a16="http://schemas.microsoft.com/office/drawing/2014/main" id="{2C45CC94-0AE8-4E8D-95C1-5F41EBAA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698685"/>
            <a:ext cx="34036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DBFB4C06-59AA-401F-A6B2-F1F0CC089B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26" y="3821986"/>
            <a:ext cx="1425820" cy="120721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8937F2E-6DD6-4BC5-B58C-D4CFAD995988}"/>
              </a:ext>
            </a:extLst>
          </p:cNvPr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hộp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lập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phương</a:t>
            </a:r>
            <a:endParaRPr lang="en-US" altLang="zh-CN" sz="2400" dirty="0">
              <a:solidFill>
                <a:srgbClr val="FFFFFF"/>
              </a:solidFill>
              <a:latin typeface="Calibri"/>
              <a:ea typeface="SimSun" panose="02010600030101010101" pitchFamily="2" charset="-122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2BA628E-685E-4DC4-BD90-2DBD809CBD4F}"/>
              </a:ext>
            </a:extLst>
          </p:cNvPr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chữ nhật</a:t>
            </a:r>
          </a:p>
        </p:txBody>
      </p:sp>
      <p:pic>
        <p:nvPicPr>
          <p:cNvPr id="17412" name="Picture 7" descr="1">
            <a:extLst>
              <a:ext uri="{FF2B5EF4-FFF2-40B4-BE49-F238E27FC236}">
                <a16:creationId xmlns:a16="http://schemas.microsoft.com/office/drawing/2014/main" id="{AB064D10-B88E-4C5B-AB79-BA484530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942976"/>
            <a:ext cx="37988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29541794-2A4F-4E47-A2E9-1042D00101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247" y="3595954"/>
            <a:ext cx="1425820" cy="120721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C1E55B-06C9-4780-A95E-2D09A65DDB9B}"/>
              </a:ext>
            </a:extLst>
          </p:cNvPr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chữ nhật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885B6CA-F729-466B-986C-45EFD6CE8F6B}"/>
              </a:ext>
            </a:extLst>
          </p:cNvPr>
          <p:cNvSpPr/>
          <p:nvPr/>
        </p:nvSpPr>
        <p:spPr>
          <a:xfrm>
            <a:off x="6192838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lập phương</a:t>
            </a:r>
          </a:p>
        </p:txBody>
      </p:sp>
      <p:pic>
        <p:nvPicPr>
          <p:cNvPr id="18436" name="Picture 1" descr="4">
            <a:extLst>
              <a:ext uri="{FF2B5EF4-FFF2-40B4-BE49-F238E27FC236}">
                <a16:creationId xmlns:a16="http://schemas.microsoft.com/office/drawing/2014/main" id="{88AFE1E2-4BDB-4E6C-B4F5-E275EA590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23974"/>
            <a:ext cx="4613275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4893EBB-A613-48FF-8592-5DCF166CE84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425" y="3616503"/>
            <a:ext cx="1425820" cy="120721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1586CDC-C9D0-4855-B89E-C440A3680B76}"/>
              </a:ext>
            </a:extLst>
          </p:cNvPr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lập phương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F3F001E-85F2-422A-AAAC-2DF95051CBD3}"/>
              </a:ext>
            </a:extLst>
          </p:cNvPr>
          <p:cNvSpPr/>
          <p:nvPr/>
        </p:nvSpPr>
        <p:spPr>
          <a:xfrm>
            <a:off x="6376988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chữ nhật</a:t>
            </a:r>
          </a:p>
        </p:txBody>
      </p:sp>
      <p:pic>
        <p:nvPicPr>
          <p:cNvPr id="19460" name="Picture 3" descr="2">
            <a:extLst>
              <a:ext uri="{FF2B5EF4-FFF2-40B4-BE49-F238E27FC236}">
                <a16:creationId xmlns:a16="http://schemas.microsoft.com/office/drawing/2014/main" id="{9CA4F408-ED50-46D1-A323-4BB91771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1" y="836612"/>
            <a:ext cx="3432175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F6CF6452-4C48-4150-B7F8-D53ECECCADC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89" y="3760341"/>
            <a:ext cx="1425820" cy="120721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F0200D-1012-9B2A-4FA9-8E8FA395F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1179" y="2847489"/>
            <a:ext cx="7901101" cy="2420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F3425-FA6E-BF76-DDC8-62FE727D7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1267" y="1552886"/>
            <a:ext cx="3255433" cy="13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1565910"/>
            <a:ext cx="7530536" cy="5206739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A4E75115-2EFA-A6CF-5B48-182293454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87" y="3196762"/>
            <a:ext cx="6037504" cy="20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1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DBB90-8F74-1050-48E7-943CAE8F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9B182449-C014-C4CF-EC7C-1FF0EB37CF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361" y="22302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4937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180</Words>
  <Application>Microsoft Office PowerPoint</Application>
  <PresentationFormat>Widescreen</PresentationFormat>
  <Paragraphs>49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SimSun</vt:lpstr>
      <vt:lpstr>Arial</vt:lpstr>
      <vt:lpstr>Arial-Rounded</vt:lpstr>
      <vt:lpstr>Calibri</vt:lpstr>
      <vt:lpstr>Calibri Light</vt:lpstr>
      <vt:lpstr>Cambria</vt:lpstr>
      <vt:lpstr>等线</vt:lpstr>
      <vt:lpstr>DFPOP1-W9</vt:lpstr>
      <vt:lpstr>Lato</vt:lpstr>
      <vt:lpstr>Times New Roman</vt:lpstr>
      <vt:lpstr>华康少女文字W5</vt:lpstr>
      <vt:lpstr>思源黑体 CN Bold</vt:lpstr>
      <vt:lpstr>自定义设计方案</vt:lpstr>
      <vt:lpstr>1_Office Theme</vt:lpstr>
      <vt:lpstr>1_Office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57</cp:revision>
  <dcterms:created xsi:type="dcterms:W3CDTF">2021-07-24T01:07:49Z</dcterms:created>
  <dcterms:modified xsi:type="dcterms:W3CDTF">2025-12-22T01:18:35Z</dcterms:modified>
</cp:coreProperties>
</file>