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notesMasterIdLst>
    <p:notesMasterId r:id="rId22"/>
  </p:notesMasterIdLst>
  <p:sldIdLst>
    <p:sldId id="259" r:id="rId4"/>
    <p:sldId id="260" r:id="rId5"/>
    <p:sldId id="257" r:id="rId6"/>
    <p:sldId id="261" r:id="rId7"/>
    <p:sldId id="262" r:id="rId8"/>
    <p:sldId id="320" r:id="rId9"/>
    <p:sldId id="321" r:id="rId10"/>
    <p:sldId id="322" r:id="rId11"/>
    <p:sldId id="299" r:id="rId12"/>
    <p:sldId id="324" r:id="rId13"/>
    <p:sldId id="323" r:id="rId14"/>
    <p:sldId id="272" r:id="rId15"/>
    <p:sldId id="2007577157" r:id="rId16"/>
    <p:sldId id="2007577159" r:id="rId17"/>
    <p:sldId id="2007577160" r:id="rId18"/>
    <p:sldId id="2007577161" r:id="rId19"/>
    <p:sldId id="303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F06C6-4E70-471A-8850-3DFDC41D7C0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F8DA5-D729-40A5-A31E-7CDCE43BD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1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11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05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62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55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016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2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5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35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019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94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5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8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2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68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91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920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3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37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52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0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11" Type="http://schemas.openxmlformats.org/officeDocument/2006/relationships/image" Target="../media/image7.pn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0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2061EB-1335-45DF-1257-38F9FF1AE9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084927" y="-158620"/>
            <a:ext cx="2188654" cy="2859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43AA3-C5AC-F3AB-C83B-D95D9312A50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16131" y="7636923"/>
            <a:ext cx="2188654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6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1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6.jpeg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microsoft.com/office/2007/relationships/hdphoto" Target="../media/hdphoto10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slide" Target="slide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708" y="93892"/>
            <a:ext cx="1410230" cy="141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B1443E-3876-1A09-7673-8BDEE0AD58EB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53CE9-EA89-93E9-390C-BE5D86593567}"/>
              </a:ext>
            </a:extLst>
          </p:cNvPr>
          <p:cNvGrpSpPr/>
          <p:nvPr/>
        </p:nvGrpSpPr>
        <p:grpSpPr>
          <a:xfrm>
            <a:off x="1328450" y="952609"/>
            <a:ext cx="10414938" cy="1048844"/>
            <a:chOff x="1183342" y="1369567"/>
            <a:chExt cx="10414938" cy="10488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21C40C-2D76-C8B8-A1FA-F2EC1F9E087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4687D2-21F2-0534-7B7D-EFC005C55F08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8" name="Picture 2" descr="20210409041757_wm_shs-toan-2-tap-1">
            <a:extLst>
              <a:ext uri="{FF2B5EF4-FFF2-40B4-BE49-F238E27FC236}">
                <a16:creationId xmlns:a16="http://schemas.microsoft.com/office/drawing/2014/main" id="{D6EC44F3-66D2-2569-00DB-42822407F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887997" y="2143630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81F68-324B-ED27-3765-03D25EBC3612}"/>
              </a:ext>
            </a:extLst>
          </p:cNvPr>
          <p:cNvSpPr txBox="1"/>
          <p:nvPr/>
        </p:nvSpPr>
        <p:spPr>
          <a:xfrm>
            <a:off x="1264337" y="5586899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2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02791A-DE03-E10A-EC43-A1C825E99E94}"/>
              </a:ext>
            </a:extLst>
          </p:cNvPr>
          <p:cNvSpPr/>
          <p:nvPr/>
        </p:nvSpPr>
        <p:spPr>
          <a:xfrm>
            <a:off x="4710757" y="2183091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96AEEF8F-3417-CC17-2299-DF0F8C5A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9542" y="1725027"/>
            <a:ext cx="3218970" cy="31336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7679B93-4A64-6E48-A5C9-4D75F6CF5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544" y="1295215"/>
            <a:ext cx="432243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8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8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8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8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6B9DC-C152-4910-A131-BB0667AC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20541122">
            <a:off x="2907987" y="2123100"/>
            <a:ext cx="1641711" cy="5151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90812-BDB2-487D-9C38-DEF3790A15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650878">
            <a:off x="3833454" y="1638050"/>
            <a:ext cx="1641711" cy="50681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404FA4-42E6-4984-ADFE-0D46D53CF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650878">
            <a:off x="4746859" y="1009357"/>
            <a:ext cx="1641711" cy="6058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7A589-8188-4594-AD93-AA60B75D63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1517139">
            <a:off x="5860465" y="969376"/>
            <a:ext cx="1641711" cy="6058616"/>
          </a:xfrm>
          <a:prstGeom prst="rect">
            <a:avLst/>
          </a:prstGeom>
        </p:spPr>
      </p:pic>
      <p:sp>
        <p:nvSpPr>
          <p:cNvPr id="20" name="Oval 19">
            <a:hlinkClick r:id="rId7" action="ppaction://hlinksldjump"/>
            <a:extLst>
              <a:ext uri="{FF2B5EF4-FFF2-40B4-BE49-F238E27FC236}">
                <a16:creationId xmlns:a16="http://schemas.microsoft.com/office/drawing/2014/main" id="{0D74287A-D8DC-4637-9A99-1E2296D4F315}"/>
              </a:ext>
            </a:extLst>
          </p:cNvPr>
          <p:cNvSpPr/>
          <p:nvPr/>
        </p:nvSpPr>
        <p:spPr>
          <a:xfrm>
            <a:off x="2672080" y="2814320"/>
            <a:ext cx="658304" cy="614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hlinkClick r:id="rId8" action="ppaction://hlinksldjump"/>
            <a:extLst>
              <a:ext uri="{FF2B5EF4-FFF2-40B4-BE49-F238E27FC236}">
                <a16:creationId xmlns:a16="http://schemas.microsoft.com/office/drawing/2014/main" id="{728A00F0-3F5A-4642-88A0-963A378816E7}"/>
              </a:ext>
            </a:extLst>
          </p:cNvPr>
          <p:cNvSpPr/>
          <p:nvPr/>
        </p:nvSpPr>
        <p:spPr>
          <a:xfrm>
            <a:off x="4248491" y="2166058"/>
            <a:ext cx="658304" cy="614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27E996A4-1B57-40C8-B266-8422DD033AC7}"/>
              </a:ext>
            </a:extLst>
          </p:cNvPr>
          <p:cNvSpPr/>
          <p:nvPr/>
        </p:nvSpPr>
        <p:spPr>
          <a:xfrm>
            <a:off x="5437696" y="1670133"/>
            <a:ext cx="658304" cy="614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AEBC17B0-0588-4203-815F-CB3C9AE84B6D}"/>
              </a:ext>
            </a:extLst>
          </p:cNvPr>
          <p:cNvSpPr/>
          <p:nvPr/>
        </p:nvSpPr>
        <p:spPr>
          <a:xfrm>
            <a:off x="6797472" y="1825137"/>
            <a:ext cx="658304" cy="614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27904-2397-4B95-B842-CFA6BD0F67EC}"/>
              </a:ext>
            </a:extLst>
          </p:cNvPr>
          <p:cNvGrpSpPr/>
          <p:nvPr/>
        </p:nvGrpSpPr>
        <p:grpSpPr>
          <a:xfrm>
            <a:off x="3404681" y="585562"/>
            <a:ext cx="6605081" cy="4539364"/>
            <a:chOff x="4203314" y="801121"/>
            <a:chExt cx="5468442" cy="3807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37736C-708E-47A3-8259-D70C1A69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0" b="87760" l="10181" r="26471">
                          <a14:foregroundMark x1="15988" y1="34896" x2="15988" y2="34896"/>
                          <a14:foregroundMark x1="17647" y1="31250" x2="17647" y2="31250"/>
                          <a14:foregroundMark x1="18250" y1="31250" x2="20588" y2="33333"/>
                          <a14:foregroundMark x1="15837" y1="32552" x2="15837" y2="32552"/>
                          <a14:foregroundMark x1="14103" y1="35677" x2="14103" y2="35677"/>
                          <a14:foregroundMark x1="13122" y1="38021" x2="13122" y2="38021"/>
                          <a14:foregroundMark x1="11991" y1="42188" x2="11991" y2="42188"/>
                          <a14:foregroundMark x1="10860" y1="47135" x2="10860" y2="47135"/>
                          <a14:foregroundMark x1="10181" y1="58073" x2="10181" y2="58073"/>
                          <a14:foregroundMark x1="16893" y1="85938" x2="16893" y2="85938"/>
                          <a14:foregroundMark x1="25792" y1="67708" x2="25792" y2="67708"/>
                          <a14:foregroundMark x1="26320" y1="58333" x2="26320" y2="58333"/>
                          <a14:foregroundMark x1="26621" y1="58333" x2="26621" y2="58333"/>
                          <a14:foregroundMark x1="26244" y1="50521" x2="26244" y2="50521"/>
                          <a14:foregroundMark x1="16968" y1="35938" x2="16667" y2="65885"/>
                          <a14:foregroundMark x1="16667" y1="65885" x2="16667" y2="65885"/>
                          <a14:foregroundMark x1="19080" y1="36719" x2="20513" y2="75260"/>
                          <a14:foregroundMark x1="13424" y1="48698" x2="14404" y2="50781"/>
                          <a14:foregroundMark x1="18627" y1="87240" x2="18627" y2="87240"/>
                          <a14:foregroundMark x1="17798" y1="87240" x2="17798" y2="87240"/>
                          <a14:foregroundMark x1="18703" y1="86719" x2="18703" y2="86719"/>
                          <a14:foregroundMark x1="17345" y1="86979" x2="19608" y2="87760"/>
                        </a14:backgroundRemoval>
                      </a14:imgEffect>
                    </a14:imgLayer>
                  </a14:imgProps>
                </a:ext>
              </a:extLst>
            </a:blip>
            <a:srcRect l="9078" t="28101" r="72020" b="8189"/>
            <a:stretch/>
          </p:blipFill>
          <p:spPr>
            <a:xfrm>
              <a:off x="4203314" y="969791"/>
              <a:ext cx="3520447" cy="3436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6E4FF0-A733-4F76-B284-CCC91969C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96" b="95604" l="53922" r="98856">
                          <a14:foregroundMark x1="82680" y1="8571" x2="82680" y2="8571"/>
                          <a14:foregroundMark x1="78758" y1="4835" x2="78758" y2="4835"/>
                          <a14:foregroundMark x1="96078" y1="28352" x2="96078" y2="28352"/>
                          <a14:foregroundMark x1="69444" y1="37802" x2="70261" y2="42198"/>
                          <a14:foregroundMark x1="57843" y1="47692" x2="57843" y2="47692"/>
                          <a14:foregroundMark x1="54739" y1="45714" x2="54739" y2="45714"/>
                          <a14:foregroundMark x1="54902" y1="44615" x2="54902" y2="44615"/>
                          <a14:foregroundMark x1="54412" y1="46813" x2="54412" y2="46813"/>
                          <a14:foregroundMark x1="54902" y1="45275" x2="54902" y2="45275"/>
                          <a14:foregroundMark x1="54412" y1="45714" x2="54412" y2="45714"/>
                          <a14:foregroundMark x1="54248" y1="44176" x2="54248" y2="44176"/>
                          <a14:foregroundMark x1="54739" y1="49451" x2="54739" y2="49451"/>
                          <a14:foregroundMark x1="53922" y1="48571" x2="53922" y2="48571"/>
                          <a14:foregroundMark x1="70588" y1="91209" x2="70588" y2="91209"/>
                          <a14:foregroundMark x1="68627" y1="95824" x2="68627" y2="95824"/>
                          <a14:foregroundMark x1="98856" y1="38462" x2="98856" y2="38462"/>
                          <a14:backgroundMark x1="53431" y1="46813" x2="53431" y2="46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111135" y="801121"/>
              <a:ext cx="2560621" cy="38074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A120D-0947-4461-B769-527197ECA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28" t="25417" r="25870" b="10872"/>
          <a:stretch/>
        </p:blipFill>
        <p:spPr>
          <a:xfrm>
            <a:off x="3887808" y="746760"/>
            <a:ext cx="3633132" cy="354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214C1B-DFA2-4B90-B84C-C57983CAC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13" r="25314">
                        <a14:foregroundMark x1="12960" y1="49286" x2="10683" y2="59643"/>
                        <a14:foregroundMark x1="12084" y1="49643" x2="12084" y2="49643"/>
                        <a14:foregroundMark x1="15412" y1="46071" x2="15412" y2="53214"/>
                        <a14:backgroundMark x1="21891" y1="26786" x2="21891" y2="26786"/>
                        <a14:backgroundMark x1="19440" y1="47143" x2="19440" y2="47143"/>
                        <a14:backgroundMark x1="21191" y1="35357" x2="20140" y2="48571"/>
                        <a14:backgroundMark x1="20841" y1="53214" x2="20841" y2="53214"/>
                        <a14:backgroundMark x1="24869" y1="61786" x2="24869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873"/>
          <a:stretch/>
        </p:blipFill>
        <p:spPr>
          <a:xfrm>
            <a:off x="2285472" y="560070"/>
            <a:ext cx="2928381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24C97-AD23-498B-A44A-1E3E67868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2382" r="63222">
                        <a14:foregroundMark x1="48955" y1="24103" x2="49037" y2="24286"/>
                        <a14:foregroundMark x1="45709" y1="80000" x2="52715" y2="80357"/>
                        <a14:foregroundMark x1="42382" y1="80000" x2="42382" y2="80000"/>
                        <a14:foregroundMark x1="63222" y1="30000" x2="63222" y2="30000"/>
                        <a14:backgroundMark x1="46935" y1="19643" x2="46935" y2="19643"/>
                        <a14:backgroundMark x1="44658" y1="17857" x2="47285" y2="26071"/>
                        <a14:backgroundMark x1="45534" y1="17143" x2="45534" y2="17143"/>
                        <a14:backgroundMark x1="48161" y1="26071" x2="48161" y2="26071"/>
                        <a14:backgroundMark x1="46585" y1="58929" x2="46585" y2="58929"/>
                        <a14:backgroundMark x1="45709" y1="17500" x2="45709" y2="17500"/>
                        <a14:backgroundMark x1="44483" y1="15000" x2="44483" y2="15000"/>
                        <a14:backgroundMark x1="45359" y1="16071" x2="46235" y2="17500"/>
                        <a14:backgroundMark x1="48862" y1="23571" x2="48862" y2="2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4" r="34845"/>
          <a:stretch/>
        </p:blipFill>
        <p:spPr>
          <a:xfrm>
            <a:off x="6898139" y="746760"/>
            <a:ext cx="2307087" cy="484085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0350CB-BEB6-41C0-B15E-6F5B5CDB079C}"/>
              </a:ext>
            </a:extLst>
          </p:cNvPr>
          <p:cNvSpPr/>
          <p:nvPr/>
        </p:nvSpPr>
        <p:spPr>
          <a:xfrm>
            <a:off x="4489078" y="4747123"/>
            <a:ext cx="2489071" cy="9183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hay 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B3C33-2331-4CF6-93F3-082AC11BD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0" t="26886" r="50108" b="9404"/>
          <a:stretch/>
        </p:blipFill>
        <p:spPr>
          <a:xfrm>
            <a:off x="4170435" y="904768"/>
            <a:ext cx="3136517" cy="299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715F5-747C-42CE-B347-C3BC46CC27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1" b="98280" l="1246" r="47509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73"/>
          <a:stretch/>
        </p:blipFill>
        <p:spPr>
          <a:xfrm>
            <a:off x="2298700" y="339090"/>
            <a:ext cx="3599180" cy="59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5FF7C-FFE9-4807-B340-28A239E42E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0" b="98495" l="1246" r="97865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foregroundMark x1="77046" y1="20000" x2="80961" y2="47742"/>
                        <a14:foregroundMark x1="80961" y1="47742" x2="80961" y2="47742"/>
                        <a14:foregroundMark x1="92171" y1="13333" x2="94128" y2="35484"/>
                        <a14:foregroundMark x1="73843" y1="48172" x2="76512" y2="82366"/>
                        <a14:foregroundMark x1="76512" y1="82366" x2="76690" y2="82581"/>
                        <a14:foregroundMark x1="70819" y1="58065" x2="70107" y2="68817"/>
                        <a14:foregroundMark x1="61566" y1="93118" x2="61566" y2="93118"/>
                        <a14:foregroundMark x1="59964" y1="93118" x2="65836" y2="93548"/>
                        <a14:foregroundMark x1="79537" y1="97634" x2="75979" y2="98280"/>
                        <a14:foregroundMark x1="77815" y1="92688" x2="79359" y2="98495"/>
                        <a14:foregroundMark x1="77758" y1="92473" x2="77815" y2="92688"/>
                        <a14:foregroundMark x1="67438" y1="17204" x2="67794" y2="26237"/>
                        <a14:foregroundMark x1="75267" y1="97634" x2="75267" y2="97634"/>
                        <a14:foregroundMark x1="81495" y1="1505" x2="81495" y2="1505"/>
                        <a14:foregroundMark x1="97865" y1="20000" x2="97865" y2="20000"/>
                        <a14:foregroundMark x1="63167" y1="42581" x2="63167" y2="42581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  <a14:backgroundMark x1="75623" y1="92688" x2="75623" y2="92688"/>
                        <a14:backgroundMark x1="77758" y1="91828" x2="77758" y2="91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-2474"/>
          <a:stretch/>
        </p:blipFill>
        <p:spPr>
          <a:xfrm>
            <a:off x="6096000" y="339090"/>
            <a:ext cx="3599180" cy="5905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F8BD89-05EA-4EC5-93EF-58D87B3BEED6}"/>
              </a:ext>
            </a:extLst>
          </p:cNvPr>
          <p:cNvSpPr/>
          <p:nvPr/>
        </p:nvSpPr>
        <p:spPr>
          <a:xfrm>
            <a:off x="4418882" y="4349008"/>
            <a:ext cx="2639621" cy="918347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hay 11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C7D43-EACA-4406-ACB0-7E0657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62" t="26263" r="936" b="10026"/>
          <a:stretch/>
        </p:blipFill>
        <p:spPr>
          <a:xfrm>
            <a:off x="3556709" y="571212"/>
            <a:ext cx="4481512" cy="437424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41F6C-B781-47B7-9A99-E00B6B489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67" r="29406">
                        <a14:foregroundMark x1="16754" y1="67500" x2="16230" y2="72857"/>
                        <a14:foregroundMark x1="16230" y1="77143" x2="16230" y2="77857"/>
                        <a14:foregroundMark x1="17016" y1="73214" x2="14136" y2="80000"/>
                        <a14:foregroundMark x1="12827" y1="86071" x2="12827" y2="86071"/>
                        <a14:foregroundMark x1="13874" y1="83571" x2="13874" y2="83571"/>
                        <a14:foregroundMark x1="12565" y1="82143" x2="12565" y2="82143"/>
                        <a14:foregroundMark x1="24084" y1="70357" x2="23560" y2="77857"/>
                        <a14:foregroundMark x1="24607" y1="80000" x2="23822" y2="86071"/>
                        <a14:foregroundMark x1="23560" y1="89286" x2="25654" y2="89643"/>
                        <a14:foregroundMark x1="24084" y1="88571" x2="26178" y2="87500"/>
                        <a14:foregroundMark x1="22513" y1="78571" x2="22513" y2="78571"/>
                        <a14:foregroundMark x1="3141" y1="30714" x2="3141" y2="30714"/>
                        <a14:backgroundMark x1="26702" y1="45000" x2="26702" y2="45000"/>
                        <a14:backgroundMark x1="25131" y1="44286" x2="25131" y2="44286"/>
                        <a14:backgroundMark x1="25393" y1="56429" x2="25393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27"/>
          <a:stretch/>
        </p:blipFill>
        <p:spPr>
          <a:xfrm>
            <a:off x="2485221" y="571212"/>
            <a:ext cx="2142977" cy="480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3406D-A496-41E2-8BB9-3D4EB2A02B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4" b="90000" l="73560" r="96859">
                        <a14:foregroundMark x1="85602" y1="10357" x2="95550" y2="20357"/>
                        <a14:foregroundMark x1="85079" y1="5714" x2="86126" y2="16786"/>
                        <a14:foregroundMark x1="73298" y1="16429" x2="73298" y2="16429"/>
                        <a14:foregroundMark x1="96859" y1="20000" x2="96859" y2="20000"/>
                        <a14:foregroundMark x1="91361" y1="70000" x2="91361" y2="70000"/>
                        <a14:foregroundMark x1="91361" y1="70714" x2="91885" y2="77857"/>
                        <a14:foregroundMark x1="84293" y1="71439" x2="84293" y2="75714"/>
                        <a14:foregroundMark x1="84817" y1="77500" x2="85602" y2="83929"/>
                        <a14:foregroundMark x1="86911" y1="89286" x2="86387" y2="83571"/>
                        <a14:foregroundMark x1="91885" y1="80000" x2="93194" y2="85357"/>
                        <a14:foregroundMark x1="95550" y1="88214" x2="95550" y2="88214"/>
                        <a14:foregroundMark x1="85079" y1="43214" x2="85079" y2="43214"/>
                        <a14:foregroundMark x1="83508" y1="41429" x2="83508" y2="41429"/>
                        <a14:foregroundMark x1="83508" y1="39643" x2="83508" y2="39643"/>
                        <a14:backgroundMark x1="85340" y1="49643" x2="85340" y2="49643"/>
                        <a14:backgroundMark x1="83770" y1="50714" x2="82723" y2="60000"/>
                        <a14:backgroundMark x1="84031" y1="60714" x2="80890" y2="69286"/>
                        <a14:backgroundMark x1="82723" y1="37857" x2="82723" y2="37857"/>
                        <a14:backgroundMark x1="74607" y1="31786" x2="74607" y2="31786"/>
                        <a14:backgroundMark x1="74346" y1="31071" x2="75393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52"/>
          <a:stretch/>
        </p:blipFill>
        <p:spPr>
          <a:xfrm>
            <a:off x="6780845" y="491817"/>
            <a:ext cx="1911817" cy="480758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5067092" cy="584775"/>
            <a:chOff x="1453063" y="2567303"/>
            <a:chExt cx="5067092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4823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27" y="72620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406266" y="4371315"/>
            <a:ext cx="1746275" cy="2443896"/>
          </a:xfrm>
          <a:custGeom>
            <a:avLst/>
            <a:gdLst/>
            <a:ahLst/>
            <a:cxnLst/>
            <a:rect l="l" t="t" r="r" b="b"/>
            <a:pathLst>
              <a:path w="2619412" h="3665844">
                <a:moveTo>
                  <a:pt x="0" y="0"/>
                </a:moveTo>
                <a:lnTo>
                  <a:pt x="2619413" y="0"/>
                </a:lnTo>
                <a:lnTo>
                  <a:pt x="2619413" y="3665844"/>
                </a:lnTo>
                <a:lnTo>
                  <a:pt x="0" y="36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792753" y="4414104"/>
            <a:ext cx="1746275" cy="2443896"/>
          </a:xfrm>
          <a:custGeom>
            <a:avLst/>
            <a:gdLst/>
            <a:ahLst/>
            <a:cxnLst/>
            <a:rect l="l" t="t" r="r" b="b"/>
            <a:pathLst>
              <a:path w="2619412" h="3665844">
                <a:moveTo>
                  <a:pt x="2619412" y="0"/>
                </a:moveTo>
                <a:lnTo>
                  <a:pt x="0" y="0"/>
                </a:lnTo>
                <a:lnTo>
                  <a:pt x="0" y="3665844"/>
                </a:lnTo>
                <a:lnTo>
                  <a:pt x="2619412" y="3665844"/>
                </a:lnTo>
                <a:lnTo>
                  <a:pt x="26194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Ca Nhạc Thiếu Nhi - MẤY GIỜ RỒI- - BADANAMU BIỆT ĐỘI LÍ LẮC - HTV3 DreamsTV - 2019">
            <a:hlinkClick r:id="" action="ppaction://media"/>
            <a:extLst>
              <a:ext uri="{FF2B5EF4-FFF2-40B4-BE49-F238E27FC236}">
                <a16:creationId xmlns:a16="http://schemas.microsoft.com/office/drawing/2014/main" id="{CF45FFFC-1FFC-22DC-A995-01A134F5A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8349888" y="2858379"/>
            <a:ext cx="3045689" cy="3252409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2819224"/>
            <a:ext cx="3825752" cy="2921918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921" y="780335"/>
            <a:ext cx="297510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C81F1-7EEC-D445-E273-0F0DD845B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492" y="1799778"/>
            <a:ext cx="9632515" cy="1505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85683" y="208515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DF885-7256-1787-6A2B-E2F982407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038" y="1793236"/>
            <a:ext cx="4523624" cy="302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B19CB9-FE59-74BA-6833-E07040F6F926}"/>
              </a:ext>
            </a:extLst>
          </p:cNvPr>
          <p:cNvGrpSpPr/>
          <p:nvPr/>
        </p:nvGrpSpPr>
        <p:grpSpPr>
          <a:xfrm>
            <a:off x="1130179" y="1348660"/>
            <a:ext cx="10414938" cy="1910619"/>
            <a:chOff x="1183342" y="1369567"/>
            <a:chExt cx="10414938" cy="19106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8B2550-AD6D-2454-B592-C09FBC4DB55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Quay </a:t>
              </a:r>
              <a:r>
                <a:rPr lang="en-US" sz="2800" dirty="0" err="1"/>
                <a:t>kim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chỉ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/>
                <a:t>2 </a:t>
              </a:r>
              <a:r>
                <a:rPr lang="en-US" sz="2800" dirty="0" err="1"/>
                <a:t>giờ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9 </a:t>
              </a:r>
              <a:r>
                <a:rPr lang="en-US" sz="2800" dirty="0" err="1"/>
                <a:t>giờ</a:t>
              </a:r>
              <a:r>
                <a:rPr lang="en-US" sz="2800" dirty="0"/>
                <a:t> 30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7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13FFE6F-CEDF-2ED4-D8FE-ED5978DC187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53198A9-8C70-C658-9620-D28266137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38045" y="924643"/>
            <a:ext cx="2595715" cy="21747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54DBF9-951C-F84B-998A-F37E05F0067B}"/>
              </a:ext>
            </a:extLst>
          </p:cNvPr>
          <p:cNvGrpSpPr/>
          <p:nvPr/>
        </p:nvGrpSpPr>
        <p:grpSpPr>
          <a:xfrm>
            <a:off x="1016102" y="3229739"/>
            <a:ext cx="2686908" cy="2616200"/>
            <a:chOff x="1800786" y="3410493"/>
            <a:chExt cx="2686908" cy="2616200"/>
          </a:xfrm>
        </p:grpSpPr>
        <p:pic>
          <p:nvPicPr>
            <p:cNvPr id="9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4FE68796-AB07-5F92-2740-34CACCB02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CC7DF7-12DF-9A20-6B08-B169FDB4E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504E76-513B-CE62-6362-D02461585BCA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95B30-7969-E02F-5165-C4E5B40ACFDB}"/>
              </a:ext>
            </a:extLst>
          </p:cNvPr>
          <p:cNvGrpSpPr/>
          <p:nvPr/>
        </p:nvGrpSpPr>
        <p:grpSpPr>
          <a:xfrm>
            <a:off x="2319710" y="3840738"/>
            <a:ext cx="73940" cy="1376350"/>
            <a:chOff x="4658451" y="3999435"/>
            <a:chExt cx="73940" cy="13763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069B8F-2E30-A44B-941B-96680A034B1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C683BAB0-39EB-DCB7-AEA0-6C4BD65ED18D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FC5EABDD-F6DB-680B-2DCC-D0B4B0CD42E5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19EF94-1829-067A-0D07-ED9B0B4DF5CB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8BA6CFE3-EBB4-36EB-1A49-C3E8611CA772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960DC-D521-7D5B-6B29-9EC784FD567E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8DC819-C317-4E58-37BF-258DECA8C259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0CA5C5-BBF3-858B-9BE3-767286437D76}"/>
              </a:ext>
            </a:extLst>
          </p:cNvPr>
          <p:cNvGrpSpPr/>
          <p:nvPr/>
        </p:nvGrpSpPr>
        <p:grpSpPr>
          <a:xfrm>
            <a:off x="2291952" y="3996020"/>
            <a:ext cx="129453" cy="1085509"/>
            <a:chOff x="4783093" y="4150007"/>
            <a:chExt cx="129453" cy="10855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20AB23-4E37-3B65-DC9F-6122B41F0A1C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10D096DF-44A6-5AD9-0039-2EB3BB9DC19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B49DEBCC-F644-ABBE-A326-773670C9567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0A83AB-08A0-C6DB-AE3A-45DB06EA855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C75A4892-82F6-85B3-60D3-C2C6E1DA24E4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8A0B489E-E1EA-064E-B0A8-ACD7F8441D42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3FF176-FA8E-7FBB-B1B2-FBA4A22DC0E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C545B86-2FAE-2499-E322-D1B8E679538C}"/>
              </a:ext>
            </a:extLst>
          </p:cNvPr>
          <p:cNvSpPr txBox="1"/>
          <p:nvPr/>
        </p:nvSpPr>
        <p:spPr>
          <a:xfrm>
            <a:off x="1506775" y="5778090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/>
              <a:t>2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DA2B8F-539A-142F-284D-DEE7BE38B30E}"/>
              </a:ext>
            </a:extLst>
          </p:cNvPr>
          <p:cNvGrpSpPr/>
          <p:nvPr/>
        </p:nvGrpSpPr>
        <p:grpSpPr>
          <a:xfrm>
            <a:off x="4511850" y="3229739"/>
            <a:ext cx="2686908" cy="2616200"/>
            <a:chOff x="1800786" y="3410493"/>
            <a:chExt cx="2686908" cy="2616200"/>
          </a:xfrm>
        </p:grpSpPr>
        <p:pic>
          <p:nvPicPr>
            <p:cNvPr id="30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C8BBD37E-F2BB-D676-80B5-A075BCDF26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80E65D-9E97-5A04-B22C-EEB92F05C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BDD66E-68DB-C536-0B94-947363FD6AC3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3FF6A1-C56B-6300-E888-DD08634D2294}"/>
              </a:ext>
            </a:extLst>
          </p:cNvPr>
          <p:cNvGrpSpPr/>
          <p:nvPr/>
        </p:nvGrpSpPr>
        <p:grpSpPr>
          <a:xfrm>
            <a:off x="5815458" y="3847088"/>
            <a:ext cx="73940" cy="1376350"/>
            <a:chOff x="4658451" y="3999435"/>
            <a:chExt cx="73940" cy="13763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6C391F3-CA7C-A266-8F73-4D4F84EBFEDF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39958E2F-0508-3907-988A-85EE42D573D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D54D1FCB-4407-2A0F-0983-60912A8A6A1A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EFB8A46-7D72-C758-CB85-A25ED7B2B67C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F755AAD-81F7-8378-374F-DE3E5B9A4FA7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EFEE3891-4B49-0EA2-FAF9-1C6C5041989B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63E98C-1FF9-0927-AD75-23F6A49E792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F87C8B-C211-82C9-70F9-7441A00971E8}"/>
              </a:ext>
            </a:extLst>
          </p:cNvPr>
          <p:cNvGrpSpPr/>
          <p:nvPr/>
        </p:nvGrpSpPr>
        <p:grpSpPr>
          <a:xfrm>
            <a:off x="5787700" y="3996020"/>
            <a:ext cx="129453" cy="1085509"/>
            <a:chOff x="4783093" y="4150007"/>
            <a:chExt cx="129453" cy="10855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7123D35-E4CE-C128-69EF-7D20BD07E21F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2A6D5E9F-861B-2579-1637-A0AB47270CC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BD2ABD74-6B1E-879B-FEFA-2C73EEB353E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692E09-46E2-AC1C-FC24-AE040A8DBA71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DDEC884F-E6ED-0242-81D2-7160B6F2DF7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3B809FB6-0E9E-C0EE-4A7F-DDC75B22470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727B210-8E08-0E87-562D-614BF1786914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CC7873D-1EFA-0189-C0C8-F91D88965F90}"/>
              </a:ext>
            </a:extLst>
          </p:cNvPr>
          <p:cNvSpPr txBox="1"/>
          <p:nvPr/>
        </p:nvSpPr>
        <p:spPr>
          <a:xfrm>
            <a:off x="4511850" y="5774829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9 </a:t>
            </a:r>
            <a:r>
              <a:rPr lang="en-US" sz="2800" dirty="0" err="1"/>
              <a:t>giờ</a:t>
            </a:r>
            <a:r>
              <a:rPr lang="en-US" sz="2800" dirty="0"/>
              <a:t> 30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E3404-6299-B3F9-A6F0-47B6543742BC}"/>
              </a:ext>
            </a:extLst>
          </p:cNvPr>
          <p:cNvGrpSpPr/>
          <p:nvPr/>
        </p:nvGrpSpPr>
        <p:grpSpPr>
          <a:xfrm>
            <a:off x="8007598" y="3229739"/>
            <a:ext cx="2686908" cy="2616200"/>
            <a:chOff x="1800786" y="3410493"/>
            <a:chExt cx="2686908" cy="2616200"/>
          </a:xfrm>
        </p:grpSpPr>
        <p:pic>
          <p:nvPicPr>
            <p:cNvPr id="51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1EE3B323-AA72-F2D7-801F-6CE6D183C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2618DCA-6EED-617E-01AD-79E4FD03D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4596311-FE34-5268-C68E-DDB67BF7E7AA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D88841-3BA1-F87F-1418-175CCE3FD530}"/>
              </a:ext>
            </a:extLst>
          </p:cNvPr>
          <p:cNvGrpSpPr/>
          <p:nvPr/>
        </p:nvGrpSpPr>
        <p:grpSpPr>
          <a:xfrm>
            <a:off x="9311206" y="3840738"/>
            <a:ext cx="73940" cy="1376350"/>
            <a:chOff x="4658451" y="3999435"/>
            <a:chExt cx="73940" cy="137635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9972900-479A-C193-B448-0B5ACD201564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09D71048-BF2E-EFA6-7E68-7F21B579F449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D220842D-2248-C852-482F-068B85515FDD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BE172C7-B3E7-E7E2-3562-7C7542ADDFB4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96405401-FF25-C4F2-CF3A-2144319ED204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9CC6BDC3-6E18-C308-3E04-3CDE146C2458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4C51EF3-B93B-3331-1878-496B665439D5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1711E6-4808-0414-F47A-4020933A27B3}"/>
              </a:ext>
            </a:extLst>
          </p:cNvPr>
          <p:cNvGrpSpPr/>
          <p:nvPr/>
        </p:nvGrpSpPr>
        <p:grpSpPr>
          <a:xfrm>
            <a:off x="9283448" y="3996020"/>
            <a:ext cx="129453" cy="1085509"/>
            <a:chOff x="4783093" y="4150007"/>
            <a:chExt cx="129453" cy="10855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A8AEF55-54BE-1352-85CF-C946DE95CE38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E7B00FE0-27CF-6954-8442-1A3DFAB2DF7F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B951C085-E4BA-E5A6-2DE2-E8C51B327263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5E333CD-BC66-E79B-4EBF-932C2724AA98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62F07B49-4E43-290F-56C6-660CA90D4898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7808F172-7491-5FDE-716A-09368F613929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FF7982-D123-998E-48DA-0B7F905A9371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5D16F41-2357-8F29-4672-D9621BD25863}"/>
              </a:ext>
            </a:extLst>
          </p:cNvPr>
          <p:cNvSpPr txBox="1"/>
          <p:nvPr/>
        </p:nvSpPr>
        <p:spPr>
          <a:xfrm>
            <a:off x="8007598" y="5784354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7 </a:t>
            </a:r>
            <a:r>
              <a:rPr lang="en-US" sz="2800" dirty="0" err="1"/>
              <a:t>giờ</a:t>
            </a:r>
            <a:r>
              <a:rPr lang="en-US" sz="2800" dirty="0"/>
              <a:t> 15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02F0712-901B-51E8-367B-B01CF09092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" y="356532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A39960-502D-44FE-445C-E626637955D8}"/>
              </a:ext>
            </a:extLst>
          </p:cNvPr>
          <p:cNvGrpSpPr/>
          <p:nvPr/>
        </p:nvGrpSpPr>
        <p:grpSpPr>
          <a:xfrm>
            <a:off x="1397544" y="1019716"/>
            <a:ext cx="10354687" cy="1489770"/>
            <a:chOff x="1440517" y="1264792"/>
            <a:chExt cx="10354687" cy="14897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B9DBF3-0409-8578-22AD-9E019F0D73A5}"/>
                </a:ext>
              </a:extLst>
            </p:cNvPr>
            <p:cNvSpPr txBox="1"/>
            <p:nvPr/>
          </p:nvSpPr>
          <p:spPr>
            <a:xfrm>
              <a:off x="2197087" y="1369567"/>
              <a:ext cx="95981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thời</a:t>
              </a:r>
              <a:r>
                <a:rPr lang="en-US" sz="2800" b="1" dirty="0"/>
                <a:t> </a:t>
              </a:r>
              <a:r>
                <a:rPr lang="en-US" sz="2800" b="1" dirty="0" err="1"/>
                <a:t>khóa</a:t>
              </a:r>
              <a:r>
                <a:rPr lang="en-US" sz="2800" b="1" dirty="0"/>
                <a:t> </a:t>
              </a:r>
              <a:r>
                <a:rPr lang="en-US" sz="2800" b="1" dirty="0" err="1"/>
                <a:t>biểu</a:t>
              </a:r>
              <a:r>
                <a:rPr lang="en-US" sz="2800" b="1" dirty="0"/>
                <a:t> </a:t>
              </a:r>
              <a:r>
                <a:rPr lang="en-US" sz="2800" b="1" dirty="0" err="1"/>
                <a:t>hôm</a:t>
              </a:r>
              <a:r>
                <a:rPr lang="en-US" sz="2800" b="1" dirty="0"/>
                <a:t> nay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:</a:t>
              </a:r>
            </a:p>
            <a:p>
              <a:pPr marL="514350" indent="-514350">
                <a:buAutoNum type="alphaLcParenR"/>
              </a:pPr>
              <a:r>
                <a:rPr lang="en-US" sz="2800" dirty="0" err="1"/>
                <a:t>Lúc</a:t>
              </a:r>
              <a:r>
                <a:rPr lang="en-US" sz="2800" dirty="0"/>
                <a:t> 9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514350" indent="-514350">
                <a:buAutoNum type="alphaLcParenR"/>
              </a:pP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15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endParaRPr lang="en-US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26B3EB-4303-35D5-B9C1-8A62203E6346}"/>
                </a:ext>
              </a:extLst>
            </p:cNvPr>
            <p:cNvSpPr/>
            <p:nvPr/>
          </p:nvSpPr>
          <p:spPr>
            <a:xfrm>
              <a:off x="1440517" y="1264792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1026" name="Picture 2" descr="K12online | Hướng dẫn tạo thời khóa biểu môn học cho nhiều lớp">
            <a:extLst>
              <a:ext uri="{FF2B5EF4-FFF2-40B4-BE49-F238E27FC236}">
                <a16:creationId xmlns:a16="http://schemas.microsoft.com/office/drawing/2014/main" id="{0C7D34EC-A79B-FA8A-9EA5-6638DCD5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2778919"/>
            <a:ext cx="4029075" cy="30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24ABEC0-9300-2E38-1409-7E06E50B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91" y="2173769"/>
            <a:ext cx="7972018" cy="4187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645F1-E4A4-9D31-1CEB-EFB1EF8C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68" y="646480"/>
            <a:ext cx="866926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89A25E-0B35-72D4-7FBB-B9791ABEEED4}"/>
              </a:ext>
            </a:extLst>
          </p:cNvPr>
          <p:cNvGrpSpPr/>
          <p:nvPr/>
        </p:nvGrpSpPr>
        <p:grpSpPr>
          <a:xfrm>
            <a:off x="997024" y="583779"/>
            <a:ext cx="10272063" cy="712694"/>
            <a:chOff x="1183342" y="1369567"/>
            <a:chExt cx="10272063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E88405-6216-3DB7-B199-605D8CFD7BFD}"/>
                </a:ext>
              </a:extLst>
            </p:cNvPr>
            <p:cNvSpPr txBox="1"/>
            <p:nvPr/>
          </p:nvSpPr>
          <p:spPr>
            <a:xfrm>
              <a:off x="1857288" y="1435729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mấy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C40EE5-1503-499D-036C-CEC7847813C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E689F6-6625-006A-550C-FC1A2F55864A}"/>
              </a:ext>
            </a:extLst>
          </p:cNvPr>
          <p:cNvGrpSpPr/>
          <p:nvPr/>
        </p:nvGrpSpPr>
        <p:grpSpPr>
          <a:xfrm>
            <a:off x="1922369" y="1486453"/>
            <a:ext cx="8347261" cy="4787768"/>
            <a:chOff x="1896036" y="1525948"/>
            <a:chExt cx="8347261" cy="47877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574356-0A1D-6295-1629-ABB6E540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983" t="23698" r="24085" b="13120"/>
            <a:stretch/>
          </p:blipFill>
          <p:spPr>
            <a:xfrm>
              <a:off x="1896036" y="1525948"/>
              <a:ext cx="8347261" cy="4787768"/>
            </a:xfrm>
            <a:prstGeom prst="rect">
              <a:avLst/>
            </a:prstGeom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BA51E021-73B0-EF8F-0D33-2707BA68FBC4}"/>
                </a:ext>
              </a:extLst>
            </p:cNvPr>
            <p:cNvSpPr/>
            <p:nvPr/>
          </p:nvSpPr>
          <p:spPr>
            <a:xfrm>
              <a:off x="3952876" y="1571626"/>
              <a:ext cx="2457450" cy="495300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0" h="495300">
                  <a:moveTo>
                    <a:pt x="0" y="0"/>
                  </a:moveTo>
                  <a:lnTo>
                    <a:pt x="2457450" y="57150"/>
                  </a:lnTo>
                  <a:cubicBezTo>
                    <a:pt x="2114550" y="142875"/>
                    <a:pt x="1933575" y="295275"/>
                    <a:pt x="1790700" y="495300"/>
                  </a:cubicBezTo>
                  <a:lnTo>
                    <a:pt x="542925" y="476250"/>
                  </a:lnTo>
                  <a:cubicBezTo>
                    <a:pt x="428625" y="288925"/>
                    <a:pt x="180975" y="158750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FD363B1-1473-73FB-D2EB-818F80B68036}"/>
                </a:ext>
              </a:extLst>
            </p:cNvPr>
            <p:cNvSpPr/>
            <p:nvPr/>
          </p:nvSpPr>
          <p:spPr>
            <a:xfrm>
              <a:off x="6619875" y="1539080"/>
              <a:ext cx="1153958" cy="604045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1832541"/>
                <a:gd name="connsiteY0" fmla="*/ 0 h 495300"/>
                <a:gd name="connsiteX1" fmla="*/ 1797731 w 1832541"/>
                <a:gd name="connsiteY1" fmla="*/ 57150 h 495300"/>
                <a:gd name="connsiteX2" fmla="*/ 1790700 w 1832541"/>
                <a:gd name="connsiteY2" fmla="*/ 495300 h 495300"/>
                <a:gd name="connsiteX3" fmla="*/ 542925 w 1832541"/>
                <a:gd name="connsiteY3" fmla="*/ 476250 h 495300"/>
                <a:gd name="connsiteX4" fmla="*/ 0 w 1832541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542925 w 1849694"/>
                <a:gd name="connsiteY3" fmla="*/ 476250 h 495300"/>
                <a:gd name="connsiteX4" fmla="*/ 0 w 1849694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839798 w 1849694"/>
                <a:gd name="connsiteY3" fmla="*/ 447675 h 495300"/>
                <a:gd name="connsiteX4" fmla="*/ 0 w 1849694"/>
                <a:gd name="connsiteY4" fmla="*/ 0 h 495300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1021221 w 1998131"/>
                <a:gd name="connsiteY3" fmla="*/ 390525 h 438150"/>
                <a:gd name="connsiteX4" fmla="*/ 0 w 1998131"/>
                <a:gd name="connsiteY4" fmla="*/ 7338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1" h="438150">
                  <a:moveTo>
                    <a:pt x="0" y="73384"/>
                  </a:moveTo>
                  <a:lnTo>
                    <a:pt x="1946168" y="0"/>
                  </a:lnTo>
                  <a:cubicBezTo>
                    <a:pt x="1916636" y="285750"/>
                    <a:pt x="2082012" y="238125"/>
                    <a:pt x="1939137" y="438150"/>
                  </a:cubicBezTo>
                  <a:lnTo>
                    <a:pt x="1021221" y="390525"/>
                  </a:lnTo>
                  <a:cubicBezTo>
                    <a:pt x="906921" y="203200"/>
                    <a:pt x="510834" y="155196"/>
                    <a:pt x="0" y="7338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75A704-3880-604E-545A-713D414CDFCE}"/>
              </a:ext>
            </a:extLst>
          </p:cNvPr>
          <p:cNvSpPr txBox="1"/>
          <p:nvPr/>
        </p:nvSpPr>
        <p:spPr>
          <a:xfrm>
            <a:off x="2839158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AACFB-1577-C20E-A2CC-31E0B347F66D}"/>
              </a:ext>
            </a:extLst>
          </p:cNvPr>
          <p:cNvSpPr txBox="1"/>
          <p:nvPr/>
        </p:nvSpPr>
        <p:spPr>
          <a:xfrm>
            <a:off x="5519117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FA221-524D-2F02-24DE-CCE20E0DCAB1}"/>
              </a:ext>
            </a:extLst>
          </p:cNvPr>
          <p:cNvSpPr txBox="1"/>
          <p:nvPr/>
        </p:nvSpPr>
        <p:spPr>
          <a:xfrm>
            <a:off x="4392025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48040-C1B2-100F-E84F-EC142C8EE558}"/>
              </a:ext>
            </a:extLst>
          </p:cNvPr>
          <p:cNvSpPr txBox="1"/>
          <p:nvPr/>
        </p:nvSpPr>
        <p:spPr>
          <a:xfrm>
            <a:off x="6951461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16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29F7BF72-C634-C857-E626-7EB49F706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996347" y="1551456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FA538D-2E98-DBF4-46BE-5ED5DD8E987F}"/>
              </a:ext>
            </a:extLst>
          </p:cNvPr>
          <p:cNvGrpSpPr/>
          <p:nvPr/>
        </p:nvGrpSpPr>
        <p:grpSpPr>
          <a:xfrm>
            <a:off x="1251323" y="737164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F53B9C-EDD1-5E4B-5387-2855E411852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a)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ngày</a:t>
              </a:r>
              <a:r>
                <a:rPr lang="en-US" sz="2800" b="1" dirty="0"/>
                <a:t> </a:t>
              </a:r>
              <a:r>
                <a:rPr lang="en-US" sz="2800" b="1" dirty="0" err="1"/>
                <a:t>nghỉ</a:t>
              </a:r>
              <a:r>
                <a:rPr lang="en-US" sz="2800" b="1" dirty="0"/>
                <a:t> </a:t>
              </a:r>
              <a:r>
                <a:rPr lang="en-US" sz="2800" b="1" dirty="0" err="1"/>
                <a:t>cuối</a:t>
              </a:r>
              <a:r>
                <a:rPr lang="en-US" sz="2800" b="1" dirty="0"/>
                <a:t> </a:t>
              </a:r>
              <a:r>
                <a:rPr lang="en-US" sz="2800" b="1" dirty="0" err="1"/>
                <a:t>tuần</a:t>
              </a:r>
              <a:r>
                <a:rPr lang="en-US" sz="2800" b="1" dirty="0"/>
                <a:t> Nam </a:t>
              </a:r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gì</a:t>
              </a:r>
              <a:r>
                <a:rPr lang="en-US" sz="2800" b="1" dirty="0"/>
                <a:t> </a:t>
              </a:r>
              <a:r>
                <a:rPr lang="en-US" sz="2800" b="1" dirty="0" err="1"/>
                <a:t>lúc</a:t>
              </a:r>
              <a:r>
                <a:rPr lang="en-US" sz="2800" b="1" dirty="0"/>
                <a:t> </a:t>
              </a:r>
              <a:r>
                <a:rPr lang="en-US" sz="2800" b="1" dirty="0" err="1"/>
                <a:t>mấy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68013B-6D60-19AD-08FC-CD5F7A3E888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3123FBB-A133-49A0-80C1-D1C8A456C13C}"/>
              </a:ext>
            </a:extLst>
          </p:cNvPr>
          <p:cNvSpPr/>
          <p:nvPr/>
        </p:nvSpPr>
        <p:spPr>
          <a:xfrm>
            <a:off x="859117" y="2027971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033645C-9C28-077F-04A9-D3A81EDAAAD6}"/>
              </a:ext>
            </a:extLst>
          </p:cNvPr>
          <p:cNvSpPr/>
          <p:nvPr/>
        </p:nvSpPr>
        <p:spPr>
          <a:xfrm>
            <a:off x="859117" y="3406184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DC0025C-E8AA-4958-BE7C-9E9CCAD65EE5}"/>
              </a:ext>
            </a:extLst>
          </p:cNvPr>
          <p:cNvSpPr/>
          <p:nvPr/>
        </p:nvSpPr>
        <p:spPr>
          <a:xfrm>
            <a:off x="859117" y="4784397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1D729E2E-9A9B-139C-945D-B9CB271507BC}"/>
              </a:ext>
            </a:extLst>
          </p:cNvPr>
          <p:cNvSpPr/>
          <p:nvPr/>
        </p:nvSpPr>
        <p:spPr>
          <a:xfrm>
            <a:off x="9084981" y="2027971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00C71C6-7396-3221-DF79-424988B37704}"/>
              </a:ext>
            </a:extLst>
          </p:cNvPr>
          <p:cNvSpPr/>
          <p:nvPr/>
        </p:nvSpPr>
        <p:spPr>
          <a:xfrm>
            <a:off x="9084981" y="3406184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0E170FFF-36EA-0D17-CDC1-31B3DAD3B37D}"/>
              </a:ext>
            </a:extLst>
          </p:cNvPr>
          <p:cNvSpPr/>
          <p:nvPr/>
        </p:nvSpPr>
        <p:spPr>
          <a:xfrm>
            <a:off x="9084981" y="4784397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246</Words>
  <Application>Microsoft Office PowerPoint</Application>
  <PresentationFormat>Widescreen</PresentationFormat>
  <Paragraphs>51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#9Slide07 HoneyCream</vt:lpstr>
      <vt:lpstr>Arial</vt:lpstr>
      <vt:lpstr>Calibri</vt:lpstr>
      <vt:lpstr>Calibri Light</vt:lpstr>
      <vt:lpstr>Cambria</vt:lpstr>
      <vt:lpstr>UTM Avo</vt:lpstr>
      <vt:lpstr>Chủ đề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2024-05-17T08:51:58Z</dcterms:created>
  <dcterms:modified xsi:type="dcterms:W3CDTF">2024-11-27T08:11:32Z</dcterms:modified>
</cp:coreProperties>
</file>