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82" r:id="rId3"/>
    <p:sldId id="341" r:id="rId4"/>
    <p:sldId id="342" r:id="rId5"/>
    <p:sldId id="343" r:id="rId6"/>
    <p:sldId id="345" r:id="rId7"/>
    <p:sldId id="346" r:id="rId8"/>
    <p:sldId id="347" r:id="rId9"/>
    <p:sldId id="348" r:id="rId10"/>
    <p:sldId id="349" r:id="rId11"/>
    <p:sldId id="350" r:id="rId12"/>
    <p:sldId id="351" r:id="rId13"/>
    <p:sldId id="334" r:id="rId14"/>
    <p:sldId id="333" r:id="rId15"/>
    <p:sldId id="352" r:id="rId16"/>
    <p:sldId id="332" r:id="rId17"/>
    <p:sldId id="338" r:id="rId18"/>
    <p:sldId id="324" r:id="rId19"/>
    <p:sldId id="330" r:id="rId20"/>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131161"/>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 LO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493004"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4674</TotalTime>
  <Words>686</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cuc bui</cp:lastModifiedBy>
  <cp:revision>426</cp:revision>
  <dcterms:created xsi:type="dcterms:W3CDTF">2021-06-02T01:34:28Z</dcterms:created>
  <dcterms:modified xsi:type="dcterms:W3CDTF">2025-11-02T14:09:56Z</dcterms:modified>
</cp:coreProperties>
</file>