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2" r:id="rId4"/>
    <p:sldMasterId id="2147483717" r:id="rId5"/>
  </p:sldMasterIdLst>
  <p:notesMasterIdLst>
    <p:notesMasterId r:id="rId25"/>
  </p:notesMasterIdLst>
  <p:sldIdLst>
    <p:sldId id="8766" r:id="rId6"/>
    <p:sldId id="259" r:id="rId7"/>
    <p:sldId id="283" r:id="rId8"/>
    <p:sldId id="284" r:id="rId9"/>
    <p:sldId id="285" r:id="rId10"/>
    <p:sldId id="286" r:id="rId11"/>
    <p:sldId id="8764" r:id="rId12"/>
    <p:sldId id="257" r:id="rId13"/>
    <p:sldId id="8679" r:id="rId14"/>
    <p:sldId id="8755" r:id="rId15"/>
    <p:sldId id="8765" r:id="rId16"/>
    <p:sldId id="8758" r:id="rId17"/>
    <p:sldId id="8761" r:id="rId18"/>
    <p:sldId id="8760" r:id="rId19"/>
    <p:sldId id="8763" r:id="rId20"/>
    <p:sldId id="276" r:id="rId21"/>
    <p:sldId id="275" r:id="rId22"/>
    <p:sldId id="272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0196D-1B93-4597-BC9F-4681E86A71E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93CCB-0966-4428-A228-890D71C8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0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99758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485990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383094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49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19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9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13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04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40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46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3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606616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34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03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11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24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47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706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747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47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838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715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94350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299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40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530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913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60639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2025/11/11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025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266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249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591786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60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0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2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8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4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6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33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975616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51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B542-1E82-4DEF-9146-F10667E21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1C056-01E3-4CC1-927C-1F3C2A6B9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1D22B-0465-43E2-B5D5-64451FB68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9D54D-06B0-4249-8139-85981F87D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1C4EC-5428-4EF6-B2EC-CBE91E96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09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B03D0-6FCB-40E3-9C28-126633D9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C7C91-849A-4FC9-BEF5-EEB10F07B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861FD-7036-498D-9283-AE91A867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188AE-78A7-4300-B5DB-E4C3DC39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6896D-0B46-4A5B-A353-192BAA16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79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E0227-FDA0-4729-ACD3-098C0E2CF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E61D7-7407-4CE7-8983-9BEC841D1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15D28-3B93-4068-89E7-B1EF7B166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AEE37-D820-4612-8920-A1EF960D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2C172-E229-47A5-B0D2-91716ED1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778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2F16-ECE4-49B6-8252-63F5AFFA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22814-5E25-48ED-A857-688565CAE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89EBC-691D-4E48-AF47-2B5B35377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E05DF-C2CF-4CEC-B23A-189588494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DD19C-B6DF-4E83-84FD-F0DA12F5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F19B6-F865-4D64-9029-9A257328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003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E1F1B-E2D0-4B0D-978B-9C77BB14D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ACDBB-3938-4ABC-975A-CC0D6E0DB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297AF5-A476-4162-A2D2-6DCCAF565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99BEE-3CFD-4D71-B732-B63FA2FDF4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D8D695-8333-4580-B3AD-A0F3A6AE0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AA757D-E816-4E41-B9B7-EE7EE76A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8190F-8BC0-411F-ADCD-38B757E7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F38D18-9BC2-400C-A5CF-6A4478588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91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383F-D450-493F-A528-E4947BC48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01E712-99FE-4CBC-A0F4-751DA64E1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0E9B2-DD57-4DA5-B179-DC326C84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CBCF8-6A77-40BB-89E0-E891E392A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4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135321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1A000-17C4-4EF7-827B-E4DA3AD6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F435F-D12B-4A94-A37C-E71C7105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A2491-C3A0-4068-B635-7663AB5B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7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83D8D-A35E-4CA8-A334-58D7E66A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FB7C7-E684-4961-A4E7-910BD2DF1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35049-F425-41C5-A866-F0C8FCB9C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89C3D-8797-4D69-B051-E878787C9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00A6A1-93BC-4772-B70F-397ACC9B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46DDA-E58A-4573-B728-C9F0287F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07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D9C25-B591-4A94-86C2-A543E4D88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CEB998-A098-4B4F-A4EE-89DE6D5C6D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329279-8F7A-4010-8323-2AD57E4BA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90A92-E3AD-40DD-8DBF-7ACD19E18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FB577-3EF3-4894-A8E3-9AB3EE911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A6501-8164-452D-A582-223EBDBB8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556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E7D6F-7EE7-4505-8488-88B45EF54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7AACE-D679-4F8C-AA77-4C02FB402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3CC93-C4EC-4CD3-A561-F8E55312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3C280-5AFB-4F64-B992-3EE89A66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279E7-B6FF-4B56-917D-8BEBBDEC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420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521BE7-B937-437B-963F-C699AD4BA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C4498-40C4-43EE-90F3-A3DA0DE33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4D27C-D644-432B-B014-BE62882EA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531C-7A9B-445A-BB66-AD5647E62BE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79558-8A0F-495C-AAE9-77132EB3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AA896-5094-455D-B6EC-B09E18A6F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5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86085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2047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05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75F272-16CD-BF49-EADD-321107EF87D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9" y="0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4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0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E9A8A-B847-50DF-7827-BF86F8C483A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5B304-2F24-1524-DEBA-CF47450A3DA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CD30C7-6E5B-AE55-920B-6ACA2F34ADC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9" y="0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9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BB120E-09EC-4CA9-9FC1-2604490AA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62537-020E-4EBC-90B8-E6A22DD0A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142F3-C059-4F04-B9B5-CEA281632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1531C-7A9B-445A-BB66-AD5647E62BE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72A7D-E268-4DFE-B3F7-5309DC332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45547-D2ED-409F-B4E3-F94D47963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98663-92D9-49B9-AA56-9A41EC896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6" Type="http://schemas.microsoft.com/office/2007/relationships/hdphoto" Target="../media/hdphoto11.wdp"/><Relationship Id="rId1" Type="http://schemas.openxmlformats.org/officeDocument/2006/relationships/slideLayout" Target="../slideLayouts/slideLayout23.xml"/><Relationship Id="rId6" Type="http://schemas.microsoft.com/office/2007/relationships/hdphoto" Target="../media/hdphoto6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3.png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5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3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2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6.png"/><Relationship Id="rId5" Type="http://schemas.openxmlformats.org/officeDocument/2006/relationships/audio" Target="NULL" TargetMode="External"/><Relationship Id="rId1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3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2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9E8F0-F16F-42C8-9651-D6E3A4451E3C}"/>
              </a:ext>
            </a:extLst>
          </p:cNvPr>
          <p:cNvSpPr txBox="1"/>
          <p:nvPr/>
        </p:nvSpPr>
        <p:spPr>
          <a:xfrm>
            <a:off x="3402106" y="0"/>
            <a:ext cx="57418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HỒNG 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 TIỂU HỌC ĐẠI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 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D94C49-81C5-4B36-B492-23FFC6A6F4D3}"/>
              </a:ext>
            </a:extLst>
          </p:cNvPr>
          <p:cNvSpPr/>
          <p:nvPr/>
        </p:nvSpPr>
        <p:spPr>
          <a:xfrm>
            <a:off x="1075761" y="1856223"/>
            <a:ext cx="10394577" cy="338865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CHÀO MỪNG QUÝ THẦY CÔ VỀ THĂM LỚP 3A5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5D28F-664A-4587-8D25-6F1E9039AA75}"/>
              </a:ext>
            </a:extLst>
          </p:cNvPr>
          <p:cNvSpPr txBox="1"/>
          <p:nvPr/>
        </p:nvSpPr>
        <p:spPr>
          <a:xfrm>
            <a:off x="1842868" y="2217821"/>
            <a:ext cx="845085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 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24: GẤP MỘT SỐ LÊN MỘT SỐ LẦN (TIẾT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ECBB9-2587-491F-9047-DE050E3F22FD}"/>
              </a:ext>
            </a:extLst>
          </p:cNvPr>
          <p:cNvSpPr txBox="1"/>
          <p:nvPr/>
        </p:nvSpPr>
        <p:spPr>
          <a:xfrm>
            <a:off x="3402106" y="4557899"/>
            <a:ext cx="6290533" cy="1754326"/>
          </a:xfrm>
          <a:prstGeom prst="rect">
            <a:avLst/>
          </a:prstGeom>
          <a:noFill/>
          <a:effectLst>
            <a:outerShdw blurRad="825500" dist="50800" dir="5400000" sx="97000" sy="97000" algn="ctr" rotWithShape="0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Mến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1993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02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1CB49F6-EE87-9CA1-37C0-CDAC1481FEEF}"/>
              </a:ext>
            </a:extLst>
          </p:cNvPr>
          <p:cNvSpPr txBox="1"/>
          <p:nvPr/>
        </p:nvSpPr>
        <p:spPr>
          <a:xfrm>
            <a:off x="6198277" y="1905536"/>
            <a:ext cx="827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7FDA3A-E9D3-073A-B363-1A00338D4151}"/>
              </a:ext>
            </a:extLst>
          </p:cNvPr>
          <p:cNvGrpSpPr/>
          <p:nvPr/>
        </p:nvGrpSpPr>
        <p:grpSpPr>
          <a:xfrm>
            <a:off x="263682" y="839501"/>
            <a:ext cx="5415111" cy="2893346"/>
            <a:chOff x="263682" y="839501"/>
            <a:chExt cx="5415111" cy="289334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041AD22-DDBB-4797-66F8-F99F9A617CEA}"/>
                </a:ext>
              </a:extLst>
            </p:cNvPr>
            <p:cNvGrpSpPr/>
            <p:nvPr/>
          </p:nvGrpSpPr>
          <p:grpSpPr>
            <a:xfrm>
              <a:off x="1284903" y="1465619"/>
              <a:ext cx="3005447" cy="1677723"/>
              <a:chOff x="1233517" y="1652122"/>
              <a:chExt cx="3005447" cy="1677723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3741B4A6-46D0-54BD-4105-D31900841C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A3DEBA19-9CFA-8980-C011-4F90B391AC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B1B6265-83DA-C9FD-E14C-269E77F4A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659" b="95455" l="2694" r="94276">
                          <a14:foregroundMark x1="36027" y1="58523" x2="31987" y2="57386"/>
                          <a14:foregroundMark x1="36027" y1="46591" x2="32997" y2="59659"/>
                          <a14:foregroundMark x1="37710" y1="52841" x2="35354" y2="61932"/>
                          <a14:foregroundMark x1="24579" y1="55114" x2="28956" y2="7045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5772"/>
            <a:stretch/>
          </p:blipFill>
          <p:spPr>
            <a:xfrm rot="20392642" flipH="1">
              <a:off x="263682" y="2053386"/>
              <a:ext cx="1316834" cy="735305"/>
            </a:xfrm>
            <a:prstGeom prst="rect">
              <a:avLst/>
            </a:prstGeom>
          </p:spPr>
        </p:pic>
        <p:sp>
          <p:nvSpPr>
            <p:cNvPr id="29" name="Rounded Rectangle 13">
              <a:extLst>
                <a:ext uri="{FF2B5EF4-FFF2-40B4-BE49-F238E27FC236}">
                  <a16:creationId xmlns:a16="http://schemas.microsoft.com/office/drawing/2014/main" id="{8731ACAA-D4DC-A30B-14CC-7BAFFB576C36}"/>
                </a:ext>
              </a:extLst>
            </p:cNvPr>
            <p:cNvSpPr/>
            <p:nvPr/>
          </p:nvSpPr>
          <p:spPr>
            <a:xfrm>
              <a:off x="489158" y="1474262"/>
              <a:ext cx="694400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582A8E1-3684-82DA-3E7B-A2231E10C9D4}"/>
                </a:ext>
              </a:extLst>
            </p:cNvPr>
            <p:cNvGrpSpPr/>
            <p:nvPr/>
          </p:nvGrpSpPr>
          <p:grpSpPr>
            <a:xfrm>
              <a:off x="3935566" y="1602203"/>
              <a:ext cx="1743227" cy="1513857"/>
              <a:chOff x="3961511" y="1565017"/>
              <a:chExt cx="1743227" cy="1513857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DE3ECC9E-BAF1-61AB-5D14-870D5E0AFF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7931741-6DFA-AD72-650A-A14D5C876188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63 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97416BF-641D-958E-F27B-5DC8F8C49D80}"/>
                </a:ext>
              </a:extLst>
            </p:cNvPr>
            <p:cNvSpPr txBox="1"/>
            <p:nvPr/>
          </p:nvSpPr>
          <p:spPr>
            <a:xfrm>
              <a:off x="1692761" y="945087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9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615A08D-A3DC-80E1-9373-F7062CD45387}"/>
                </a:ext>
              </a:extLst>
            </p:cNvPr>
            <p:cNvSpPr txBox="1"/>
            <p:nvPr/>
          </p:nvSpPr>
          <p:spPr>
            <a:xfrm>
              <a:off x="1229461" y="307542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9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vị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9" name="Rounded Rectangle 21">
              <a:extLst>
                <a:ext uri="{FF2B5EF4-FFF2-40B4-BE49-F238E27FC236}">
                  <a16:creationId xmlns:a16="http://schemas.microsoft.com/office/drawing/2014/main" id="{2E3C2F1A-EB9F-BA0C-F3C5-5F0242277D8E}"/>
                </a:ext>
              </a:extLst>
            </p:cNvPr>
            <p:cNvSpPr/>
            <p:nvPr/>
          </p:nvSpPr>
          <p:spPr>
            <a:xfrm>
              <a:off x="3760187" y="839501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0" name="Rounded Rectangle 80">
              <a:extLst>
                <a:ext uri="{FF2B5EF4-FFF2-40B4-BE49-F238E27FC236}">
                  <a16:creationId xmlns:a16="http://schemas.microsoft.com/office/drawing/2014/main" id="{DCC9CEA7-08DA-A248-7B9E-416186DB13C4}"/>
                </a:ext>
              </a:extLst>
            </p:cNvPr>
            <p:cNvSpPr/>
            <p:nvPr/>
          </p:nvSpPr>
          <p:spPr>
            <a:xfrm>
              <a:off x="3831122" y="3067733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6E44AE3-F967-D695-BA66-F18E051466E6}"/>
                </a:ext>
              </a:extLst>
            </p:cNvPr>
            <p:cNvSpPr txBox="1"/>
            <p:nvPr/>
          </p:nvSpPr>
          <p:spPr>
            <a:xfrm>
              <a:off x="603369" y="96014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526E877-E994-B914-A10A-F8C669C16002}"/>
              </a:ext>
            </a:extLst>
          </p:cNvPr>
          <p:cNvGrpSpPr/>
          <p:nvPr/>
        </p:nvGrpSpPr>
        <p:grpSpPr>
          <a:xfrm>
            <a:off x="6175337" y="852655"/>
            <a:ext cx="5270920" cy="2868403"/>
            <a:chOff x="6175337" y="852655"/>
            <a:chExt cx="5270920" cy="286840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E973EFE-5730-6831-ADE2-7BAC8F17E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6061" b="96970" l="4914" r="9661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74"/>
            <a:stretch/>
          </p:blipFill>
          <p:spPr>
            <a:xfrm flipH="1">
              <a:off x="6175337" y="2140853"/>
              <a:ext cx="1187988" cy="595187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4A3DFF2-2258-1606-E78F-0E1B74F36509}"/>
                </a:ext>
              </a:extLst>
            </p:cNvPr>
            <p:cNvGrpSpPr/>
            <p:nvPr/>
          </p:nvGrpSpPr>
          <p:grpSpPr>
            <a:xfrm>
              <a:off x="7152626" y="1494743"/>
              <a:ext cx="3005447" cy="1677723"/>
              <a:chOff x="1233517" y="1652122"/>
              <a:chExt cx="3005447" cy="1677723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B6F8DC17-AA9A-7AA8-0EFC-5BD7EFD2DC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05291E55-23CF-5547-694E-678B88396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69" name="Rounded Rectangle 89">
              <a:extLst>
                <a:ext uri="{FF2B5EF4-FFF2-40B4-BE49-F238E27FC236}">
                  <a16:creationId xmlns:a16="http://schemas.microsoft.com/office/drawing/2014/main" id="{01AE32A7-5EF9-75EA-F6C1-58355D278722}"/>
                </a:ext>
              </a:extLst>
            </p:cNvPr>
            <p:cNvSpPr/>
            <p:nvPr/>
          </p:nvSpPr>
          <p:spPr>
            <a:xfrm>
              <a:off x="6256392" y="1512124"/>
              <a:ext cx="656465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8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6F8F946-645B-A482-63B0-EB9362636B30}"/>
                </a:ext>
              </a:extLst>
            </p:cNvPr>
            <p:cNvGrpSpPr/>
            <p:nvPr/>
          </p:nvGrpSpPr>
          <p:grpSpPr>
            <a:xfrm>
              <a:off x="9703030" y="1590414"/>
              <a:ext cx="1743227" cy="1513857"/>
              <a:chOff x="3961511" y="1565017"/>
              <a:chExt cx="1743227" cy="1513857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AEB73EFC-A36B-1BB3-C9BB-0B57804173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FED2D10-731B-9AB5-08F3-9E25B24243B6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13 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C0837C-C7F2-A07C-5E61-ADB1B631ED7B}"/>
                </a:ext>
              </a:extLst>
            </p:cNvPr>
            <p:cNvSpPr txBox="1"/>
            <p:nvPr/>
          </p:nvSpPr>
          <p:spPr>
            <a:xfrm>
              <a:off x="7185907" y="954630"/>
              <a:ext cx="25805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vị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6C43F1D-EC07-9E28-1E87-D4B953BBED1C}"/>
                </a:ext>
              </a:extLst>
            </p:cNvPr>
            <p:cNvSpPr txBox="1"/>
            <p:nvPr/>
          </p:nvSpPr>
          <p:spPr>
            <a:xfrm>
              <a:off x="6996925" y="3063638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3" name="Rounded Rectangle 95">
              <a:extLst>
                <a:ext uri="{FF2B5EF4-FFF2-40B4-BE49-F238E27FC236}">
                  <a16:creationId xmlns:a16="http://schemas.microsoft.com/office/drawing/2014/main" id="{EF7F5AA0-78C5-AEB2-94A3-8FABCF2C7D5E}"/>
                </a:ext>
              </a:extLst>
            </p:cNvPr>
            <p:cNvSpPr/>
            <p:nvPr/>
          </p:nvSpPr>
          <p:spPr>
            <a:xfrm>
              <a:off x="9665053" y="852655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4" name="Rounded Rectangle 96">
              <a:extLst>
                <a:ext uri="{FF2B5EF4-FFF2-40B4-BE49-F238E27FC236}">
                  <a16:creationId xmlns:a16="http://schemas.microsoft.com/office/drawing/2014/main" id="{ACF01D64-8873-4CD8-686F-B8E4C0ED9376}"/>
                </a:ext>
              </a:extLst>
            </p:cNvPr>
            <p:cNvSpPr/>
            <p:nvPr/>
          </p:nvSpPr>
          <p:spPr>
            <a:xfrm>
              <a:off x="9598586" y="3055944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DB2D294-0504-BCF9-3C0C-828DDAF7D44B}"/>
                </a:ext>
              </a:extLst>
            </p:cNvPr>
            <p:cNvSpPr txBox="1"/>
            <p:nvPr/>
          </p:nvSpPr>
          <p:spPr>
            <a:xfrm>
              <a:off x="6328239" y="939226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b)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62A0C3-BE16-DE35-44DB-C1A3CF77395D}"/>
              </a:ext>
            </a:extLst>
          </p:cNvPr>
          <p:cNvGrpSpPr/>
          <p:nvPr/>
        </p:nvGrpSpPr>
        <p:grpSpPr>
          <a:xfrm>
            <a:off x="434340" y="3761313"/>
            <a:ext cx="5248616" cy="2946628"/>
            <a:chOff x="434340" y="3761313"/>
            <a:chExt cx="5248616" cy="2946628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C35A30D-656C-45AC-7DE9-512BAC45F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84" b="99658" l="9889" r="97157">
                          <a14:foregroundMark x1="66873" y1="24274" x2="69345" y2="28718"/>
                          <a14:foregroundMark x1="73300" y1="22735" x2="75896" y2="25812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047" y="4950097"/>
              <a:ext cx="986868" cy="713619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6B81846-81F5-5EFE-3731-14C1FEE9BC1D}"/>
                </a:ext>
              </a:extLst>
            </p:cNvPr>
            <p:cNvGrpSpPr/>
            <p:nvPr/>
          </p:nvGrpSpPr>
          <p:grpSpPr>
            <a:xfrm>
              <a:off x="1335892" y="4412382"/>
              <a:ext cx="3005447" cy="1677723"/>
              <a:chOff x="1233517" y="1652122"/>
              <a:chExt cx="3005447" cy="1677723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2DABFB53-4105-2704-1006-116D20F0D7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1F26DAA3-930B-B2ED-09FD-B6735F0A84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83" name="Rounded Rectangle 81">
              <a:extLst>
                <a:ext uri="{FF2B5EF4-FFF2-40B4-BE49-F238E27FC236}">
                  <a16:creationId xmlns:a16="http://schemas.microsoft.com/office/drawing/2014/main" id="{E0CA2A6F-8C41-D199-585C-F82398A3B8A8}"/>
                </a:ext>
              </a:extLst>
            </p:cNvPr>
            <p:cNvSpPr/>
            <p:nvPr/>
          </p:nvSpPr>
          <p:spPr>
            <a:xfrm>
              <a:off x="434340" y="4320398"/>
              <a:ext cx="859661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16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1164F8-709A-D262-A667-5926763F025C}"/>
                </a:ext>
              </a:extLst>
            </p:cNvPr>
            <p:cNvGrpSpPr/>
            <p:nvPr/>
          </p:nvGrpSpPr>
          <p:grpSpPr>
            <a:xfrm>
              <a:off x="3939729" y="4577297"/>
              <a:ext cx="1743227" cy="1513857"/>
              <a:chOff x="3961511" y="1565017"/>
              <a:chExt cx="1743227" cy="1513857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1ECE3A52-21CC-2082-6827-011E6A5803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BC9FD37-809F-8C17-4A6D-3698E6D5B15C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32 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2A58F5B-D13C-034C-F44B-EBB9D7EE7EDB}"/>
                </a:ext>
              </a:extLst>
            </p:cNvPr>
            <p:cNvSpPr txBox="1"/>
            <p:nvPr/>
          </p:nvSpPr>
          <p:spPr>
            <a:xfrm>
              <a:off x="1696924" y="3920181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7FC0091-CB00-22D0-AF29-3E34C28076A4}"/>
                </a:ext>
              </a:extLst>
            </p:cNvPr>
            <p:cNvSpPr txBox="1"/>
            <p:nvPr/>
          </p:nvSpPr>
          <p:spPr>
            <a:xfrm>
              <a:off x="1222194" y="5913361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7" name="Rounded Rectangle 87">
              <a:extLst>
                <a:ext uri="{FF2B5EF4-FFF2-40B4-BE49-F238E27FC236}">
                  <a16:creationId xmlns:a16="http://schemas.microsoft.com/office/drawing/2014/main" id="{89617068-4287-E192-9D8E-5EBF85D38FA6}"/>
                </a:ext>
              </a:extLst>
            </p:cNvPr>
            <p:cNvSpPr/>
            <p:nvPr/>
          </p:nvSpPr>
          <p:spPr>
            <a:xfrm>
              <a:off x="3806975" y="3826431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8" name="Rounded Rectangle 88">
              <a:extLst>
                <a:ext uri="{FF2B5EF4-FFF2-40B4-BE49-F238E27FC236}">
                  <a16:creationId xmlns:a16="http://schemas.microsoft.com/office/drawing/2014/main" id="{F35030D3-E1B0-0BE8-F3D2-E4E455EF9AF3}"/>
                </a:ext>
              </a:extLst>
            </p:cNvPr>
            <p:cNvSpPr/>
            <p:nvPr/>
          </p:nvSpPr>
          <p:spPr>
            <a:xfrm>
              <a:off x="3835285" y="6042827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4B6D846-571B-D786-66A6-9A27EC533E5A}"/>
                </a:ext>
              </a:extLst>
            </p:cNvPr>
            <p:cNvSpPr txBox="1"/>
            <p:nvPr/>
          </p:nvSpPr>
          <p:spPr>
            <a:xfrm>
              <a:off x="612614" y="376131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c)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0134BC4-7890-321F-0253-BC9E842E3B72}"/>
              </a:ext>
            </a:extLst>
          </p:cNvPr>
          <p:cNvGrpSpPr/>
          <p:nvPr/>
        </p:nvGrpSpPr>
        <p:grpSpPr>
          <a:xfrm>
            <a:off x="6324120" y="3920181"/>
            <a:ext cx="5201121" cy="2839804"/>
            <a:chOff x="6441273" y="3906770"/>
            <a:chExt cx="5201121" cy="2839804"/>
          </a:xfrm>
        </p:grpSpPr>
        <p:pic>
          <p:nvPicPr>
            <p:cNvPr id="95" name="Picture 2" descr="Kartun, Mainan, Anak gambar png">
              <a:extLst>
                <a:ext uri="{FF2B5EF4-FFF2-40B4-BE49-F238E27FC236}">
                  <a16:creationId xmlns:a16="http://schemas.microsoft.com/office/drawing/2014/main" id="{5E0214C6-DC64-D9AD-CA3D-1A66C34B8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824" b="95000" l="3462" r="95385">
                          <a14:foregroundMark x1="33077" y1="37941" x2="27692" y2="40000"/>
                          <a14:foregroundMark x1="48462" y1="35882" x2="52308" y2="37647"/>
                          <a14:foregroundMark x1="45769" y1="37059" x2="49231" y2="37647"/>
                          <a14:foregroundMark x1="27308" y1="42941" x2="31538" y2="37647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73096" y="5057415"/>
              <a:ext cx="722601" cy="944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7D2F8EA-F37A-8E10-FF36-7BE5171F960E}"/>
                </a:ext>
              </a:extLst>
            </p:cNvPr>
            <p:cNvGrpSpPr/>
            <p:nvPr/>
          </p:nvGrpSpPr>
          <p:grpSpPr>
            <a:xfrm>
              <a:off x="7244578" y="4542248"/>
              <a:ext cx="3005447" cy="1677723"/>
              <a:chOff x="1233517" y="1652122"/>
              <a:chExt cx="3005447" cy="1677723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9AFCE2E6-5F50-FC44-2610-FABADA1CBF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1033D43B-38B6-05D6-08C2-B10C80A837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97" name="Rounded Rectangle 97">
              <a:extLst>
                <a:ext uri="{FF2B5EF4-FFF2-40B4-BE49-F238E27FC236}">
                  <a16:creationId xmlns:a16="http://schemas.microsoft.com/office/drawing/2014/main" id="{35C578F5-2A07-0F50-96C2-D252CB71A799}"/>
                </a:ext>
              </a:extLst>
            </p:cNvPr>
            <p:cNvSpPr/>
            <p:nvPr/>
          </p:nvSpPr>
          <p:spPr>
            <a:xfrm>
              <a:off x="6441273" y="4438129"/>
              <a:ext cx="876780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24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FE5A435-B5EB-A608-31FE-8E95A9A10B12}"/>
                </a:ext>
              </a:extLst>
            </p:cNvPr>
            <p:cNvGrpSpPr/>
            <p:nvPr/>
          </p:nvGrpSpPr>
          <p:grpSpPr>
            <a:xfrm>
              <a:off x="9899167" y="4695028"/>
              <a:ext cx="1743227" cy="1513857"/>
              <a:chOff x="3961511" y="1565017"/>
              <a:chExt cx="1743227" cy="1513857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0712CA4E-AA24-5A01-0974-AA13372D9F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867AF2F7-9E9E-14E1-D8CD-48B3E675FC31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72 </a:t>
                </a: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0A03A30-B7C4-FE0B-B209-0C333B19E30E}"/>
                </a:ext>
              </a:extLst>
            </p:cNvPr>
            <p:cNvSpPr txBox="1"/>
            <p:nvPr/>
          </p:nvSpPr>
          <p:spPr>
            <a:xfrm>
              <a:off x="7656362" y="4037912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84F1C0F-3BBA-2824-E204-43774D112A2B}"/>
                </a:ext>
              </a:extLst>
            </p:cNvPr>
            <p:cNvSpPr txBox="1"/>
            <p:nvPr/>
          </p:nvSpPr>
          <p:spPr>
            <a:xfrm>
              <a:off x="7202320" y="605334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vị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1" name="Rounded Rectangle 103">
              <a:extLst>
                <a:ext uri="{FF2B5EF4-FFF2-40B4-BE49-F238E27FC236}">
                  <a16:creationId xmlns:a16="http://schemas.microsoft.com/office/drawing/2014/main" id="{726B2D95-216A-2C63-FBD7-E19C7AD9DFB5}"/>
                </a:ext>
              </a:extLst>
            </p:cNvPr>
            <p:cNvSpPr/>
            <p:nvPr/>
          </p:nvSpPr>
          <p:spPr>
            <a:xfrm>
              <a:off x="9766413" y="3944162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02" name="Rounded Rectangle 104">
              <a:extLst>
                <a:ext uri="{FF2B5EF4-FFF2-40B4-BE49-F238E27FC236}">
                  <a16:creationId xmlns:a16="http://schemas.microsoft.com/office/drawing/2014/main" id="{FE897BD4-B9A3-EAD5-1A7E-EC8F72A90494}"/>
                </a:ext>
              </a:extLst>
            </p:cNvPr>
            <p:cNvSpPr/>
            <p:nvPr/>
          </p:nvSpPr>
          <p:spPr>
            <a:xfrm>
              <a:off x="9860906" y="6081460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5817E22-77A1-5343-FDEE-D67F34EC3819}"/>
                </a:ext>
              </a:extLst>
            </p:cNvPr>
            <p:cNvSpPr txBox="1"/>
            <p:nvPr/>
          </p:nvSpPr>
          <p:spPr>
            <a:xfrm>
              <a:off x="6474176" y="3906770"/>
              <a:ext cx="798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d)</a:t>
              </a:r>
            </a:p>
          </p:txBody>
        </p:sp>
      </p:grpSp>
      <p:sp>
        <p:nvSpPr>
          <p:cNvPr id="108" name="Rounded Rectangle 109">
            <a:extLst>
              <a:ext uri="{FF2B5EF4-FFF2-40B4-BE49-F238E27FC236}">
                <a16:creationId xmlns:a16="http://schemas.microsoft.com/office/drawing/2014/main" id="{4FF12A5B-A20A-8370-474E-8BA06E8F6D1F}"/>
              </a:ext>
            </a:extLst>
          </p:cNvPr>
          <p:cNvSpPr/>
          <p:nvPr/>
        </p:nvSpPr>
        <p:spPr>
          <a:xfrm>
            <a:off x="9665053" y="841326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09" name="Rounded Rectangle 110">
            <a:extLst>
              <a:ext uri="{FF2B5EF4-FFF2-40B4-BE49-F238E27FC236}">
                <a16:creationId xmlns:a16="http://schemas.microsoft.com/office/drawing/2014/main" id="{05712550-A57F-CFC9-3284-9C87787AEA26}"/>
              </a:ext>
            </a:extLst>
          </p:cNvPr>
          <p:cNvSpPr/>
          <p:nvPr/>
        </p:nvSpPr>
        <p:spPr>
          <a:xfrm>
            <a:off x="9606851" y="3043420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0" name="Rounded Rectangle 111">
            <a:extLst>
              <a:ext uri="{FF2B5EF4-FFF2-40B4-BE49-F238E27FC236}">
                <a16:creationId xmlns:a16="http://schemas.microsoft.com/office/drawing/2014/main" id="{612A6807-F86B-1E23-45F1-26F40C168019}"/>
              </a:ext>
            </a:extLst>
          </p:cNvPr>
          <p:cNvSpPr/>
          <p:nvPr/>
        </p:nvSpPr>
        <p:spPr>
          <a:xfrm>
            <a:off x="3784482" y="3842761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1" name="Rounded Rectangle 112">
            <a:extLst>
              <a:ext uri="{FF2B5EF4-FFF2-40B4-BE49-F238E27FC236}">
                <a16:creationId xmlns:a16="http://schemas.microsoft.com/office/drawing/2014/main" id="{1120C73E-6CEC-8072-2FF8-686AE3F2833B}"/>
              </a:ext>
            </a:extLst>
          </p:cNvPr>
          <p:cNvSpPr/>
          <p:nvPr/>
        </p:nvSpPr>
        <p:spPr>
          <a:xfrm>
            <a:off x="3835285" y="6042827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2" name="Rounded Rectangle 113">
            <a:extLst>
              <a:ext uri="{FF2B5EF4-FFF2-40B4-BE49-F238E27FC236}">
                <a16:creationId xmlns:a16="http://schemas.microsoft.com/office/drawing/2014/main" id="{2A830626-44FD-A41A-1910-9EF891EBF097}"/>
              </a:ext>
            </a:extLst>
          </p:cNvPr>
          <p:cNvSpPr/>
          <p:nvPr/>
        </p:nvSpPr>
        <p:spPr>
          <a:xfrm>
            <a:off x="9649260" y="395757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3" name="Rounded Rectangle 114">
            <a:extLst>
              <a:ext uri="{FF2B5EF4-FFF2-40B4-BE49-F238E27FC236}">
                <a16:creationId xmlns:a16="http://schemas.microsoft.com/office/drawing/2014/main" id="{65E571CE-7C16-AF2E-7B03-87431D403469}"/>
              </a:ext>
            </a:extLst>
          </p:cNvPr>
          <p:cNvSpPr/>
          <p:nvPr/>
        </p:nvSpPr>
        <p:spPr>
          <a:xfrm>
            <a:off x="9740685" y="608865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4" name="Rounded Rectangle 69">
            <a:extLst>
              <a:ext uri="{FF2B5EF4-FFF2-40B4-BE49-F238E27FC236}">
                <a16:creationId xmlns:a16="http://schemas.microsoft.com/office/drawing/2014/main" id="{76809DF3-1168-B105-7D8D-BFC8ADABE029}"/>
              </a:ext>
            </a:extLst>
          </p:cNvPr>
          <p:cNvSpPr/>
          <p:nvPr/>
        </p:nvSpPr>
        <p:spPr>
          <a:xfrm>
            <a:off x="3770469" y="843505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5" name="Rounded Rectangle 108">
            <a:extLst>
              <a:ext uri="{FF2B5EF4-FFF2-40B4-BE49-F238E27FC236}">
                <a16:creationId xmlns:a16="http://schemas.microsoft.com/office/drawing/2014/main" id="{4918C390-7DA4-5526-56B7-1CEE0C30507F}"/>
              </a:ext>
            </a:extLst>
          </p:cNvPr>
          <p:cNvSpPr/>
          <p:nvPr/>
        </p:nvSpPr>
        <p:spPr>
          <a:xfrm>
            <a:off x="3819093" y="3066243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F74355-D2F8-7C84-BC05-1726E200EC46}"/>
              </a:ext>
            </a:extLst>
          </p:cNvPr>
          <p:cNvSpPr/>
          <p:nvPr/>
        </p:nvSpPr>
        <p:spPr>
          <a:xfrm>
            <a:off x="4800600" y="0"/>
            <a:ext cx="2400300" cy="6743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F30C6-9149-8AE6-DCB6-E10981B00077}"/>
              </a:ext>
            </a:extLst>
          </p:cNvPr>
          <p:cNvSpPr txBox="1"/>
          <p:nvPr/>
        </p:nvSpPr>
        <p:spPr>
          <a:xfrm>
            <a:off x="4865190" y="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Đ,S?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EAFE-2521-2E8C-33CB-9FC0D4FF96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87EC57-3305-FBE7-9D17-36724CE0BD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A1041617-3C06-790D-3362-5E84F8864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dern cafe interior design empty cosy cafeteria with coffee and tea counter with menu shelves with cups and plates tables with chairs">
            <a:extLst>
              <a:ext uri="{FF2B5EF4-FFF2-40B4-BE49-F238E27FC236}">
                <a16:creationId xmlns:a16="http://schemas.microsoft.com/office/drawing/2014/main" id="{5EF7C028-0C68-F197-7F43-C3A32EEA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254000"/>
            <a:ext cx="596265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B66ADA-9A74-2674-2BA5-BF0B87BB0DE1}"/>
              </a:ext>
            </a:extLst>
          </p:cNvPr>
          <p:cNvSpPr txBox="1"/>
          <p:nvPr/>
        </p:nvSpPr>
        <p:spPr>
          <a:xfrm>
            <a:off x="1600201" y="365487"/>
            <a:ext cx="10326468" cy="1259919"/>
          </a:xfrm>
          <a:prstGeom prst="roundRect">
            <a:avLst/>
          </a:prstGeom>
          <a:solidFill>
            <a:schemeClr val="tx1">
              <a:lumMod val="95000"/>
              <a:lumOff val="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phòng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Nam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ghế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ghế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CDA021-2F61-8D90-8D1F-C29C983308DC}"/>
              </a:ext>
            </a:extLst>
          </p:cNvPr>
          <p:cNvSpPr txBox="1"/>
          <p:nvPr/>
        </p:nvSpPr>
        <p:spPr>
          <a:xfrm>
            <a:off x="0" y="59067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0BD60-C076-E66D-CFC1-2732A19402BE}"/>
              </a:ext>
            </a:extLst>
          </p:cNvPr>
          <p:cNvSpPr txBox="1"/>
          <p:nvPr/>
        </p:nvSpPr>
        <p:spPr>
          <a:xfrm>
            <a:off x="405731" y="1762566"/>
            <a:ext cx="4246279" cy="18388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2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ghế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…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ghế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4FF03E-1A3E-E347-4B76-25FE6971C27E}"/>
              </a:ext>
            </a:extLst>
          </p:cNvPr>
          <p:cNvSpPr txBox="1"/>
          <p:nvPr/>
        </p:nvSpPr>
        <p:spPr>
          <a:xfrm>
            <a:off x="0" y="3465683"/>
            <a:ext cx="6137910" cy="241768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ghế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x 9 = 18 (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ghế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         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18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ghế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12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D2FA6-EEDA-6BDD-9976-38AE9BC6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21616E-A109-FE4F-BB73-840CBE04E463}"/>
              </a:ext>
            </a:extLst>
          </p:cNvPr>
          <p:cNvGrpSpPr/>
          <p:nvPr/>
        </p:nvGrpSpPr>
        <p:grpSpPr>
          <a:xfrm>
            <a:off x="300440" y="935048"/>
            <a:ext cx="847090" cy="768350"/>
            <a:chOff x="546099" y="1464056"/>
            <a:chExt cx="847090" cy="768350"/>
          </a:xfrm>
        </p:grpSpPr>
        <p:sp>
          <p:nvSpPr>
            <p:cNvPr id="4" name="椭圆 26">
              <a:extLst>
                <a:ext uri="{FF2B5EF4-FFF2-40B4-BE49-F238E27FC236}">
                  <a16:creationId xmlns:a16="http://schemas.microsoft.com/office/drawing/2014/main" id="{38394CDF-74E4-DF11-9CA5-F7FEF04B859F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文本框 27">
              <a:extLst>
                <a:ext uri="{FF2B5EF4-FFF2-40B4-BE49-F238E27FC236}">
                  <a16:creationId xmlns:a16="http://schemas.microsoft.com/office/drawing/2014/main" id="{CAA8A39F-C29F-AFAC-F2AB-D2839495E7C1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13A5B5-37DD-F85C-8C51-FC1A0150C538}"/>
              </a:ext>
            </a:extLst>
          </p:cNvPr>
          <p:cNvSpPr txBox="1"/>
          <p:nvPr/>
        </p:nvSpPr>
        <p:spPr>
          <a:xfrm>
            <a:off x="1381760" y="767080"/>
            <a:ext cx="1033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 đường đi qua mê cung để tới tòa thành theo các phép tính có kết quả bằng 45.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Toán lớp 3 trang 70, 71 Bài 24: Gấp một số lên một số lần | Kết nối tri thức">
            <a:extLst>
              <a:ext uri="{FF2B5EF4-FFF2-40B4-BE49-F238E27FC236}">
                <a16:creationId xmlns:a16="http://schemas.microsoft.com/office/drawing/2014/main" id="{3ABA324B-03CB-C7BD-4093-B1E13A44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50" y="2397443"/>
            <a:ext cx="9642390" cy="39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B3679-7399-2C9F-6585-1762E960E4C2}"/>
              </a:ext>
            </a:extLst>
          </p:cNvPr>
          <p:cNvCxnSpPr>
            <a:cxnSpLocks/>
          </p:cNvCxnSpPr>
          <p:nvPr/>
        </p:nvCxnSpPr>
        <p:spPr>
          <a:xfrm>
            <a:off x="1534160" y="1805516"/>
            <a:ext cx="51612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28848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B5893DA-7A9E-44D8-A69A-859040A3B9BB}"/>
              </a:ext>
            </a:extLst>
          </p:cNvPr>
          <p:cNvSpPr/>
          <p:nvPr/>
        </p:nvSpPr>
        <p:spPr>
          <a:xfrm>
            <a:off x="3701392" y="619760"/>
            <a:ext cx="8013087" cy="5425440"/>
          </a:xfrm>
          <a:prstGeom prst="ellipse">
            <a:avLst/>
          </a:prstGeom>
          <a:solidFill>
            <a:schemeClr val="bg1"/>
          </a:solidFill>
          <a:ln w="190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612890-3E7B-489F-A28B-4862100DF71F}"/>
              </a:ext>
            </a:extLst>
          </p:cNvPr>
          <p:cNvCxnSpPr/>
          <p:nvPr/>
        </p:nvCxnSpPr>
        <p:spPr>
          <a:xfrm>
            <a:off x="2366580" y="2615674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E444A5-135E-46AC-A917-5B1EC810D9ED}"/>
              </a:ext>
            </a:extLst>
          </p:cNvPr>
          <p:cNvCxnSpPr/>
          <p:nvPr/>
        </p:nvCxnSpPr>
        <p:spPr>
          <a:xfrm>
            <a:off x="2471683" y="4297330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ABFC45-4F45-4E6A-9D53-0DB82EE94F57}"/>
              </a:ext>
            </a:extLst>
          </p:cNvPr>
          <p:cNvSpPr/>
          <p:nvPr/>
        </p:nvSpPr>
        <p:spPr>
          <a:xfrm>
            <a:off x="2944648" y="2731290"/>
            <a:ext cx="1681654" cy="14740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9E905A-0554-4A86-B085-DD8E5701D0AF}"/>
              </a:ext>
            </a:extLst>
          </p:cNvPr>
          <p:cNvGrpSpPr/>
          <p:nvPr/>
        </p:nvGrpSpPr>
        <p:grpSpPr>
          <a:xfrm>
            <a:off x="4885902" y="1430104"/>
            <a:ext cx="4172610" cy="3804751"/>
            <a:chOff x="4067503" y="1403128"/>
            <a:chExt cx="4172610" cy="3804751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581CF2F5-AE11-4F2E-BFB9-1DE25BB34492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C5D21F0-4286-4C5B-AFF1-8D4F9FFCEA6E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A05C014-725D-4F36-BB1D-DD4D26B548B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FE3E0F-6681-4713-B0B5-8C2F9BE7F5A9}"/>
              </a:ext>
            </a:extLst>
          </p:cNvPr>
          <p:cNvGrpSpPr/>
          <p:nvPr/>
        </p:nvGrpSpPr>
        <p:grpSpPr>
          <a:xfrm flipH="1">
            <a:off x="6276430" y="1443768"/>
            <a:ext cx="4340769" cy="3804751"/>
            <a:chOff x="4067503" y="1403128"/>
            <a:chExt cx="4172610" cy="3804751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2AA9FA4-E7C3-4C9F-B3AE-266A2AF090B8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8344306-6F4F-4BD8-8A21-6FECF9E61EB5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977635-B7A1-483A-AE26-4E3A29079D0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43E089-1000-4D47-9BE2-B65B8C88B6F1}"/>
              </a:ext>
            </a:extLst>
          </p:cNvPr>
          <p:cNvGrpSpPr/>
          <p:nvPr/>
        </p:nvGrpSpPr>
        <p:grpSpPr>
          <a:xfrm rot="5400000">
            <a:off x="6902905" y="2150679"/>
            <a:ext cx="1881356" cy="1951771"/>
            <a:chOff x="4067503" y="1403128"/>
            <a:chExt cx="4172610" cy="3804751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1FE0953F-B4FD-411B-8B42-F39D99B8708C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D91BC48-012F-4F74-8BFD-B5A2968E6A8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E30E99B-D1AB-4984-B7CF-2D8764DBAB82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A94980-469E-4010-BDDA-5676B56B3092}"/>
              </a:ext>
            </a:extLst>
          </p:cNvPr>
          <p:cNvGrpSpPr/>
          <p:nvPr/>
        </p:nvGrpSpPr>
        <p:grpSpPr>
          <a:xfrm rot="5400000" flipH="1">
            <a:off x="6942834" y="2770624"/>
            <a:ext cx="1956858" cy="1985927"/>
            <a:chOff x="4067503" y="1403128"/>
            <a:chExt cx="4172610" cy="3804751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71254D5F-57C5-4D45-9D63-5B04EC48C5E7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7B6011B-AECA-4145-96A7-76FCBA7ED74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/>
                <a:cs typeface="+mn-cs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8E54C44-F972-4DA5-AF7A-85E7819E36D0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F423AA7-366A-4688-81E4-2943B0B7A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66119" y="2750632"/>
            <a:ext cx="1569344" cy="1485126"/>
          </a:xfrm>
          <a:prstGeom prst="rect">
            <a:avLst/>
          </a:prstGeom>
        </p:spPr>
      </p:pic>
      <p:pic>
        <p:nvPicPr>
          <p:cNvPr id="38" name="Picture 37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12368AE0-1775-4C27-80F7-0ECFBCB3A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4" y="2731868"/>
            <a:ext cx="1961550" cy="139839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BA64E90-9460-4179-A64C-5B14CEC8DEA7}"/>
              </a:ext>
            </a:extLst>
          </p:cNvPr>
          <p:cNvSpPr txBox="1"/>
          <p:nvPr/>
        </p:nvSpPr>
        <p:spPr>
          <a:xfrm rot="18529590">
            <a:off x="3951560" y="174110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23 x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A2ED51-022F-4655-886F-94DC1AE35088}"/>
              </a:ext>
            </a:extLst>
          </p:cNvPr>
          <p:cNvSpPr txBox="1"/>
          <p:nvPr/>
        </p:nvSpPr>
        <p:spPr>
          <a:xfrm rot="2035054">
            <a:off x="5892083" y="433004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 x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E3E556-7DA1-4A8E-8F9F-0FCAA792842E}"/>
              </a:ext>
            </a:extLst>
          </p:cNvPr>
          <p:cNvSpPr txBox="1"/>
          <p:nvPr/>
        </p:nvSpPr>
        <p:spPr>
          <a:xfrm rot="18483595">
            <a:off x="5698291" y="2053536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75 - 20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0CAA10-28D8-461E-AE0C-6BB136151513}"/>
              </a:ext>
            </a:extLst>
          </p:cNvPr>
          <p:cNvSpPr txBox="1"/>
          <p:nvPr/>
        </p:nvSpPr>
        <p:spPr>
          <a:xfrm rot="2981914">
            <a:off x="8172869" y="2176126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 x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6211E3-14BB-4E8E-894A-BCBF0B7BA51A}"/>
              </a:ext>
            </a:extLst>
          </p:cNvPr>
          <p:cNvSpPr txBox="1"/>
          <p:nvPr/>
        </p:nvSpPr>
        <p:spPr>
          <a:xfrm rot="20100033">
            <a:off x="8511664" y="493761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45 + 7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C74FA7-F8C8-4FD1-A2AA-1A2E74482A76}"/>
              </a:ext>
            </a:extLst>
          </p:cNvPr>
          <p:cNvSpPr txBox="1"/>
          <p:nvPr/>
        </p:nvSpPr>
        <p:spPr>
          <a:xfrm rot="2329290">
            <a:off x="4003174" y="4330050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 x 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A5B7AAE-7174-4735-BD05-E05C83B5F601}"/>
              </a:ext>
            </a:extLst>
          </p:cNvPr>
          <p:cNvSpPr/>
          <p:nvPr/>
        </p:nvSpPr>
        <p:spPr>
          <a:xfrm rot="2249898">
            <a:off x="4832327" y="3844524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0B745C6-CDBE-4C61-AD39-CCA3CBC1FD55}"/>
              </a:ext>
            </a:extLst>
          </p:cNvPr>
          <p:cNvSpPr/>
          <p:nvPr/>
        </p:nvSpPr>
        <p:spPr>
          <a:xfrm rot="2249898">
            <a:off x="6467245" y="3761123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53F934-4CD8-44CF-B607-7572F26E55C3}"/>
              </a:ext>
            </a:extLst>
          </p:cNvPr>
          <p:cNvSpPr txBox="1"/>
          <p:nvPr/>
        </p:nvSpPr>
        <p:spPr>
          <a:xfrm>
            <a:off x="7181636" y="3462390"/>
            <a:ext cx="1448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75 – 30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716017-9A5D-4512-8FA3-73401A732591}"/>
              </a:ext>
            </a:extLst>
          </p:cNvPr>
          <p:cNvSpPr txBox="1"/>
          <p:nvPr/>
        </p:nvSpPr>
        <p:spPr>
          <a:xfrm rot="17533735">
            <a:off x="8277103" y="374877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75 - 45</a:t>
            </a:r>
          </a:p>
        </p:txBody>
      </p:sp>
    </p:spTree>
    <p:extLst>
      <p:ext uri="{BB962C8B-B14F-4D97-AF65-F5344CB8AC3E}">
        <p14:creationId xmlns:p14="http://schemas.microsoft.com/office/powerpoint/2010/main" val="29749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31 0.03889 L 0.07331 0.03889 C 0.13125 0.01829 0.10078 0.02361 0.16497 0.02546 C 0.16523 0.0257 0.17995 0.02616 0.18411 0.02847 C 0.20521 0.04028 0.1806 0.02986 0.19987 0.0375 C 0.20508 0.04653 0.19922 0.0375 0.20742 0.04491 C 0.21563 0.05208 0.2056 0.04746 0.21497 0.0507 C 0.21628 0.05232 0.21758 0.05394 0.21914 0.05509 C 0.21992 0.05602 0.22083 0.05602 0.22161 0.05671 C 0.22279 0.05787 0.2237 0.05996 0.22487 0.06111 C 0.22708 0.06343 0.22943 0.06482 0.23164 0.06713 C 0.23854 0.07477 0.23685 0.0757 0.24323 0.08195 C 0.24401 0.08264 0.24492 0.08287 0.2457 0.08333 C 0.24688 0.08542 0.24805 0.08704 0.24909 0.08935 C 0.25039 0.09213 0.25104 0.0956 0.25247 0.09815 C 0.25339 0.1 0.25469 0.10116 0.25573 0.10255 C 0.25703 0.10949 0.25599 0.10486 0.2582 0.11158 C 0.25911 0.11389 0.25977 0.11667 0.26081 0.11898 C 0.26341 0.1257 0.26497 0.12778 0.26823 0.1338 C 0.26966 0.14375 0.26823 0.13634 0.27161 0.14699 C 0.27253 0.15 0.27266 0.15371 0.27409 0.15602 C 0.27669 0.16042 0.28021 0.16296 0.2832 0.16644 C 0.28411 0.16736 0.28581 0.16945 0.28581 0.16945 " pathEditMode="relative" ptsTypes="AAAAAAAAAAAAAAAAAAAAAAA">
                                      <p:cBhvr>
                                        <p:cTn id="10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44 0.17616 L 0.29544 0.17616 C 0.29779 0.18102 0.29974 0.18681 0.30273 0.19074 C 0.30924 0.19954 0.31745 0.20509 0.32461 0.21181 C 0.32617 0.21343 0.3276 0.21574 0.32917 0.21667 C 0.33789 0.22269 0.34714 0.22662 0.35573 0.2331 C 0.35938 0.23565 0.36315 0.2382 0.36667 0.24121 C 0.38138 0.25347 0.36836 0.24653 0.38685 0.25741 C 0.39362 0.26134 0.39779 0.26111 0.40508 0.26389 C 0.40729 0.26458 0.40938 0.26621 0.41159 0.26713 C 0.41458 0.26829 0.41771 0.26898 0.4207 0.27037 C 0.46458 0.29097 0.43268 0.27801 0.45456 0.28658 C 0.45547 0.28773 0.45625 0.28912 0.45729 0.28982 C 0.45846 0.29074 0.45964 0.29097 0.46094 0.29144 C 0.46302 0.29259 0.46523 0.29352 0.46732 0.29468 C 0.46888 0.2956 0.47031 0.29699 0.47188 0.29792 C 0.47305 0.29861 0.47435 0.29884 0.47552 0.29954 C 0.47799 0.30116 0.48034 0.30347 0.48281 0.3044 C 0.4862 0.30579 0.48958 0.30556 0.49297 0.30625 C 0.49622 0.30556 0.49987 0.30648 0.50299 0.3044 C 0.50586 0.30255 0.50781 0.29769 0.51029 0.29468 L 0.51302 0.29144 C 0.51367 0.28935 0.51471 0.2875 0.51484 0.28496 C 0.51862 0.22616 0.51354 0.2632 0.51667 0.24121 C 0.51732 0.23079 0.51875 0.21366 0.51667 0.20371 C 0.51615 0.20093 0.5112 0.19838 0.50938 0.19722 C 0.50781 0.19445 0.50547 0.19283 0.50482 0.18912 C 0.50404 0.18519 0.50378 0.18264 0.50208 0.1794 C 0.50039 0.17639 0.49674 0.17408 0.49479 0.17292 C 0.48841 0.16921 0.48854 0.16968 0.4819 0.16806 C 0.48099 0.16736 0.48021 0.16667 0.47917 0.16644 C 0.46484 0.16065 0.46563 0.16158 0.45091 0.15833 C 0.43984 0.14861 0.45547 0.16204 0.44258 0.15185 C 0.43997 0.14977 0.43555 0.14491 0.43255 0.14375 C 0.4293 0.14213 0.42591 0.14144 0.42253 0.14051 " pathEditMode="relative" ptsTypes="AAAAAAAAAAAAAAAAAAAAAAAAAAAAAA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83 0.13357 L 0.42083 0.13357 C 0.41862 0.12639 0.41667 0.11921 0.41419 0.1125 C 0.41302 0.10926 0.4112 0.10671 0.4099 0.10347 C 0.40951 0.10208 0.40951 0.10046 0.40911 0.09884 C 0.40807 0.09491 0.40677 0.09097 0.40573 0.08704 C 0.40508 0.08403 0.40469 0.08102 0.40404 0.07801 C 0.40013 0.0588 0.40273 0.07338 0.39987 0.05556 C 0.39922 0.04792 0.39831 0.04051 0.39818 0.03287 C 0.39805 0.02454 0.39831 0.01597 0.39896 0.00741 C 0.39935 0.00394 0.40313 0.00347 0.40404 0.00301 C 0.40573 0.00208 0.40742 0.00093 0.40911 -1.48148E-6 C 0.4112 -0.00116 0.41979 -0.0044 0.42005 -0.0044 L 0.4638 -0.00162 C 0.46836 -0.00116 0.47279 -0.00069 0.47734 -1.48148E-6 C 0.48672 0.00162 0.47917 0.00139 0.48242 0.00139 " pathEditMode="relative" ptsTypes="AAAAAAAAAAAAAAAA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83 0.14792 L -0.09883 0.14792 C -0.10104 0.14074 -0.10299 0.13356 -0.10547 0.12685 C -0.10664 0.12361 -0.10846 0.12106 -0.10976 0.11782 C -0.11015 0.11643 -0.11015 0.11481 -0.11055 0.11319 C -0.11159 0.10926 -0.11289 0.10532 -0.11393 0.10139 C -0.11458 0.09838 -0.11497 0.09537 -0.11562 0.09236 C -0.11953 0.07315 -0.11693 0.08773 -0.11979 0.06991 C -0.12044 0.06227 -0.12135 0.05486 -0.12148 0.04722 C -0.12161 0.03889 -0.12135 0.03032 -0.1207 0.02176 C -0.12031 0.01829 -0.11653 0.01782 -0.11562 0.01736 C -0.11393 0.01643 -0.11224 0.01528 -0.11055 0.01435 C -0.10846 0.01319 -0.09987 0.00995 -0.09961 0.00995 L -0.05586 0.01273 C -0.0513 0.01319 -0.04687 0.01366 -0.04232 0.01435 C -0.03294 0.01597 -0.04049 0.01574 -0.03724 0.01574 " pathEditMode="relative" ptsTypes="AAAAAAAAAAAAAAAA">
                                      <p:cBhvr>
                                        <p:cTn id="1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39" grpId="0"/>
      <p:bldP spid="40" grpId="0"/>
      <p:bldP spid="41" grpId="0"/>
      <p:bldP spid="47" grpId="0"/>
      <p:bldP spid="48" grpId="0"/>
      <p:bldP spid="49" grpId="0"/>
      <p:bldP spid="50" grpId="0" animBg="1"/>
      <p:bldP spid="50" grpId="1" animBg="1"/>
      <p:bldP spid="51" grpId="0" animBg="1"/>
      <p:bldP spid="51" grpId="1" animBg="1"/>
      <p:bldP spid="3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EE67D-8F20-015C-0B37-3AFD3FBE8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>
            <a:extLst>
              <a:ext uri="{FF2B5EF4-FFF2-40B4-BE49-F238E27FC236}">
                <a16:creationId xmlns:a16="http://schemas.microsoft.com/office/drawing/2014/main" id="{56B7645B-A945-A4B1-29BC-D888167612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>
            <a:extLst>
              <a:ext uri="{FF2B5EF4-FFF2-40B4-BE49-F238E27FC236}">
                <a16:creationId xmlns:a16="http://schemas.microsoft.com/office/drawing/2014/main" id="{2F570A1E-20A2-0431-8263-B7EDF2E1CF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>
            <a:extLst>
              <a:ext uri="{FF2B5EF4-FFF2-40B4-BE49-F238E27FC236}">
                <a16:creationId xmlns:a16="http://schemas.microsoft.com/office/drawing/2014/main" id="{736CDFC5-124B-8887-59EF-77BFE05D8A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>
            <a:extLst>
              <a:ext uri="{FF2B5EF4-FFF2-40B4-BE49-F238E27FC236}">
                <a16:creationId xmlns:a16="http://schemas.microsoft.com/office/drawing/2014/main" id="{388A8BA5-E756-8A74-ACDC-78F4E7DD65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>
            <a:extLst>
              <a:ext uri="{FF2B5EF4-FFF2-40B4-BE49-F238E27FC236}">
                <a16:creationId xmlns:a16="http://schemas.microsoft.com/office/drawing/2014/main" id="{F71853E8-28DC-CC8B-A4DD-28EAED2E59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B85CA8E-53D9-C885-5539-52CC98CA5C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>
            <a:extLst>
              <a:ext uri="{FF2B5EF4-FFF2-40B4-BE49-F238E27FC236}">
                <a16:creationId xmlns:a16="http://schemas.microsoft.com/office/drawing/2014/main" id="{0B8EF1E2-06FF-CE4C-D367-3E6FD0D5F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1AD8E034-FFD5-CB1C-0191-0AA3486B35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54C0076C-6EB1-259C-EB7C-E8158EEDE0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89A42C9A-B1FC-5C5C-2B43-FDF52D347F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58B8A327-F512-9498-EAB1-71463EFCA1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0F9BC9B-6025-D0DA-165D-DD5C2BF241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8" name="Picture 17" descr="A green and red letters&#10;&#10;AI-generated content may be incorrect.">
            <a:extLst>
              <a:ext uri="{FF2B5EF4-FFF2-40B4-BE49-F238E27FC236}">
                <a16:creationId xmlns:a16="http://schemas.microsoft.com/office/drawing/2014/main" id="{9778D050-C01E-6607-A8C1-20B8EEDAE4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53" y="88381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64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68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5342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9434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545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957978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4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FBEDB-5120-C550-1D95-340633BDF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40828" y="196668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Xe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buýt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yêu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thương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1: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8 gấp 5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lần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bao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nhiêu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A. 25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C. 40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B. 30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683657" y="152402"/>
            <a:ext cx="9216572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10 thêm 8 đơn vị là bao nhiêu?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A. 16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C. 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B. 17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3: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64506" y="1886818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A. 32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69522" y="1822226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B. 36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28961" y="179864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B. 40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73916" y="2975106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23010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095298" y="4716811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AC2A8-5785-D59A-DABC-EC94313DE4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4193" y="1830171"/>
            <a:ext cx="9809314" cy="35176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51C1D5-8E62-DDBB-FECA-9388535053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8770" y="172165"/>
            <a:ext cx="3511600" cy="107298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F17B1FA-AAA5-4BDC-BDD2-E62DA93A451A}"/>
              </a:ext>
            </a:extLst>
          </p:cNvPr>
          <p:cNvSpPr/>
          <p:nvPr/>
        </p:nvSpPr>
        <p:spPr>
          <a:xfrm>
            <a:off x="960502" y="617220"/>
            <a:ext cx="1151277" cy="809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redoka One" panose="02000000000000000000"/>
              <a:cs typeface="Arial" panose="020B0604020202020204" pitchFamily="34" charset="0"/>
              <a:sym typeface="Fredoka One" panose="0200000000000000000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72E990-1898-453C-B262-8A0AE796759E}"/>
              </a:ext>
            </a:extLst>
          </p:cNvPr>
          <p:cNvGrpSpPr/>
          <p:nvPr/>
        </p:nvGrpSpPr>
        <p:grpSpPr>
          <a:xfrm>
            <a:off x="197570" y="637868"/>
            <a:ext cx="847090" cy="768350"/>
            <a:chOff x="546099" y="1464056"/>
            <a:chExt cx="847090" cy="768350"/>
          </a:xfrm>
        </p:grpSpPr>
        <p:sp>
          <p:nvSpPr>
            <p:cNvPr id="13" name="椭圆 26">
              <a:extLst>
                <a:ext uri="{FF2B5EF4-FFF2-40B4-BE49-F238E27FC236}">
                  <a16:creationId xmlns:a16="http://schemas.microsoft.com/office/drawing/2014/main" id="{9119B49B-B3A1-497B-91DD-22F3C873D36E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文本框 27">
              <a:extLst>
                <a:ext uri="{FF2B5EF4-FFF2-40B4-BE49-F238E27FC236}">
                  <a16:creationId xmlns:a16="http://schemas.microsoft.com/office/drawing/2014/main" id="{A08783CB-51D6-4C85-A4BD-6902B90FC6D4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2C1F29-B05E-4924-B516-CE9E0851D480}"/>
              </a:ext>
            </a:extLst>
          </p:cNvPr>
          <p:cNvGrpSpPr/>
          <p:nvPr/>
        </p:nvGrpSpPr>
        <p:grpSpPr>
          <a:xfrm>
            <a:off x="372280" y="1946968"/>
            <a:ext cx="4417434" cy="1069190"/>
            <a:chOff x="372280" y="1946968"/>
            <a:chExt cx="4417434" cy="10691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1BDFCD2-2F37-40F1-9CA8-8BD526DE7EDA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0E26EF3-1B43-4951-868C-98D654F66B07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BACA2F-DA38-4524-95DB-BFE0FA9216EE}"/>
                </a:ext>
              </a:extLst>
            </p:cNvPr>
            <p:cNvSpPr/>
            <p:nvPr/>
          </p:nvSpPr>
          <p:spPr>
            <a:xfrm>
              <a:off x="3788229" y="2140653"/>
              <a:ext cx="1001485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85977B-D79C-4E4C-B04C-B1F6342716E2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1DFBE50-E791-48AF-BCA9-8A88FFAD70AC}"/>
              </a:ext>
            </a:extLst>
          </p:cNvPr>
          <p:cNvGrpSpPr/>
          <p:nvPr/>
        </p:nvGrpSpPr>
        <p:grpSpPr>
          <a:xfrm>
            <a:off x="6685995" y="1827225"/>
            <a:ext cx="4406548" cy="1069190"/>
            <a:chOff x="372280" y="1946968"/>
            <a:chExt cx="4406548" cy="106919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F7F4450-1F6C-4147-8A7C-8339F4D65BBC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F24E4A7-B2C6-487C-848F-971560DBA9E6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372BA0-D14D-4DA8-A67F-2023F6BB6BA3}"/>
                </a:ext>
              </a:extLst>
            </p:cNvPr>
            <p:cNvSpPr/>
            <p:nvPr/>
          </p:nvSpPr>
          <p:spPr>
            <a:xfrm>
              <a:off x="3788229" y="2140653"/>
              <a:ext cx="990599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18E488-0301-4B7C-987C-9C8D4E5A4839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A8845F-A45B-4154-98AB-B9F6FA785AD6}"/>
              </a:ext>
            </a:extLst>
          </p:cNvPr>
          <p:cNvGrpSpPr/>
          <p:nvPr/>
        </p:nvGrpSpPr>
        <p:grpSpPr>
          <a:xfrm>
            <a:off x="372281" y="3758748"/>
            <a:ext cx="5227433" cy="1069190"/>
            <a:chOff x="372281" y="1946968"/>
            <a:chExt cx="4308422" cy="106919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F3928E9-604F-44B0-8B39-3643D1C9C3FB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808350C-957E-4EE2-A704-D5A06AF4D27F}"/>
                </a:ext>
              </a:extLst>
            </p:cNvPr>
            <p:cNvCxnSpPr>
              <a:cxnSpLocks/>
              <a:stCxn id="38" idx="6"/>
              <a:endCxn id="4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BC2867C-3045-4AB9-AA32-A576AFE0C40A}"/>
                </a:ext>
              </a:extLst>
            </p:cNvPr>
            <p:cNvSpPr/>
            <p:nvPr/>
          </p:nvSpPr>
          <p:spPr>
            <a:xfrm>
              <a:off x="3788229" y="2140653"/>
              <a:ext cx="892474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85ED3FE-4D92-4D37-9146-1A7698719BA3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E14D91-2286-4DD7-883A-FFF6B36ECC6F}"/>
              </a:ext>
            </a:extLst>
          </p:cNvPr>
          <p:cNvGrpSpPr/>
          <p:nvPr/>
        </p:nvGrpSpPr>
        <p:grpSpPr>
          <a:xfrm>
            <a:off x="6685995" y="3621734"/>
            <a:ext cx="5133724" cy="1069190"/>
            <a:chOff x="372281" y="1946968"/>
            <a:chExt cx="4231187" cy="106919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2D68941-D5C7-4DC3-A1D0-27F8F35B784E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A7F6DE0-05F3-4AEA-9217-89E6F4B06155}"/>
                </a:ext>
              </a:extLst>
            </p:cNvPr>
            <p:cNvCxnSpPr>
              <a:cxnSpLocks/>
              <a:stCxn id="48" idx="6"/>
              <a:endCxn id="5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EA4E813-5963-49A1-8A05-4E872359ACB4}"/>
                </a:ext>
              </a:extLst>
            </p:cNvPr>
            <p:cNvSpPr/>
            <p:nvPr/>
          </p:nvSpPr>
          <p:spPr>
            <a:xfrm>
              <a:off x="3788228" y="2140653"/>
              <a:ext cx="815240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4385A60-7BA1-485B-AA14-B4B5764D815C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1BE61CD-EA2E-4C55-96AE-D40963DA7FCF}"/>
              </a:ext>
            </a:extLst>
          </p:cNvPr>
          <p:cNvSpPr/>
          <p:nvPr/>
        </p:nvSpPr>
        <p:spPr>
          <a:xfrm>
            <a:off x="3876398" y="2250448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BFB8765-21DF-4461-921A-7E9286A02F0A}"/>
              </a:ext>
            </a:extLst>
          </p:cNvPr>
          <p:cNvSpPr/>
          <p:nvPr/>
        </p:nvSpPr>
        <p:spPr>
          <a:xfrm>
            <a:off x="10167258" y="2095553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4A6ADA-D407-4C28-BD77-391DDAF98FB5}"/>
              </a:ext>
            </a:extLst>
          </p:cNvPr>
          <p:cNvSpPr/>
          <p:nvPr/>
        </p:nvSpPr>
        <p:spPr>
          <a:xfrm>
            <a:off x="4627043" y="4052911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B0ECC6B-F474-4AA6-BC0C-0206F78ECC18}"/>
              </a:ext>
            </a:extLst>
          </p:cNvPr>
          <p:cNvSpPr/>
          <p:nvPr/>
        </p:nvSpPr>
        <p:spPr>
          <a:xfrm>
            <a:off x="10928784" y="3889819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404</Words>
  <Application>Microsoft Office PowerPoint</Application>
  <PresentationFormat>Widescreen</PresentationFormat>
  <Paragraphs>110</Paragraphs>
  <Slides>19</Slides>
  <Notes>3</Notes>
  <HiddenSlides>0</HiddenSlides>
  <MMClips>21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等线</vt:lpstr>
      <vt:lpstr>#9Slide07 HoneyCream</vt:lpstr>
      <vt:lpstr>Algerian</vt:lpstr>
      <vt:lpstr>Arial</vt:lpstr>
      <vt:lpstr>Calibri</vt:lpstr>
      <vt:lpstr>Calibri Light</vt:lpstr>
      <vt:lpstr>Cambria</vt:lpstr>
      <vt:lpstr>Times New Roman</vt:lpstr>
      <vt:lpstr>Vogue-ExtraBold</vt:lpstr>
      <vt:lpstr>庞门正道标题体</vt:lpstr>
      <vt:lpstr>思源宋体 CN Light</vt:lpstr>
      <vt:lpstr>Office 主题​​</vt:lpstr>
      <vt:lpstr>5_Office Theme</vt:lpstr>
      <vt:lpstr>千图网海量PPT模板www.58pic.com​​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6</cp:revision>
  <dcterms:created xsi:type="dcterms:W3CDTF">2025-11-11T04:58:05Z</dcterms:created>
  <dcterms:modified xsi:type="dcterms:W3CDTF">2025-11-11T16:47:01Z</dcterms:modified>
</cp:coreProperties>
</file>