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Baloo Thambi" charset="1" panose="03080902040302020200"/>
      <p:regular r:id="rId30"/>
    </p:embeddedFont>
    <p:embeddedFont>
      <p:font typeface="Kurale" charset="1" panose="020B0600000000000000"/>
      <p:regular r:id="rId31"/>
    </p:embeddedFont>
    <p:embeddedFont>
      <p:font typeface="Calibri (MS) Bold" charset="1" panose="020F0702030404030204"/>
      <p:regular r:id="rId38"/>
    </p:embeddedFont>
    <p:embeddedFont>
      <p:font typeface="Cambria Bold" charset="1" panose="02040803050406030204"/>
      <p:regular r:id="rId45"/>
    </p:embeddedFont>
    <p:embeddedFont>
      <p:font typeface="Calibri (MS)" charset="1" panose="020F0502020204030204"/>
      <p:regular r:id="rId49"/>
    </p:embeddedFont>
    <p:embeddedFont>
      <p:font typeface="Saira Bold" charset="1" panose="0000080000000000000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Masters/notesMaster1.xml" Type="http://schemas.openxmlformats.org/officeDocument/2006/relationships/notesMaster"/><Relationship Id="rId33" Target="theme/theme2.xml" Type="http://schemas.openxmlformats.org/officeDocument/2006/relationships/theme"/><Relationship Id="rId34" Target="notesSlides/notesSlide1.xml" Type="http://schemas.openxmlformats.org/officeDocument/2006/relationships/notesSlide"/><Relationship Id="rId35" Target="notesSlides/notesSlide2.xml" Type="http://schemas.openxmlformats.org/officeDocument/2006/relationships/notesSlide"/><Relationship Id="rId36" Target="notesSlides/notesSlide3.xml" Type="http://schemas.openxmlformats.org/officeDocument/2006/relationships/notesSlide"/><Relationship Id="rId37" Target="notesSlides/notesSlide4.xml" Type="http://schemas.openxmlformats.org/officeDocument/2006/relationships/notesSlide"/><Relationship Id="rId38" Target="fonts/font38.fntdata" Type="http://schemas.openxmlformats.org/officeDocument/2006/relationships/font"/><Relationship Id="rId39" Target="notesSlides/notesSlide5.xml" Type="http://schemas.openxmlformats.org/officeDocument/2006/relationships/notesSlide"/><Relationship Id="rId4" Target="theme/theme1.xml" Type="http://schemas.openxmlformats.org/officeDocument/2006/relationships/theme"/><Relationship Id="rId40" Target="notesSlides/notesSlide6.xml" Type="http://schemas.openxmlformats.org/officeDocument/2006/relationships/notesSlide"/><Relationship Id="rId41" Target="notesSlides/notesSlide7.xml" Type="http://schemas.openxmlformats.org/officeDocument/2006/relationships/notesSlide"/><Relationship Id="rId42" Target="notesSlides/notesSlide8.xml" Type="http://schemas.openxmlformats.org/officeDocument/2006/relationships/notesSlide"/><Relationship Id="rId43" Target="notesSlides/notesSlide9.xml" Type="http://schemas.openxmlformats.org/officeDocument/2006/relationships/notesSlide"/><Relationship Id="rId44" Target="notesSlides/notesSlide10.xml" Type="http://schemas.openxmlformats.org/officeDocument/2006/relationships/notesSlide"/><Relationship Id="rId45" Target="fonts/font45.fntdata" Type="http://schemas.openxmlformats.org/officeDocument/2006/relationships/font"/><Relationship Id="rId46" Target="notesSlides/notesSlide11.xml" Type="http://schemas.openxmlformats.org/officeDocument/2006/relationships/notesSlide"/><Relationship Id="rId47" Target="notesSlides/notesSlide12.xml" Type="http://schemas.openxmlformats.org/officeDocument/2006/relationships/notesSlide"/><Relationship Id="rId48" Target="notesSlides/notesSlide13.xml" Type="http://schemas.openxmlformats.org/officeDocument/2006/relationships/notesSlide"/><Relationship Id="rId49" Target="fonts/font49.fntdata" Type="http://schemas.openxmlformats.org/officeDocument/2006/relationships/font"/><Relationship Id="rId5" Target="tableStyles.xml" Type="http://schemas.openxmlformats.org/officeDocument/2006/relationships/tableStyles"/><Relationship Id="rId50" Target="notesSlides/notesSlide14.xml" Type="http://schemas.openxmlformats.org/officeDocument/2006/relationships/notesSlide"/><Relationship Id="rId51" Target="fonts/font51.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p>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Thiết kế: Hương Thảo – 0972.115.126</a:t>
            </a:r>
          </a:p>
          <a:p>
            <a:r>
              <a:rPr lang="en-US"/>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31.png" Type="http://schemas.openxmlformats.org/officeDocument/2006/relationships/image"/><Relationship Id="rId6" Target="../media/image32.jpeg" Type="http://schemas.openxmlformats.org/officeDocument/2006/relationships/image"/><Relationship Id="rId7" Target="../media/VAGUwY_NJIk.mp4" Type="http://schemas.openxmlformats.org/officeDocument/2006/relationships/video"/><Relationship Id="rId8" Target="../media/VAGUwY_NJIk.mp4" Type="http://schemas.microsoft.com/office/2007/relationships/media"/></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2" Target="../notesSlides/notesSlide9.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3.png" Type="http://schemas.openxmlformats.org/officeDocument/2006/relationships/image"/><Relationship Id="rId8" Target="../media/image34.png" Type="http://schemas.openxmlformats.org/officeDocument/2006/relationships/image"/><Relationship Id="rId9" Target="../media/image3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7.png" Type="http://schemas.openxmlformats.org/officeDocument/2006/relationships/image"/><Relationship Id="rId8" Target="../media/image3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32.jpeg" Type="http://schemas.openxmlformats.org/officeDocument/2006/relationships/image"/><Relationship Id="rId6" Target="../media/VAGUwY_NJIk.mp4" Type="http://schemas.openxmlformats.org/officeDocument/2006/relationships/video"/><Relationship Id="rId7" Target="../media/VAGUwY_NJIk.mp4" Type="http://schemas.microsoft.com/office/2007/relationships/media"/></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41.png" Type="http://schemas.openxmlformats.org/officeDocument/2006/relationships/image"/><Relationship Id="rId8" Target="../media/image4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1.png" Type="http://schemas.openxmlformats.org/officeDocument/2006/relationships/image"/><Relationship Id="rId4" Target="../media/image22.jpeg" Type="http://schemas.openxmlformats.org/officeDocument/2006/relationships/image"/><Relationship Id="rId5" Target="../media/image2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png" Type="http://schemas.openxmlformats.org/officeDocument/2006/relationships/image"/><Relationship Id="rId11" Target="../media/image52.gif" Type="http://schemas.openxmlformats.org/officeDocument/2006/relationships/image"/><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9.jpeg" Type="http://schemas.openxmlformats.org/officeDocument/2006/relationships/image"/><Relationship Id="rId7" Target="../media/VAGU4BdtT6w.mp4" Type="http://schemas.openxmlformats.org/officeDocument/2006/relationships/video"/><Relationship Id="rId8" Target="../media/VAGU4BdtT6w.mp4" Type="http://schemas.microsoft.com/office/2007/relationships/media"/><Relationship Id="rId9" Target="../media/image5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png" Type="http://schemas.openxmlformats.org/officeDocument/2006/relationships/image"/><Relationship Id="rId11" Target="../media/image54.png" Type="http://schemas.openxmlformats.org/officeDocument/2006/relationships/image"/><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9.jpeg" Type="http://schemas.openxmlformats.org/officeDocument/2006/relationships/image"/><Relationship Id="rId7" Target="../media/VAGU4BdtT6w.mp4" Type="http://schemas.openxmlformats.org/officeDocument/2006/relationships/video"/><Relationship Id="rId8" Target="../media/VAGU4BdtT6w.mp4" Type="http://schemas.microsoft.com/office/2007/relationships/media"/><Relationship Id="rId9" Target="../media/image52.gif"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gif" Type="http://schemas.openxmlformats.org/officeDocument/2006/relationships/image"/><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9.jpeg" Type="http://schemas.openxmlformats.org/officeDocument/2006/relationships/image"/><Relationship Id="rId7" Target="../media/VAGU4BdtT6w.mp4" Type="http://schemas.openxmlformats.org/officeDocument/2006/relationships/video"/><Relationship Id="rId8" Target="../media/VAGU4BdtT6w.mp4" Type="http://schemas.microsoft.com/office/2007/relationships/media"/><Relationship Id="rId9" Target="../media/image5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jpeg" Type="http://schemas.openxmlformats.org/officeDocument/2006/relationships/image"/><Relationship Id="rId4" Target="../media/image5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8.jpeg" Type="http://schemas.openxmlformats.org/officeDocument/2006/relationships/image"/><Relationship Id="rId4" Target="../media/image5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VAG067lyUrI.mp4" Type="http://schemas.openxmlformats.org/officeDocument/2006/relationships/video"/><Relationship Id="rId4" Target="../media/VAG067lyUrI.mp4" Type="http://schemas.microsoft.com/office/2007/relationships/media"/></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1.png" Type="http://schemas.openxmlformats.org/officeDocument/2006/relationships/image"/><Relationship Id="rId4" Target="../media/image2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1.png" Type="http://schemas.openxmlformats.org/officeDocument/2006/relationships/image"/><Relationship Id="rId4" Target="../media/image22.jpeg" Type="http://schemas.openxmlformats.org/officeDocument/2006/relationships/image"/><Relationship Id="rId5" Target="../media/image2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VAG06wN9CpM.mp4" Type="http://schemas.openxmlformats.org/officeDocument/2006/relationships/video"/><Relationship Id="rId4" Target="../media/VAG06wN9CpM.mp4" Type="http://schemas.microsoft.com/office/2007/relationships/media"/></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31.png" Type="http://schemas.openxmlformats.org/officeDocument/2006/relationships/image"/><Relationship Id="rId6" Target="../media/image32.jpeg" Type="http://schemas.openxmlformats.org/officeDocument/2006/relationships/image"/><Relationship Id="rId7" Target="../media/VAGUwY_NJIk.mp4" Type="http://schemas.openxmlformats.org/officeDocument/2006/relationships/video"/><Relationship Id="rId8" Target="../media/VAGUwY_NJIk.mp4" Type="http://schemas.microsoft.com/office/2007/relationships/media"/></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1.png" Type="http://schemas.openxmlformats.org/officeDocument/2006/relationships/image"/><Relationship Id="rId4" Target="../media/image28.jpe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3.png" Type="http://schemas.openxmlformats.org/officeDocument/2006/relationships/image"/><Relationship Id="rId8" Target="../media/image3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FF1E7"/>
        </a:solidFill>
      </p:bgPr>
    </p:bg>
    <p:spTree>
      <p:nvGrpSpPr>
        <p:cNvPr id="1" name=""/>
        <p:cNvGrpSpPr/>
        <p:nvPr/>
      </p:nvGrpSpPr>
      <p:grpSpPr>
        <a:xfrm>
          <a:off x="0" y="0"/>
          <a:ext cx="0" cy="0"/>
          <a:chOff x="0" y="0"/>
          <a:chExt cx="0" cy="0"/>
        </a:xfrm>
      </p:grpSpPr>
      <p:sp>
        <p:nvSpPr>
          <p:cNvPr name="Freeform 2" id="2"/>
          <p:cNvSpPr/>
          <p:nvPr/>
        </p:nvSpPr>
        <p:spPr>
          <a:xfrm flipH="false" flipV="false" rot="0">
            <a:off x="-612459" y="-10287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177607" y="6751439"/>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523924" y="862403"/>
            <a:ext cx="15240152" cy="8562194"/>
          </a:xfrm>
          <a:custGeom>
            <a:avLst/>
            <a:gdLst/>
            <a:ahLst/>
            <a:cxnLst/>
            <a:rect r="r" b="b" t="t" l="l"/>
            <a:pathLst>
              <a:path h="8562194" w="15240152">
                <a:moveTo>
                  <a:pt x="0" y="0"/>
                </a:moveTo>
                <a:lnTo>
                  <a:pt x="15240152" y="0"/>
                </a:lnTo>
                <a:lnTo>
                  <a:pt x="15240152" y="8562194"/>
                </a:lnTo>
                <a:lnTo>
                  <a:pt x="0" y="85621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3110393" y="1800108"/>
            <a:ext cx="12067213" cy="6686783"/>
            <a:chOff x="0" y="0"/>
            <a:chExt cx="2850029" cy="1579282"/>
          </a:xfrm>
        </p:grpSpPr>
        <p:sp>
          <p:nvSpPr>
            <p:cNvPr name="Freeform 6" id="6"/>
            <p:cNvSpPr/>
            <p:nvPr/>
          </p:nvSpPr>
          <p:spPr>
            <a:xfrm flipH="false" flipV="false" rot="0">
              <a:off x="0" y="0"/>
              <a:ext cx="2850029" cy="1579282"/>
            </a:xfrm>
            <a:custGeom>
              <a:avLst/>
              <a:gdLst/>
              <a:ahLst/>
              <a:cxnLst/>
              <a:rect r="r" b="b" t="t" l="l"/>
              <a:pathLst>
                <a:path h="1579282" w="2850029">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name="TextBox 7" id="7"/>
            <p:cNvSpPr txBox="true"/>
            <p:nvPr/>
          </p:nvSpPr>
          <p:spPr>
            <a:xfrm>
              <a:off x="0" y="-38100"/>
              <a:ext cx="2850029" cy="1617382"/>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1173307">
            <a:off x="12264708" y="6256574"/>
            <a:ext cx="1254944" cy="1223000"/>
          </a:xfrm>
          <a:custGeom>
            <a:avLst/>
            <a:gdLst/>
            <a:ahLst/>
            <a:cxnLst/>
            <a:rect r="r" b="b" t="t" l="l"/>
            <a:pathLst>
              <a:path h="1223000" w="1254944">
                <a:moveTo>
                  <a:pt x="0" y="0"/>
                </a:moveTo>
                <a:lnTo>
                  <a:pt x="1254945" y="0"/>
                </a:lnTo>
                <a:lnTo>
                  <a:pt x="1254945" y="1223001"/>
                </a:lnTo>
                <a:lnTo>
                  <a:pt x="0" y="12230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4991893" y="3417375"/>
            <a:ext cx="1257309" cy="1455832"/>
          </a:xfrm>
          <a:custGeom>
            <a:avLst/>
            <a:gdLst/>
            <a:ahLst/>
            <a:cxnLst/>
            <a:rect r="r" b="b" t="t" l="l"/>
            <a:pathLst>
              <a:path h="1455832" w="1257309">
                <a:moveTo>
                  <a:pt x="0" y="0"/>
                </a:moveTo>
                <a:lnTo>
                  <a:pt x="1257309" y="0"/>
                </a:lnTo>
                <a:lnTo>
                  <a:pt x="1257309" y="1455832"/>
                </a:lnTo>
                <a:lnTo>
                  <a:pt x="0" y="14558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211310">
            <a:off x="2575703" y="1515660"/>
            <a:ext cx="1853276" cy="1846537"/>
          </a:xfrm>
          <a:custGeom>
            <a:avLst/>
            <a:gdLst/>
            <a:ahLst/>
            <a:cxnLst/>
            <a:rect r="r" b="b" t="t" l="l"/>
            <a:pathLst>
              <a:path h="1846537" w="1853276">
                <a:moveTo>
                  <a:pt x="0" y="0"/>
                </a:moveTo>
                <a:lnTo>
                  <a:pt x="1853276" y="0"/>
                </a:lnTo>
                <a:lnTo>
                  <a:pt x="1853276" y="1846537"/>
                </a:lnTo>
                <a:lnTo>
                  <a:pt x="0" y="18465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2527578" y="7400827"/>
            <a:ext cx="1885713" cy="1313142"/>
          </a:xfrm>
          <a:custGeom>
            <a:avLst/>
            <a:gdLst/>
            <a:ahLst/>
            <a:cxnLst/>
            <a:rect r="r" b="b" t="t" l="l"/>
            <a:pathLst>
              <a:path h="1313142" w="1885713">
                <a:moveTo>
                  <a:pt x="0" y="0"/>
                </a:moveTo>
                <a:lnTo>
                  <a:pt x="1885713" y="0"/>
                </a:lnTo>
                <a:lnTo>
                  <a:pt x="1885713" y="1313141"/>
                </a:lnTo>
                <a:lnTo>
                  <a:pt x="0" y="131314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4207045" y="3064338"/>
            <a:ext cx="10970562" cy="3721743"/>
          </a:xfrm>
          <a:prstGeom prst="rect">
            <a:avLst/>
          </a:prstGeom>
        </p:spPr>
        <p:txBody>
          <a:bodyPr anchor="t" rtlCol="false" tIns="0" lIns="0" bIns="0" rIns="0">
            <a:spAutoFit/>
          </a:bodyPr>
          <a:lstStyle/>
          <a:p>
            <a:pPr algn="ctr">
              <a:lnSpc>
                <a:spcPts val="7794"/>
              </a:lnSpc>
            </a:pPr>
            <a:r>
              <a:rPr lang="en-US" sz="8381">
                <a:solidFill>
                  <a:srgbClr val="D61E32"/>
                </a:solidFill>
                <a:latin typeface="Baloo Thambi"/>
                <a:ea typeface="Baloo Thambi"/>
                <a:cs typeface="Baloo Thambi"/>
                <a:sym typeface="Baloo Thambi"/>
              </a:rPr>
              <a:t>CHÀO MỪNG </a:t>
            </a:r>
          </a:p>
          <a:p>
            <a:pPr algn="ctr">
              <a:lnSpc>
                <a:spcPts val="7051"/>
              </a:lnSpc>
            </a:pPr>
            <a:r>
              <a:rPr lang="en-US" sz="7581">
                <a:solidFill>
                  <a:srgbClr val="D61E32"/>
                </a:solidFill>
                <a:latin typeface="Baloo Thambi"/>
                <a:ea typeface="Baloo Thambi"/>
                <a:cs typeface="Baloo Thambi"/>
                <a:sym typeface="Baloo Thambi"/>
              </a:rPr>
              <a:t>QUÝ THẦY CÔ</a:t>
            </a:r>
          </a:p>
          <a:p>
            <a:pPr algn="ctr">
              <a:lnSpc>
                <a:spcPts val="7051"/>
              </a:lnSpc>
            </a:pPr>
            <a:r>
              <a:rPr lang="en-US" sz="7581">
                <a:solidFill>
                  <a:srgbClr val="D61E32"/>
                </a:solidFill>
                <a:latin typeface="Baloo Thambi"/>
                <a:ea typeface="Baloo Thambi"/>
                <a:cs typeface="Baloo Thambi"/>
                <a:sym typeface="Baloo Thambi"/>
              </a:rPr>
              <a:t>VỀ DỰ GIỜ THĂM LỚP 5A1</a:t>
            </a:r>
          </a:p>
        </p:txBody>
      </p:sp>
      <p:grpSp>
        <p:nvGrpSpPr>
          <p:cNvPr name="Group 13" id="13"/>
          <p:cNvGrpSpPr/>
          <p:nvPr/>
        </p:nvGrpSpPr>
        <p:grpSpPr>
          <a:xfrm rot="0">
            <a:off x="6375441" y="6650337"/>
            <a:ext cx="5537118" cy="899611"/>
            <a:chOff x="0" y="0"/>
            <a:chExt cx="1458336" cy="236934"/>
          </a:xfrm>
        </p:grpSpPr>
        <p:sp>
          <p:nvSpPr>
            <p:cNvPr name="Freeform 14" id="14"/>
            <p:cNvSpPr/>
            <p:nvPr/>
          </p:nvSpPr>
          <p:spPr>
            <a:xfrm flipH="false" flipV="false" rot="0">
              <a:off x="0" y="0"/>
              <a:ext cx="1458336" cy="236934"/>
            </a:xfrm>
            <a:custGeom>
              <a:avLst/>
              <a:gdLst/>
              <a:ahLst/>
              <a:cxnLst/>
              <a:rect r="r" b="b" t="t" l="l"/>
              <a:pathLst>
                <a:path h="236934" w="1458336">
                  <a:moveTo>
                    <a:pt x="40547" y="0"/>
                  </a:moveTo>
                  <a:lnTo>
                    <a:pt x="1417788" y="0"/>
                  </a:lnTo>
                  <a:cubicBezTo>
                    <a:pt x="1440182" y="0"/>
                    <a:pt x="1458336" y="18154"/>
                    <a:pt x="1458336" y="40547"/>
                  </a:cubicBezTo>
                  <a:lnTo>
                    <a:pt x="1458336" y="196387"/>
                  </a:lnTo>
                  <a:cubicBezTo>
                    <a:pt x="1458336" y="218781"/>
                    <a:pt x="1440182" y="236934"/>
                    <a:pt x="1417788" y="236934"/>
                  </a:cubicBezTo>
                  <a:lnTo>
                    <a:pt x="40547" y="236934"/>
                  </a:lnTo>
                  <a:cubicBezTo>
                    <a:pt x="18154" y="236934"/>
                    <a:pt x="0" y="218781"/>
                    <a:pt x="0" y="196387"/>
                  </a:cubicBezTo>
                  <a:lnTo>
                    <a:pt x="0" y="40547"/>
                  </a:lnTo>
                  <a:cubicBezTo>
                    <a:pt x="0" y="18154"/>
                    <a:pt x="18154" y="0"/>
                    <a:pt x="40547" y="0"/>
                  </a:cubicBezTo>
                  <a:close/>
                </a:path>
              </a:pathLst>
            </a:custGeom>
            <a:solidFill>
              <a:srgbClr val="000000">
                <a:alpha val="0"/>
              </a:srgbClr>
            </a:solidFill>
            <a:ln w="133350" cap="rnd">
              <a:solidFill>
                <a:srgbClr val="FFFFFF"/>
              </a:solidFill>
              <a:prstDash val="solid"/>
              <a:round/>
            </a:ln>
          </p:spPr>
        </p:sp>
        <p:sp>
          <p:nvSpPr>
            <p:cNvPr name="TextBox 15" id="15"/>
            <p:cNvSpPr txBox="true"/>
            <p:nvPr/>
          </p:nvSpPr>
          <p:spPr>
            <a:xfrm>
              <a:off x="0" y="-38100"/>
              <a:ext cx="1458336" cy="275034"/>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6480222" y="6752936"/>
            <a:ext cx="5327556" cy="647890"/>
            <a:chOff x="0" y="0"/>
            <a:chExt cx="1403142" cy="170638"/>
          </a:xfrm>
        </p:grpSpPr>
        <p:sp>
          <p:nvSpPr>
            <p:cNvPr name="Freeform 17" id="17"/>
            <p:cNvSpPr/>
            <p:nvPr/>
          </p:nvSpPr>
          <p:spPr>
            <a:xfrm flipH="false" flipV="false" rot="0">
              <a:off x="0" y="0"/>
              <a:ext cx="1403142" cy="170638"/>
            </a:xfrm>
            <a:custGeom>
              <a:avLst/>
              <a:gdLst/>
              <a:ahLst/>
              <a:cxnLst/>
              <a:rect r="r" b="b" t="t" l="l"/>
              <a:pathLst>
                <a:path h="170638" w="1403142">
                  <a:moveTo>
                    <a:pt x="15985" y="0"/>
                  </a:moveTo>
                  <a:lnTo>
                    <a:pt x="1387157" y="0"/>
                  </a:lnTo>
                  <a:cubicBezTo>
                    <a:pt x="1395986" y="0"/>
                    <a:pt x="1403142" y="7157"/>
                    <a:pt x="1403142" y="15985"/>
                  </a:cubicBezTo>
                  <a:lnTo>
                    <a:pt x="1403142" y="154653"/>
                  </a:lnTo>
                  <a:cubicBezTo>
                    <a:pt x="1403142" y="163481"/>
                    <a:pt x="1395986" y="170638"/>
                    <a:pt x="1387157" y="170638"/>
                  </a:cubicBezTo>
                  <a:lnTo>
                    <a:pt x="15985" y="170638"/>
                  </a:lnTo>
                  <a:cubicBezTo>
                    <a:pt x="7157" y="170638"/>
                    <a:pt x="0" y="163481"/>
                    <a:pt x="0" y="154653"/>
                  </a:cubicBezTo>
                  <a:lnTo>
                    <a:pt x="0" y="15985"/>
                  </a:lnTo>
                  <a:cubicBezTo>
                    <a:pt x="0" y="7157"/>
                    <a:pt x="7157" y="0"/>
                    <a:pt x="15985" y="0"/>
                  </a:cubicBezTo>
                  <a:close/>
                </a:path>
              </a:pathLst>
            </a:custGeom>
            <a:solidFill>
              <a:srgbClr val="C0D494"/>
            </a:solidFill>
            <a:ln w="38100" cap="sq">
              <a:solidFill>
                <a:srgbClr val="483A00"/>
              </a:solidFill>
              <a:prstDash val="solid"/>
              <a:miter/>
            </a:ln>
          </p:spPr>
        </p:sp>
        <p:sp>
          <p:nvSpPr>
            <p:cNvPr name="TextBox 18" id="18"/>
            <p:cNvSpPr txBox="true"/>
            <p:nvPr/>
          </p:nvSpPr>
          <p:spPr>
            <a:xfrm>
              <a:off x="0" y="-38100"/>
              <a:ext cx="1403142" cy="208738"/>
            </a:xfrm>
            <a:prstGeom prst="rect">
              <a:avLst/>
            </a:prstGeom>
          </p:spPr>
          <p:txBody>
            <a:bodyPr anchor="ctr" rtlCol="false" tIns="50800" lIns="50800" bIns="50800" rIns="50800"/>
            <a:lstStyle/>
            <a:p>
              <a:pPr algn="ctr">
                <a:lnSpc>
                  <a:spcPts val="2659"/>
                </a:lnSpc>
              </a:pPr>
            </a:p>
          </p:txBody>
        </p:sp>
      </p:grpSp>
      <p:sp>
        <p:nvSpPr>
          <p:cNvPr name="Freeform 19" id="19"/>
          <p:cNvSpPr/>
          <p:nvPr/>
        </p:nvSpPr>
        <p:spPr>
          <a:xfrm flipH="false" flipV="false" rot="403428">
            <a:off x="13688137" y="1465407"/>
            <a:ext cx="1993808" cy="2057400"/>
          </a:xfrm>
          <a:custGeom>
            <a:avLst/>
            <a:gdLst/>
            <a:ahLst/>
            <a:cxnLst/>
            <a:rect r="r" b="b" t="t" l="l"/>
            <a:pathLst>
              <a:path h="2057400" w="1993808">
                <a:moveTo>
                  <a:pt x="0" y="0"/>
                </a:moveTo>
                <a:lnTo>
                  <a:pt x="1993808" y="0"/>
                </a:lnTo>
                <a:lnTo>
                  <a:pt x="1993808"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0" id="20"/>
          <p:cNvSpPr/>
          <p:nvPr/>
        </p:nvSpPr>
        <p:spPr>
          <a:xfrm flipH="false" flipV="false" rot="-417858">
            <a:off x="13973887" y="6993803"/>
            <a:ext cx="1741724" cy="1767432"/>
          </a:xfrm>
          <a:custGeom>
            <a:avLst/>
            <a:gdLst/>
            <a:ahLst/>
            <a:cxnLst/>
            <a:rect r="r" b="b" t="t" l="l"/>
            <a:pathLst>
              <a:path h="1767432" w="1741724">
                <a:moveTo>
                  <a:pt x="0" y="0"/>
                </a:moveTo>
                <a:lnTo>
                  <a:pt x="1741725" y="0"/>
                </a:lnTo>
                <a:lnTo>
                  <a:pt x="1741725" y="1767432"/>
                </a:lnTo>
                <a:lnTo>
                  <a:pt x="0" y="176743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1" id="21"/>
          <p:cNvSpPr/>
          <p:nvPr/>
        </p:nvSpPr>
        <p:spPr>
          <a:xfrm flipH="false" flipV="false" rot="-547271">
            <a:off x="626238" y="4580441"/>
            <a:ext cx="1637406" cy="1708868"/>
          </a:xfrm>
          <a:custGeom>
            <a:avLst/>
            <a:gdLst/>
            <a:ahLst/>
            <a:cxnLst/>
            <a:rect r="r" b="b" t="t" l="l"/>
            <a:pathLst>
              <a:path h="1708868" w="1637406">
                <a:moveTo>
                  <a:pt x="0" y="0"/>
                </a:moveTo>
                <a:lnTo>
                  <a:pt x="1637406" y="0"/>
                </a:lnTo>
                <a:lnTo>
                  <a:pt x="1637406" y="1708867"/>
                </a:lnTo>
                <a:lnTo>
                  <a:pt x="0" y="170886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2" id="22"/>
          <p:cNvSpPr/>
          <p:nvPr/>
        </p:nvSpPr>
        <p:spPr>
          <a:xfrm flipH="false" flipV="false" rot="808354">
            <a:off x="16000291" y="3907893"/>
            <a:ext cx="1463768" cy="1930629"/>
          </a:xfrm>
          <a:custGeom>
            <a:avLst/>
            <a:gdLst/>
            <a:ahLst/>
            <a:cxnLst/>
            <a:rect r="r" b="b" t="t" l="l"/>
            <a:pathLst>
              <a:path h="1930629" w="1463768">
                <a:moveTo>
                  <a:pt x="0" y="0"/>
                </a:moveTo>
                <a:lnTo>
                  <a:pt x="1463768" y="0"/>
                </a:lnTo>
                <a:lnTo>
                  <a:pt x="1463768" y="1930629"/>
                </a:lnTo>
                <a:lnTo>
                  <a:pt x="0" y="193062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23" id="23"/>
          <p:cNvSpPr txBox="true"/>
          <p:nvPr/>
        </p:nvSpPr>
        <p:spPr>
          <a:xfrm rot="0">
            <a:off x="6481607" y="6932913"/>
            <a:ext cx="5326171" cy="364136"/>
          </a:xfrm>
          <a:prstGeom prst="rect">
            <a:avLst/>
          </a:prstGeom>
        </p:spPr>
        <p:txBody>
          <a:bodyPr anchor="t" rtlCol="false" tIns="0" lIns="0" bIns="0" rIns="0">
            <a:spAutoFit/>
          </a:bodyPr>
          <a:lstStyle/>
          <a:p>
            <a:pPr algn="ctr">
              <a:lnSpc>
                <a:spcPts val="2721"/>
              </a:lnSpc>
            </a:pPr>
            <a:r>
              <a:rPr lang="en-US" sz="2926">
                <a:solidFill>
                  <a:srgbClr val="D61E32"/>
                </a:solidFill>
                <a:latin typeface="Kurale"/>
                <a:ea typeface="Kurale"/>
                <a:cs typeface="Kurale"/>
                <a:sym typeface="Kurale"/>
              </a:rPr>
              <a:t>GVCN: Nguyễn Tú Linh</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895089" y="4874186"/>
            <a:ext cx="2755577" cy="4184754"/>
            <a:chOff x="0" y="0"/>
            <a:chExt cx="3674102" cy="5579671"/>
          </a:xfrm>
        </p:grpSpPr>
        <p:sp>
          <p:nvSpPr>
            <p:cNvPr name="Freeform 10" id="10"/>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1" id="11"/>
          <p:cNvGrpSpPr>
            <a:grpSpLocks noChangeAspect="true"/>
          </p:cNvGrpSpPr>
          <p:nvPr/>
        </p:nvGrpSpPr>
        <p:grpSpPr>
          <a:xfrm rot="0">
            <a:off x="1169280" y="4764520"/>
            <a:ext cx="2501015" cy="4294419"/>
            <a:chOff x="0" y="0"/>
            <a:chExt cx="3334687" cy="5725892"/>
          </a:xfrm>
        </p:grpSpPr>
        <p:sp>
          <p:nvSpPr>
            <p:cNvPr name="Freeform 12" id="12"/>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3" id="13"/>
          <p:cNvGrpSpPr/>
          <p:nvPr/>
        </p:nvGrpSpPr>
        <p:grpSpPr>
          <a:xfrm rot="0">
            <a:off x="3670295" y="3132716"/>
            <a:ext cx="8264373" cy="1199031"/>
            <a:chOff x="0" y="0"/>
            <a:chExt cx="11019164" cy="1598708"/>
          </a:xfrm>
        </p:grpSpPr>
        <p:sp>
          <p:nvSpPr>
            <p:cNvPr name="Freeform 14" id="14"/>
            <p:cNvSpPr/>
            <p:nvPr/>
          </p:nvSpPr>
          <p:spPr>
            <a:xfrm flipH="false" flipV="false" rot="0">
              <a:off x="0" y="0"/>
              <a:ext cx="11006963" cy="1607566"/>
            </a:xfrm>
            <a:custGeom>
              <a:avLst/>
              <a:gdLst/>
              <a:ahLst/>
              <a:cxnLst/>
              <a:rect r="r" b="b" t="t" l="l"/>
              <a:pathLst>
                <a:path h="1607566" w="11006963">
                  <a:moveTo>
                    <a:pt x="0" y="287020"/>
                  </a:moveTo>
                  <a:cubicBezTo>
                    <a:pt x="0" y="127762"/>
                    <a:pt x="131953" y="0"/>
                    <a:pt x="293370" y="0"/>
                  </a:cubicBezTo>
                  <a:lnTo>
                    <a:pt x="10713593" y="0"/>
                  </a:lnTo>
                  <a:lnTo>
                    <a:pt x="10713593" y="28575"/>
                  </a:lnTo>
                  <a:lnTo>
                    <a:pt x="10713593" y="0"/>
                  </a:lnTo>
                  <a:cubicBezTo>
                    <a:pt x="10874883" y="0"/>
                    <a:pt x="11006963" y="127762"/>
                    <a:pt x="11006963" y="287020"/>
                  </a:cubicBezTo>
                  <a:lnTo>
                    <a:pt x="10978388" y="287020"/>
                  </a:lnTo>
                  <a:lnTo>
                    <a:pt x="11006963" y="287020"/>
                  </a:lnTo>
                  <a:lnTo>
                    <a:pt x="11006963" y="1320546"/>
                  </a:lnTo>
                  <a:lnTo>
                    <a:pt x="10978388" y="1320546"/>
                  </a:lnTo>
                  <a:lnTo>
                    <a:pt x="11006963" y="1320546"/>
                  </a:lnTo>
                  <a:cubicBezTo>
                    <a:pt x="11006963" y="1479677"/>
                    <a:pt x="10875011" y="1607566"/>
                    <a:pt x="10713593" y="1607566"/>
                  </a:cubicBezTo>
                  <a:lnTo>
                    <a:pt x="10713593" y="1578991"/>
                  </a:lnTo>
                  <a:lnTo>
                    <a:pt x="10713593" y="1607566"/>
                  </a:lnTo>
                  <a:lnTo>
                    <a:pt x="293370" y="1607566"/>
                  </a:lnTo>
                  <a:lnTo>
                    <a:pt x="293370" y="1578991"/>
                  </a:lnTo>
                  <a:lnTo>
                    <a:pt x="293370" y="1607566"/>
                  </a:lnTo>
                  <a:cubicBezTo>
                    <a:pt x="132080" y="1607566"/>
                    <a:pt x="0" y="1479804"/>
                    <a:pt x="0" y="1320546"/>
                  </a:cubicBezTo>
                  <a:lnTo>
                    <a:pt x="0" y="287020"/>
                  </a:lnTo>
                  <a:lnTo>
                    <a:pt x="28575" y="287020"/>
                  </a:lnTo>
                  <a:lnTo>
                    <a:pt x="0" y="287020"/>
                  </a:lnTo>
                  <a:moveTo>
                    <a:pt x="57150" y="287020"/>
                  </a:moveTo>
                  <a:lnTo>
                    <a:pt x="57150" y="1320546"/>
                  </a:lnTo>
                  <a:lnTo>
                    <a:pt x="28575" y="1320546"/>
                  </a:lnTo>
                  <a:lnTo>
                    <a:pt x="57150" y="1320546"/>
                  </a:lnTo>
                  <a:cubicBezTo>
                    <a:pt x="57150" y="1446784"/>
                    <a:pt x="162179" y="1550416"/>
                    <a:pt x="293370" y="1550416"/>
                  </a:cubicBezTo>
                  <a:lnTo>
                    <a:pt x="10713593" y="1550416"/>
                  </a:lnTo>
                  <a:cubicBezTo>
                    <a:pt x="10844657" y="1550416"/>
                    <a:pt x="10949813" y="1446911"/>
                    <a:pt x="10949813" y="1320546"/>
                  </a:cubicBezTo>
                  <a:lnTo>
                    <a:pt x="10949813" y="287020"/>
                  </a:lnTo>
                  <a:cubicBezTo>
                    <a:pt x="10949813" y="160782"/>
                    <a:pt x="10844785" y="57150"/>
                    <a:pt x="10713593" y="57150"/>
                  </a:cubicBezTo>
                  <a:lnTo>
                    <a:pt x="293370" y="57150"/>
                  </a:lnTo>
                  <a:lnTo>
                    <a:pt x="293370" y="28575"/>
                  </a:lnTo>
                  <a:lnTo>
                    <a:pt x="293370" y="57150"/>
                  </a:lnTo>
                  <a:cubicBezTo>
                    <a:pt x="162179" y="57150"/>
                    <a:pt x="57150" y="160655"/>
                    <a:pt x="57150" y="287020"/>
                  </a:cubicBezTo>
                  <a:close/>
                </a:path>
              </a:pathLst>
            </a:custGeom>
            <a:solidFill>
              <a:srgbClr val="385724"/>
            </a:solidFill>
          </p:spPr>
        </p:sp>
      </p:grpSp>
      <p:grpSp>
        <p:nvGrpSpPr>
          <p:cNvPr name="Group 15" id="15"/>
          <p:cNvGrpSpPr/>
          <p:nvPr/>
        </p:nvGrpSpPr>
        <p:grpSpPr>
          <a:xfrm rot="0">
            <a:off x="1880141" y="3132716"/>
            <a:ext cx="14877041" cy="4424538"/>
            <a:chOff x="0" y="0"/>
            <a:chExt cx="16105107" cy="4789774"/>
          </a:xfrm>
        </p:grpSpPr>
        <p:sp>
          <p:nvSpPr>
            <p:cNvPr name="Freeform 16" id="16"/>
            <p:cNvSpPr/>
            <p:nvPr/>
          </p:nvSpPr>
          <p:spPr>
            <a:xfrm flipH="false" flipV="false" rot="0">
              <a:off x="41764" y="85611"/>
              <a:ext cx="16003747" cy="4645089"/>
            </a:xfrm>
            <a:custGeom>
              <a:avLst/>
              <a:gdLst/>
              <a:ahLst/>
              <a:cxnLst/>
              <a:rect r="r" b="b" t="t" l="l"/>
              <a:pathLst>
                <a:path h="4645089" w="16003747">
                  <a:moveTo>
                    <a:pt x="0" y="774309"/>
                  </a:moveTo>
                  <a:cubicBezTo>
                    <a:pt x="0" y="346632"/>
                    <a:pt x="173181" y="0"/>
                    <a:pt x="387012" y="0"/>
                  </a:cubicBezTo>
                  <a:lnTo>
                    <a:pt x="15616734" y="0"/>
                  </a:lnTo>
                  <a:cubicBezTo>
                    <a:pt x="15830380" y="0"/>
                    <a:pt x="16003747" y="346632"/>
                    <a:pt x="16003747" y="774309"/>
                  </a:cubicBezTo>
                  <a:lnTo>
                    <a:pt x="16003747" y="3870781"/>
                  </a:lnTo>
                  <a:cubicBezTo>
                    <a:pt x="16003747" y="4298458"/>
                    <a:pt x="15830566" y="4645090"/>
                    <a:pt x="15616734" y="4645090"/>
                  </a:cubicBezTo>
                  <a:lnTo>
                    <a:pt x="387012" y="4645090"/>
                  </a:lnTo>
                  <a:cubicBezTo>
                    <a:pt x="173367" y="4645090"/>
                    <a:pt x="0" y="4298458"/>
                    <a:pt x="0" y="3870781"/>
                  </a:cubicBezTo>
                  <a:close/>
                </a:path>
              </a:pathLst>
            </a:custGeom>
            <a:solidFill>
              <a:srgbClr val="FFFFFF"/>
            </a:solidFill>
          </p:spPr>
        </p:sp>
        <p:sp>
          <p:nvSpPr>
            <p:cNvPr name="Freeform 17" id="17"/>
            <p:cNvSpPr/>
            <p:nvPr/>
          </p:nvSpPr>
          <p:spPr>
            <a:xfrm flipH="false" flipV="false" rot="0">
              <a:off x="0" y="0"/>
              <a:ext cx="16087089" cy="4759999"/>
            </a:xfrm>
            <a:custGeom>
              <a:avLst/>
              <a:gdLst/>
              <a:ahLst/>
              <a:cxnLst/>
              <a:rect r="r" b="b" t="t" l="l"/>
              <a:pathLst>
                <a:path h="4759999" w="16087089">
                  <a:moveTo>
                    <a:pt x="410957" y="761"/>
                  </a:moveTo>
                  <a:cubicBezTo>
                    <a:pt x="416897" y="380"/>
                    <a:pt x="422651" y="0"/>
                    <a:pt x="428591" y="0"/>
                  </a:cubicBezTo>
                  <a:lnTo>
                    <a:pt x="428591" y="85611"/>
                  </a:lnTo>
                  <a:lnTo>
                    <a:pt x="428591" y="0"/>
                  </a:lnTo>
                  <a:lnTo>
                    <a:pt x="663397" y="0"/>
                  </a:lnTo>
                  <a:lnTo>
                    <a:pt x="663397" y="171223"/>
                  </a:lnTo>
                  <a:lnTo>
                    <a:pt x="428776" y="171223"/>
                  </a:lnTo>
                  <a:cubicBezTo>
                    <a:pt x="423950" y="171223"/>
                    <a:pt x="419124" y="171603"/>
                    <a:pt x="414298" y="171984"/>
                  </a:cubicBezTo>
                  <a:close/>
                  <a:moveTo>
                    <a:pt x="997508" y="0"/>
                  </a:moveTo>
                  <a:lnTo>
                    <a:pt x="1248091" y="0"/>
                  </a:lnTo>
                  <a:lnTo>
                    <a:pt x="1248091" y="171223"/>
                  </a:lnTo>
                  <a:lnTo>
                    <a:pt x="997508" y="171223"/>
                  </a:lnTo>
                  <a:close/>
                  <a:moveTo>
                    <a:pt x="1582203" y="171223"/>
                  </a:moveTo>
                  <a:lnTo>
                    <a:pt x="1832786" y="171223"/>
                  </a:lnTo>
                  <a:lnTo>
                    <a:pt x="1582203" y="171223"/>
                  </a:lnTo>
                  <a:close/>
                  <a:moveTo>
                    <a:pt x="2166897" y="171223"/>
                  </a:moveTo>
                  <a:lnTo>
                    <a:pt x="2417481" y="171223"/>
                  </a:lnTo>
                  <a:lnTo>
                    <a:pt x="2166897" y="171223"/>
                  </a:lnTo>
                  <a:close/>
                  <a:moveTo>
                    <a:pt x="2751593" y="171223"/>
                  </a:moveTo>
                  <a:lnTo>
                    <a:pt x="3002176" y="171223"/>
                  </a:lnTo>
                  <a:lnTo>
                    <a:pt x="2751593" y="171223"/>
                  </a:lnTo>
                  <a:close/>
                  <a:moveTo>
                    <a:pt x="3336287" y="171223"/>
                  </a:moveTo>
                  <a:lnTo>
                    <a:pt x="3586871" y="171223"/>
                  </a:lnTo>
                  <a:lnTo>
                    <a:pt x="3336287" y="171223"/>
                  </a:lnTo>
                  <a:close/>
                  <a:moveTo>
                    <a:pt x="3920982" y="171223"/>
                  </a:moveTo>
                  <a:lnTo>
                    <a:pt x="4171566" y="171223"/>
                  </a:lnTo>
                  <a:lnTo>
                    <a:pt x="3920982" y="171223"/>
                  </a:lnTo>
                  <a:close/>
                  <a:moveTo>
                    <a:pt x="4505677" y="171223"/>
                  </a:moveTo>
                  <a:lnTo>
                    <a:pt x="4756260" y="171223"/>
                  </a:lnTo>
                  <a:lnTo>
                    <a:pt x="4505677" y="171223"/>
                  </a:lnTo>
                  <a:close/>
                  <a:moveTo>
                    <a:pt x="5090371" y="171223"/>
                  </a:moveTo>
                  <a:lnTo>
                    <a:pt x="5340955" y="171223"/>
                  </a:lnTo>
                  <a:lnTo>
                    <a:pt x="5090371" y="171223"/>
                  </a:lnTo>
                  <a:close/>
                  <a:moveTo>
                    <a:pt x="5675066" y="171223"/>
                  </a:moveTo>
                  <a:lnTo>
                    <a:pt x="5925650" y="171223"/>
                  </a:lnTo>
                  <a:lnTo>
                    <a:pt x="5675066" y="171223"/>
                  </a:lnTo>
                  <a:close/>
                  <a:moveTo>
                    <a:pt x="6259761" y="171223"/>
                  </a:moveTo>
                  <a:lnTo>
                    <a:pt x="6510344" y="171223"/>
                  </a:lnTo>
                  <a:lnTo>
                    <a:pt x="6259761" y="171223"/>
                  </a:lnTo>
                  <a:close/>
                  <a:moveTo>
                    <a:pt x="6844456" y="171223"/>
                  </a:moveTo>
                  <a:lnTo>
                    <a:pt x="7095039" y="171223"/>
                  </a:lnTo>
                  <a:lnTo>
                    <a:pt x="6844456" y="171223"/>
                  </a:lnTo>
                  <a:close/>
                  <a:moveTo>
                    <a:pt x="7429150" y="171223"/>
                  </a:moveTo>
                  <a:lnTo>
                    <a:pt x="7679734" y="171223"/>
                  </a:lnTo>
                  <a:lnTo>
                    <a:pt x="7429150" y="171223"/>
                  </a:lnTo>
                  <a:close/>
                  <a:moveTo>
                    <a:pt x="8013846" y="171223"/>
                  </a:moveTo>
                  <a:lnTo>
                    <a:pt x="8264429" y="171223"/>
                  </a:lnTo>
                  <a:lnTo>
                    <a:pt x="8013846" y="171223"/>
                  </a:lnTo>
                  <a:close/>
                  <a:moveTo>
                    <a:pt x="8598540" y="171223"/>
                  </a:moveTo>
                  <a:lnTo>
                    <a:pt x="8849123" y="171223"/>
                  </a:lnTo>
                  <a:lnTo>
                    <a:pt x="8598540" y="171223"/>
                  </a:lnTo>
                  <a:close/>
                  <a:moveTo>
                    <a:pt x="9183235" y="171223"/>
                  </a:moveTo>
                  <a:lnTo>
                    <a:pt x="9433819" y="171223"/>
                  </a:lnTo>
                  <a:lnTo>
                    <a:pt x="9183235" y="171223"/>
                  </a:lnTo>
                  <a:close/>
                  <a:moveTo>
                    <a:pt x="9767930" y="171223"/>
                  </a:moveTo>
                  <a:lnTo>
                    <a:pt x="10018513" y="171223"/>
                  </a:lnTo>
                  <a:lnTo>
                    <a:pt x="9767930" y="171223"/>
                  </a:lnTo>
                  <a:close/>
                  <a:moveTo>
                    <a:pt x="10352625" y="171223"/>
                  </a:moveTo>
                  <a:lnTo>
                    <a:pt x="10603208" y="171223"/>
                  </a:lnTo>
                  <a:lnTo>
                    <a:pt x="10352625" y="171223"/>
                  </a:lnTo>
                  <a:close/>
                  <a:moveTo>
                    <a:pt x="10937319" y="171223"/>
                  </a:moveTo>
                  <a:lnTo>
                    <a:pt x="11187903" y="171223"/>
                  </a:lnTo>
                  <a:lnTo>
                    <a:pt x="10937319" y="171223"/>
                  </a:lnTo>
                  <a:close/>
                  <a:moveTo>
                    <a:pt x="11522015" y="171223"/>
                  </a:moveTo>
                  <a:lnTo>
                    <a:pt x="11772598" y="171223"/>
                  </a:lnTo>
                  <a:lnTo>
                    <a:pt x="11522015" y="171223"/>
                  </a:lnTo>
                  <a:close/>
                  <a:moveTo>
                    <a:pt x="12106709" y="171223"/>
                  </a:moveTo>
                  <a:lnTo>
                    <a:pt x="12357292" y="171223"/>
                  </a:lnTo>
                  <a:lnTo>
                    <a:pt x="12106709" y="171223"/>
                  </a:lnTo>
                  <a:close/>
                  <a:moveTo>
                    <a:pt x="12691404" y="171223"/>
                  </a:moveTo>
                  <a:lnTo>
                    <a:pt x="12941988" y="171223"/>
                  </a:lnTo>
                  <a:lnTo>
                    <a:pt x="12691404" y="171223"/>
                  </a:lnTo>
                  <a:close/>
                  <a:moveTo>
                    <a:pt x="13276098" y="171223"/>
                  </a:moveTo>
                  <a:lnTo>
                    <a:pt x="13526683" y="171223"/>
                  </a:lnTo>
                  <a:lnTo>
                    <a:pt x="13276098" y="171223"/>
                  </a:lnTo>
                  <a:close/>
                  <a:moveTo>
                    <a:pt x="13860794" y="171223"/>
                  </a:moveTo>
                  <a:lnTo>
                    <a:pt x="14111377" y="171223"/>
                  </a:lnTo>
                  <a:lnTo>
                    <a:pt x="13860794" y="171223"/>
                  </a:lnTo>
                  <a:close/>
                  <a:moveTo>
                    <a:pt x="14445489" y="171223"/>
                  </a:moveTo>
                  <a:lnTo>
                    <a:pt x="14696072" y="171223"/>
                  </a:lnTo>
                  <a:lnTo>
                    <a:pt x="14445489" y="171223"/>
                  </a:lnTo>
                  <a:close/>
                  <a:moveTo>
                    <a:pt x="15030183" y="171223"/>
                  </a:moveTo>
                  <a:lnTo>
                    <a:pt x="15280767" y="171223"/>
                  </a:lnTo>
                  <a:lnTo>
                    <a:pt x="15030183" y="171223"/>
                  </a:lnTo>
                  <a:close/>
                  <a:moveTo>
                    <a:pt x="15614878" y="171223"/>
                  </a:moveTo>
                  <a:lnTo>
                    <a:pt x="15658498" y="171223"/>
                  </a:lnTo>
                  <a:lnTo>
                    <a:pt x="15658498" y="85611"/>
                  </a:lnTo>
                  <a:lnTo>
                    <a:pt x="15658498" y="0"/>
                  </a:lnTo>
                  <a:cubicBezTo>
                    <a:pt x="15738314" y="0"/>
                    <a:pt x="15813117" y="43757"/>
                    <a:pt x="15877155" y="120237"/>
                  </a:cubicBezTo>
                  <a:lnTo>
                    <a:pt x="15835206" y="268249"/>
                  </a:lnTo>
                  <a:cubicBezTo>
                    <a:pt x="15783604" y="206609"/>
                    <a:pt x="15723279" y="171223"/>
                    <a:pt x="15658498" y="171223"/>
                  </a:cubicBezTo>
                  <a:lnTo>
                    <a:pt x="15614878" y="171223"/>
                  </a:lnTo>
                  <a:close/>
                  <a:moveTo>
                    <a:pt x="16081891" y="724463"/>
                  </a:moveTo>
                  <a:cubicBezTo>
                    <a:pt x="16085418" y="768601"/>
                    <a:pt x="16087089" y="813880"/>
                    <a:pt x="16087089" y="859920"/>
                  </a:cubicBezTo>
                  <a:lnTo>
                    <a:pt x="16045326" y="859920"/>
                  </a:lnTo>
                  <a:lnTo>
                    <a:pt x="16087089" y="859920"/>
                  </a:lnTo>
                  <a:lnTo>
                    <a:pt x="16087089" y="1251450"/>
                  </a:lnTo>
                  <a:lnTo>
                    <a:pt x="16003563" y="1251450"/>
                  </a:lnTo>
                  <a:lnTo>
                    <a:pt x="16003563" y="859920"/>
                  </a:lnTo>
                  <a:cubicBezTo>
                    <a:pt x="16003563" y="823012"/>
                    <a:pt x="16002076" y="787245"/>
                    <a:pt x="15999292" y="751859"/>
                  </a:cubicBezTo>
                  <a:close/>
                  <a:moveTo>
                    <a:pt x="16004490" y="1963737"/>
                  </a:moveTo>
                  <a:lnTo>
                    <a:pt x="16004490" y="2477406"/>
                  </a:lnTo>
                  <a:lnTo>
                    <a:pt x="15920962" y="2477406"/>
                  </a:lnTo>
                  <a:lnTo>
                    <a:pt x="15920962" y="1936342"/>
                  </a:lnTo>
                  <a:close/>
                  <a:moveTo>
                    <a:pt x="15920962" y="3134902"/>
                  </a:moveTo>
                  <a:lnTo>
                    <a:pt x="15920962" y="3648571"/>
                  </a:lnTo>
                  <a:lnTo>
                    <a:pt x="15837435" y="3648571"/>
                  </a:lnTo>
                  <a:lnTo>
                    <a:pt x="15837435" y="3134902"/>
                  </a:lnTo>
                  <a:close/>
                  <a:moveTo>
                    <a:pt x="16037344" y="4358956"/>
                  </a:moveTo>
                  <a:cubicBezTo>
                    <a:pt x="15993166" y="4525613"/>
                    <a:pt x="15922447" y="4659548"/>
                    <a:pt x="15836691" y="4738311"/>
                  </a:cubicBezTo>
                  <a:lnTo>
                    <a:pt x="15802536" y="4581927"/>
                  </a:lnTo>
                  <a:cubicBezTo>
                    <a:pt x="15871772" y="4518384"/>
                    <a:pt x="15928572" y="4410704"/>
                    <a:pt x="15963838" y="4277150"/>
                  </a:cubicBezTo>
                  <a:close/>
                  <a:moveTo>
                    <a:pt x="15416825" y="4734125"/>
                  </a:moveTo>
                  <a:lnTo>
                    <a:pt x="15166242" y="4734125"/>
                  </a:lnTo>
                  <a:lnTo>
                    <a:pt x="15166242" y="4562902"/>
                  </a:lnTo>
                  <a:lnTo>
                    <a:pt x="15416825" y="4562902"/>
                  </a:lnTo>
                  <a:close/>
                  <a:moveTo>
                    <a:pt x="14832130" y="4562902"/>
                  </a:moveTo>
                  <a:lnTo>
                    <a:pt x="14581546" y="4562902"/>
                  </a:lnTo>
                  <a:lnTo>
                    <a:pt x="14581546" y="4391679"/>
                  </a:lnTo>
                  <a:lnTo>
                    <a:pt x="14832130" y="4391679"/>
                  </a:lnTo>
                  <a:close/>
                  <a:moveTo>
                    <a:pt x="14247434" y="4391679"/>
                  </a:moveTo>
                  <a:lnTo>
                    <a:pt x="13996851" y="4391679"/>
                  </a:lnTo>
                  <a:lnTo>
                    <a:pt x="13996851" y="4220456"/>
                  </a:lnTo>
                  <a:lnTo>
                    <a:pt x="14247434" y="4220456"/>
                  </a:lnTo>
                  <a:close/>
                  <a:moveTo>
                    <a:pt x="13662740" y="4220456"/>
                  </a:moveTo>
                  <a:lnTo>
                    <a:pt x="13412157" y="4220456"/>
                  </a:lnTo>
                  <a:lnTo>
                    <a:pt x="13412157" y="4049233"/>
                  </a:lnTo>
                  <a:lnTo>
                    <a:pt x="13662740" y="4049233"/>
                  </a:lnTo>
                  <a:close/>
                  <a:moveTo>
                    <a:pt x="13078045" y="4049233"/>
                  </a:moveTo>
                  <a:lnTo>
                    <a:pt x="12827462" y="4049233"/>
                  </a:lnTo>
                  <a:lnTo>
                    <a:pt x="12827462" y="3878010"/>
                  </a:lnTo>
                  <a:lnTo>
                    <a:pt x="13078045" y="3878010"/>
                  </a:lnTo>
                  <a:close/>
                  <a:moveTo>
                    <a:pt x="12493351" y="3878010"/>
                  </a:moveTo>
                  <a:lnTo>
                    <a:pt x="12242767" y="3878010"/>
                  </a:lnTo>
                  <a:lnTo>
                    <a:pt x="12242767" y="3706787"/>
                  </a:lnTo>
                  <a:lnTo>
                    <a:pt x="12493351" y="3706787"/>
                  </a:lnTo>
                  <a:close/>
                  <a:moveTo>
                    <a:pt x="11908655" y="3706787"/>
                  </a:moveTo>
                  <a:lnTo>
                    <a:pt x="11658072" y="3706787"/>
                  </a:lnTo>
                  <a:lnTo>
                    <a:pt x="11658072" y="3535564"/>
                  </a:lnTo>
                  <a:lnTo>
                    <a:pt x="11908655" y="3535564"/>
                  </a:lnTo>
                  <a:close/>
                  <a:moveTo>
                    <a:pt x="11323961" y="3535564"/>
                  </a:moveTo>
                  <a:lnTo>
                    <a:pt x="11073378" y="3535564"/>
                  </a:lnTo>
                  <a:lnTo>
                    <a:pt x="11073378" y="3364341"/>
                  </a:lnTo>
                  <a:lnTo>
                    <a:pt x="11323961" y="3364341"/>
                  </a:lnTo>
                  <a:close/>
                  <a:moveTo>
                    <a:pt x="10739266" y="3364341"/>
                  </a:moveTo>
                  <a:lnTo>
                    <a:pt x="10488682" y="3364341"/>
                  </a:lnTo>
                  <a:lnTo>
                    <a:pt x="10488682" y="3193118"/>
                  </a:lnTo>
                  <a:lnTo>
                    <a:pt x="10739266" y="3193118"/>
                  </a:lnTo>
                  <a:close/>
                  <a:moveTo>
                    <a:pt x="10154571" y="3193118"/>
                  </a:moveTo>
                  <a:lnTo>
                    <a:pt x="9903988" y="3193118"/>
                  </a:lnTo>
                  <a:lnTo>
                    <a:pt x="9903988" y="3021895"/>
                  </a:lnTo>
                  <a:lnTo>
                    <a:pt x="10154571" y="3021895"/>
                  </a:lnTo>
                  <a:close/>
                  <a:moveTo>
                    <a:pt x="9569876" y="3021895"/>
                  </a:moveTo>
                  <a:lnTo>
                    <a:pt x="9319293" y="3021895"/>
                  </a:lnTo>
                  <a:lnTo>
                    <a:pt x="9319293" y="2850672"/>
                  </a:lnTo>
                  <a:lnTo>
                    <a:pt x="9569876" y="2850672"/>
                  </a:lnTo>
                  <a:close/>
                  <a:moveTo>
                    <a:pt x="8985182" y="2850672"/>
                  </a:moveTo>
                  <a:lnTo>
                    <a:pt x="8734598" y="2850672"/>
                  </a:lnTo>
                  <a:lnTo>
                    <a:pt x="8734598" y="2679449"/>
                  </a:lnTo>
                  <a:lnTo>
                    <a:pt x="8985182" y="2679449"/>
                  </a:lnTo>
                  <a:close/>
                  <a:moveTo>
                    <a:pt x="8400486" y="2679449"/>
                  </a:moveTo>
                  <a:lnTo>
                    <a:pt x="8149903" y="2679449"/>
                  </a:lnTo>
                  <a:lnTo>
                    <a:pt x="8149903" y="2508226"/>
                  </a:lnTo>
                  <a:lnTo>
                    <a:pt x="8400486" y="2508226"/>
                  </a:lnTo>
                  <a:close/>
                  <a:moveTo>
                    <a:pt x="7815792" y="2508226"/>
                  </a:moveTo>
                  <a:lnTo>
                    <a:pt x="7565209" y="2508226"/>
                  </a:lnTo>
                  <a:lnTo>
                    <a:pt x="7565209" y="2337003"/>
                  </a:lnTo>
                  <a:lnTo>
                    <a:pt x="7815792" y="2337003"/>
                  </a:lnTo>
                  <a:close/>
                  <a:moveTo>
                    <a:pt x="7231097" y="2337003"/>
                  </a:moveTo>
                  <a:lnTo>
                    <a:pt x="6980513" y="2337003"/>
                  </a:lnTo>
                  <a:lnTo>
                    <a:pt x="6980513" y="2165780"/>
                  </a:lnTo>
                  <a:lnTo>
                    <a:pt x="7231097" y="2165780"/>
                  </a:lnTo>
                  <a:close/>
                  <a:moveTo>
                    <a:pt x="6646402" y="2165780"/>
                  </a:moveTo>
                  <a:lnTo>
                    <a:pt x="6395819" y="2165780"/>
                  </a:lnTo>
                  <a:lnTo>
                    <a:pt x="6395819" y="1994558"/>
                  </a:lnTo>
                  <a:lnTo>
                    <a:pt x="6646402" y="1994558"/>
                  </a:lnTo>
                  <a:close/>
                  <a:moveTo>
                    <a:pt x="6061708" y="1994558"/>
                  </a:moveTo>
                  <a:lnTo>
                    <a:pt x="5811124" y="1994558"/>
                  </a:lnTo>
                  <a:lnTo>
                    <a:pt x="5811124" y="1823334"/>
                  </a:lnTo>
                  <a:lnTo>
                    <a:pt x="6061708" y="1823334"/>
                  </a:lnTo>
                  <a:close/>
                  <a:moveTo>
                    <a:pt x="5477013" y="1823334"/>
                  </a:moveTo>
                  <a:lnTo>
                    <a:pt x="5226429" y="1823334"/>
                  </a:lnTo>
                  <a:lnTo>
                    <a:pt x="5226429" y="1652112"/>
                  </a:lnTo>
                  <a:lnTo>
                    <a:pt x="5477013" y="1652112"/>
                  </a:lnTo>
                  <a:close/>
                  <a:moveTo>
                    <a:pt x="4892318" y="1652112"/>
                  </a:moveTo>
                  <a:lnTo>
                    <a:pt x="4641735" y="1652112"/>
                  </a:lnTo>
                  <a:lnTo>
                    <a:pt x="4641735" y="1480888"/>
                  </a:lnTo>
                  <a:lnTo>
                    <a:pt x="4892318" y="1480888"/>
                  </a:lnTo>
                  <a:close/>
                  <a:moveTo>
                    <a:pt x="4307623" y="1480888"/>
                  </a:moveTo>
                  <a:lnTo>
                    <a:pt x="4057040" y="1480888"/>
                  </a:lnTo>
                  <a:lnTo>
                    <a:pt x="4057040" y="1309666"/>
                  </a:lnTo>
                  <a:lnTo>
                    <a:pt x="4307623" y="1309666"/>
                  </a:lnTo>
                  <a:close/>
                  <a:moveTo>
                    <a:pt x="3722928" y="1309666"/>
                  </a:moveTo>
                  <a:lnTo>
                    <a:pt x="3472345" y="1309666"/>
                  </a:lnTo>
                  <a:lnTo>
                    <a:pt x="3472345" y="1138443"/>
                  </a:lnTo>
                  <a:lnTo>
                    <a:pt x="3722928" y="1138443"/>
                  </a:lnTo>
                  <a:close/>
                  <a:moveTo>
                    <a:pt x="3138233" y="1138443"/>
                  </a:moveTo>
                  <a:lnTo>
                    <a:pt x="2887650" y="1138443"/>
                  </a:lnTo>
                  <a:lnTo>
                    <a:pt x="2887650" y="967220"/>
                  </a:lnTo>
                  <a:lnTo>
                    <a:pt x="3138233" y="967220"/>
                  </a:lnTo>
                  <a:close/>
                  <a:moveTo>
                    <a:pt x="2553539" y="967220"/>
                  </a:moveTo>
                  <a:lnTo>
                    <a:pt x="2302955" y="967220"/>
                  </a:lnTo>
                  <a:lnTo>
                    <a:pt x="2302955" y="795997"/>
                  </a:lnTo>
                  <a:lnTo>
                    <a:pt x="2553539" y="795997"/>
                  </a:lnTo>
                  <a:close/>
                  <a:moveTo>
                    <a:pt x="1968844" y="795997"/>
                  </a:moveTo>
                  <a:lnTo>
                    <a:pt x="1791765" y="795997"/>
                  </a:lnTo>
                  <a:lnTo>
                    <a:pt x="1791765" y="624774"/>
                  </a:lnTo>
                  <a:lnTo>
                    <a:pt x="2042348" y="624774"/>
                  </a:lnTo>
                  <a:close/>
                  <a:moveTo>
                    <a:pt x="1457653" y="624774"/>
                  </a:moveTo>
                  <a:lnTo>
                    <a:pt x="1207070" y="624774"/>
                  </a:lnTo>
                  <a:lnTo>
                    <a:pt x="1207070" y="453551"/>
                  </a:lnTo>
                  <a:lnTo>
                    <a:pt x="1457653" y="453551"/>
                  </a:lnTo>
                  <a:close/>
                  <a:moveTo>
                    <a:pt x="872959" y="453551"/>
                  </a:moveTo>
                  <a:lnTo>
                    <a:pt x="622375" y="453551"/>
                  </a:lnTo>
                  <a:lnTo>
                    <a:pt x="622375" y="282328"/>
                  </a:lnTo>
                  <a:lnTo>
                    <a:pt x="872959" y="282328"/>
                  </a:lnTo>
                  <a:close/>
                  <a:moveTo>
                    <a:pt x="276570" y="4759999"/>
                  </a:moveTo>
                  <a:cubicBezTo>
                    <a:pt x="188030" y="4692651"/>
                    <a:pt x="113598" y="4568229"/>
                    <a:pt x="64224" y="4408802"/>
                  </a:cubicBezTo>
                  <a:lnTo>
                    <a:pt x="134758" y="4317102"/>
                  </a:lnTo>
                  <a:cubicBezTo>
                    <a:pt x="174295" y="4444948"/>
                    <a:pt x="234249" y="4545019"/>
                    <a:pt x="305712" y="4599430"/>
                  </a:cubicBezTo>
                  <a:close/>
                  <a:moveTo>
                    <a:pt x="0" y="3700699"/>
                  </a:moveTo>
                  <a:lnTo>
                    <a:pt x="0" y="3187030"/>
                  </a:lnTo>
                  <a:lnTo>
                    <a:pt x="83528" y="3187030"/>
                  </a:lnTo>
                  <a:lnTo>
                    <a:pt x="83528" y="3700699"/>
                  </a:lnTo>
                  <a:close/>
                  <a:moveTo>
                    <a:pt x="83528" y="2502139"/>
                  </a:moveTo>
                  <a:lnTo>
                    <a:pt x="83528" y="1988470"/>
                  </a:lnTo>
                  <a:lnTo>
                    <a:pt x="83528" y="2502139"/>
                  </a:lnTo>
                  <a:close/>
                  <a:moveTo>
                    <a:pt x="83528" y="1303578"/>
                  </a:moveTo>
                  <a:lnTo>
                    <a:pt x="83528" y="859920"/>
                  </a:lnTo>
                  <a:lnTo>
                    <a:pt x="41764" y="859920"/>
                  </a:lnTo>
                  <a:lnTo>
                    <a:pt x="0" y="859920"/>
                  </a:lnTo>
                  <a:cubicBezTo>
                    <a:pt x="0" y="660160"/>
                    <a:pt x="33968" y="476761"/>
                    <a:pt x="90767" y="331031"/>
                  </a:cubicBezTo>
                  <a:lnTo>
                    <a:pt x="155919" y="437570"/>
                  </a:lnTo>
                  <a:cubicBezTo>
                    <a:pt x="110442" y="554382"/>
                    <a:pt x="83528" y="700873"/>
                    <a:pt x="83528" y="859920"/>
                  </a:cubicBezTo>
                  <a:lnTo>
                    <a:pt x="83528" y="1303578"/>
                  </a:lnTo>
                  <a:close/>
                </a:path>
              </a:pathLst>
            </a:custGeom>
            <a:solidFill>
              <a:srgbClr val="385724"/>
            </a:solidFill>
          </p:spPr>
        </p:sp>
      </p:grpSp>
      <p:sp>
        <p:nvSpPr>
          <p:cNvPr name="TextBox 18" id="18"/>
          <p:cNvSpPr txBox="true"/>
          <p:nvPr/>
        </p:nvSpPr>
        <p:spPr>
          <a:xfrm rot="0">
            <a:off x="2419787" y="4188872"/>
            <a:ext cx="14652366" cy="2219325"/>
          </a:xfrm>
          <a:prstGeom prst="rect">
            <a:avLst/>
          </a:prstGeom>
        </p:spPr>
        <p:txBody>
          <a:bodyPr anchor="t" rtlCol="false" tIns="0" lIns="0" bIns="0" rIns="0">
            <a:spAutoFit/>
          </a:bodyPr>
          <a:lstStyle/>
          <a:p>
            <a:pPr algn="l">
              <a:lnSpc>
                <a:spcPts val="8217"/>
              </a:lnSpc>
            </a:pPr>
            <a:r>
              <a:rPr lang="en-US" sz="6848" b="true">
                <a:solidFill>
                  <a:srgbClr val="000000"/>
                </a:solidFill>
                <a:latin typeface="Calibri (MS) Bold"/>
                <a:ea typeface="Calibri (MS) Bold"/>
                <a:cs typeface="Calibri (MS) Bold"/>
                <a:sym typeface="Calibri (MS) Bold"/>
              </a:rPr>
              <a:t>So</a:t>
            </a:r>
            <a:r>
              <a:rPr lang="en-US" b="true" sz="6848">
                <a:solidFill>
                  <a:srgbClr val="000000"/>
                </a:solidFill>
                <a:latin typeface="Calibri (MS) Bold"/>
                <a:ea typeface="Calibri (MS) Bold"/>
                <a:cs typeface="Calibri (MS) Bold"/>
                <a:sym typeface="Calibri (MS) Bold"/>
              </a:rPr>
              <a:t> sánh độ dài của cây cầu Long Biên và cây cầu Cần Thơ: 2,29 km và 2,75 km.</a:t>
            </a:r>
          </a:p>
        </p:txBody>
      </p:sp>
      <p:sp>
        <p:nvSpPr>
          <p:cNvPr name="Freeform 19" id="19"/>
          <p:cNvSpPr/>
          <p:nvPr/>
        </p:nvSpPr>
        <p:spPr>
          <a:xfrm flipH="false" flipV="false" rot="0">
            <a:off x="998066" y="3262585"/>
            <a:ext cx="1421722" cy="1501935"/>
          </a:xfrm>
          <a:custGeom>
            <a:avLst/>
            <a:gdLst/>
            <a:ahLst/>
            <a:cxnLst/>
            <a:rect r="r" b="b" t="t" l="l"/>
            <a:pathLst>
              <a:path h="1501935" w="1421722">
                <a:moveTo>
                  <a:pt x="0" y="0"/>
                </a:moveTo>
                <a:lnTo>
                  <a:pt x="1421721" y="0"/>
                </a:lnTo>
                <a:lnTo>
                  <a:pt x="1421721" y="1501935"/>
                </a:lnTo>
                <a:lnTo>
                  <a:pt x="0" y="1501935"/>
                </a:lnTo>
                <a:lnTo>
                  <a:pt x="0" y="0"/>
                </a:lnTo>
                <a:close/>
              </a:path>
            </a:pathLst>
          </a:custGeom>
          <a:blipFill>
            <a:blip r:embed="rId5">
              <a:extLst>
                <a:ext uri="{96DAC541-7B7A-43D3-8B79-37D633B846F1}">
                  <asvg:svgBlip xmlns:asvg="http://schemas.microsoft.com/office/drawing/2016/SVG/main" r:embed="rId6"/>
                </a:ext>
              </a:extLst>
            </a:blip>
            <a:stretch>
              <a:fillRect l="0" t="0" r="0" b="-2232"/>
            </a:stretch>
          </a:blipFill>
        </p:spPr>
      </p:sp>
      <p:sp>
        <p:nvSpPr>
          <p:cNvPr name="Freeform 20" id="20"/>
          <p:cNvSpPr/>
          <p:nvPr/>
        </p:nvSpPr>
        <p:spPr>
          <a:xfrm flipH="false" flipV="false" rot="0">
            <a:off x="16113346" y="8980274"/>
            <a:ext cx="1414425" cy="1099393"/>
          </a:xfrm>
          <a:custGeom>
            <a:avLst/>
            <a:gdLst/>
            <a:ahLst/>
            <a:cxnLst/>
            <a:rect r="r" b="b" t="t" l="l"/>
            <a:pathLst>
              <a:path h="1099393" w="1414425">
                <a:moveTo>
                  <a:pt x="0" y="0"/>
                </a:moveTo>
                <a:lnTo>
                  <a:pt x="1414426" y="0"/>
                </a:lnTo>
                <a:lnTo>
                  <a:pt x="1414426" y="1099393"/>
                </a:lnTo>
                <a:lnTo>
                  <a:pt x="0" y="1099393"/>
                </a:lnTo>
                <a:lnTo>
                  <a:pt x="0" y="0"/>
                </a:lnTo>
                <a:close/>
              </a:path>
            </a:pathLst>
          </a:custGeom>
          <a:blipFill>
            <a:blip r:embed="rId5">
              <a:extLst>
                <a:ext uri="{96DAC541-7B7A-43D3-8B79-37D633B846F1}">
                  <asvg:svgBlip xmlns:asvg="http://schemas.microsoft.com/office/drawing/2016/SVG/main" r:embed="rId6"/>
                </a:ext>
              </a:extLst>
            </a:blip>
            <a:stretch>
              <a:fillRect l="0" t="0" r="0" b="-39016"/>
            </a:stretch>
          </a:blipFill>
        </p:spPr>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29679" y="697653"/>
            <a:ext cx="6003471" cy="4066868"/>
            <a:chOff x="0" y="0"/>
            <a:chExt cx="8004628" cy="5422490"/>
          </a:xfrm>
        </p:grpSpPr>
        <p:sp>
          <p:nvSpPr>
            <p:cNvPr name="Freeform 10" id="10"/>
            <p:cNvSpPr/>
            <p:nvPr/>
          </p:nvSpPr>
          <p:spPr>
            <a:xfrm flipH="false" flipV="false" rot="0">
              <a:off x="0" y="0"/>
              <a:ext cx="8004683" cy="5422519"/>
            </a:xfrm>
            <a:custGeom>
              <a:avLst/>
              <a:gdLst/>
              <a:ahLst/>
              <a:cxnLst/>
              <a:rect r="r" b="b" t="t" l="l"/>
              <a:pathLst>
                <a:path h="5422519" w="8004683">
                  <a:moveTo>
                    <a:pt x="0" y="0"/>
                  </a:moveTo>
                  <a:lnTo>
                    <a:pt x="8004683" y="0"/>
                  </a:lnTo>
                  <a:lnTo>
                    <a:pt x="8004683" y="5422519"/>
                  </a:lnTo>
                  <a:lnTo>
                    <a:pt x="0" y="5422519"/>
                  </a:lnTo>
                  <a:lnTo>
                    <a:pt x="0" y="0"/>
                  </a:lnTo>
                  <a:close/>
                </a:path>
              </a:pathLst>
            </a:custGeom>
            <a:blipFill>
              <a:blip r:embed="rId5"/>
              <a:stretch>
                <a:fillRect l="0" t="0" r="0" b="0"/>
              </a:stretch>
            </a:blipFill>
          </p:spPr>
        </p:sp>
      </p:grpSp>
      <p:grpSp>
        <p:nvGrpSpPr>
          <p:cNvPr name="Group 11" id="11"/>
          <p:cNvGrpSpPr>
            <a:grpSpLocks noChangeAspect="true"/>
          </p:cNvGrpSpPr>
          <p:nvPr/>
        </p:nvGrpSpPr>
        <p:grpSpPr>
          <a:xfrm rot="0">
            <a:off x="3895089" y="4874186"/>
            <a:ext cx="2755577" cy="4184754"/>
            <a:chOff x="0" y="0"/>
            <a:chExt cx="3674102" cy="5579671"/>
          </a:xfrm>
        </p:grpSpPr>
        <p:sp>
          <p:nvSpPr>
            <p:cNvPr name="Freeform 12" id="12"/>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3" id="13"/>
          <p:cNvGrpSpPr>
            <a:grpSpLocks noChangeAspect="true"/>
          </p:cNvGrpSpPr>
          <p:nvPr/>
        </p:nvGrpSpPr>
        <p:grpSpPr>
          <a:xfrm rot="0">
            <a:off x="1169280" y="4764520"/>
            <a:ext cx="2501015" cy="4294419"/>
            <a:chOff x="0" y="0"/>
            <a:chExt cx="3334687" cy="5725892"/>
          </a:xfrm>
        </p:grpSpPr>
        <p:sp>
          <p:nvSpPr>
            <p:cNvPr name="Freeform 14" id="14"/>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5" id="15"/>
          <p:cNvGrpSpPr/>
          <p:nvPr/>
        </p:nvGrpSpPr>
        <p:grpSpPr>
          <a:xfrm rot="0">
            <a:off x="5541861" y="2503935"/>
            <a:ext cx="11867532" cy="7026036"/>
            <a:chOff x="0" y="0"/>
            <a:chExt cx="15823376" cy="9368048"/>
          </a:xfrm>
        </p:grpSpPr>
        <p:sp>
          <p:nvSpPr>
            <p:cNvPr name="Freeform 16" id="16"/>
            <p:cNvSpPr/>
            <p:nvPr/>
          </p:nvSpPr>
          <p:spPr>
            <a:xfrm flipH="false" flipV="false" rot="0">
              <a:off x="0" y="0"/>
              <a:ext cx="15791348" cy="9274739"/>
            </a:xfrm>
            <a:custGeom>
              <a:avLst/>
              <a:gdLst/>
              <a:ahLst/>
              <a:cxnLst/>
              <a:rect r="r" b="b" t="t" l="l"/>
              <a:pathLst>
                <a:path h="9274739" w="15791348">
                  <a:moveTo>
                    <a:pt x="0" y="1609371"/>
                  </a:moveTo>
                  <a:cubicBezTo>
                    <a:pt x="0" y="718522"/>
                    <a:pt x="263234" y="0"/>
                    <a:pt x="585986" y="0"/>
                  </a:cubicBezTo>
                  <a:lnTo>
                    <a:pt x="15205360" y="0"/>
                  </a:lnTo>
                  <a:lnTo>
                    <a:pt x="15205360" y="95267"/>
                  </a:lnTo>
                  <a:lnTo>
                    <a:pt x="15205360" y="0"/>
                  </a:lnTo>
                  <a:cubicBezTo>
                    <a:pt x="15528263" y="0"/>
                    <a:pt x="15791348" y="718522"/>
                    <a:pt x="15791348" y="1609371"/>
                  </a:cubicBezTo>
                  <a:lnTo>
                    <a:pt x="15757444" y="1609371"/>
                  </a:lnTo>
                  <a:lnTo>
                    <a:pt x="15791348" y="1609371"/>
                  </a:lnTo>
                  <a:lnTo>
                    <a:pt x="15791348" y="7665367"/>
                  </a:lnTo>
                  <a:lnTo>
                    <a:pt x="15757444" y="7665367"/>
                  </a:lnTo>
                  <a:lnTo>
                    <a:pt x="15791348" y="7665367"/>
                  </a:lnTo>
                  <a:cubicBezTo>
                    <a:pt x="15791348" y="8556217"/>
                    <a:pt x="15528114" y="9274739"/>
                    <a:pt x="15205360" y="9274739"/>
                  </a:cubicBezTo>
                  <a:lnTo>
                    <a:pt x="15205360" y="9179473"/>
                  </a:lnTo>
                  <a:lnTo>
                    <a:pt x="15205360" y="9274739"/>
                  </a:lnTo>
                  <a:lnTo>
                    <a:pt x="585986" y="9274739"/>
                  </a:lnTo>
                  <a:lnTo>
                    <a:pt x="585986" y="9179473"/>
                  </a:lnTo>
                  <a:lnTo>
                    <a:pt x="585986" y="9274739"/>
                  </a:lnTo>
                  <a:cubicBezTo>
                    <a:pt x="263234" y="9274739"/>
                    <a:pt x="0" y="8556217"/>
                    <a:pt x="0" y="7665367"/>
                  </a:cubicBezTo>
                  <a:lnTo>
                    <a:pt x="0" y="1609371"/>
                  </a:lnTo>
                  <a:lnTo>
                    <a:pt x="33903" y="1609371"/>
                  </a:lnTo>
                  <a:lnTo>
                    <a:pt x="0" y="1609371"/>
                  </a:lnTo>
                  <a:moveTo>
                    <a:pt x="67805" y="1609371"/>
                  </a:moveTo>
                  <a:lnTo>
                    <a:pt x="67805" y="7665367"/>
                  </a:lnTo>
                  <a:lnTo>
                    <a:pt x="33903" y="7665367"/>
                  </a:lnTo>
                  <a:lnTo>
                    <a:pt x="67805" y="7665367"/>
                  </a:lnTo>
                  <a:cubicBezTo>
                    <a:pt x="67805" y="8446554"/>
                    <a:pt x="299096" y="9084205"/>
                    <a:pt x="585986" y="9084205"/>
                  </a:cubicBezTo>
                  <a:lnTo>
                    <a:pt x="15205360" y="9084205"/>
                  </a:lnTo>
                  <a:cubicBezTo>
                    <a:pt x="15492402" y="9084205"/>
                    <a:pt x="15723543" y="8446977"/>
                    <a:pt x="15723543" y="7665367"/>
                  </a:cubicBezTo>
                  <a:lnTo>
                    <a:pt x="15723543" y="1609371"/>
                  </a:lnTo>
                  <a:cubicBezTo>
                    <a:pt x="15723543" y="828185"/>
                    <a:pt x="15492253" y="190533"/>
                    <a:pt x="15205360" y="190533"/>
                  </a:cubicBezTo>
                  <a:lnTo>
                    <a:pt x="585986" y="190533"/>
                  </a:lnTo>
                  <a:lnTo>
                    <a:pt x="585986" y="95267"/>
                  </a:lnTo>
                  <a:lnTo>
                    <a:pt x="585986" y="190533"/>
                  </a:lnTo>
                  <a:cubicBezTo>
                    <a:pt x="299096" y="190533"/>
                    <a:pt x="67805" y="827761"/>
                    <a:pt x="67805" y="1609371"/>
                  </a:cubicBezTo>
                  <a:close/>
                </a:path>
              </a:pathLst>
            </a:custGeom>
            <a:solidFill>
              <a:srgbClr val="385724"/>
            </a:solidFill>
          </p:spPr>
        </p:sp>
      </p:grpSp>
      <p:grpSp>
        <p:nvGrpSpPr>
          <p:cNvPr name="Group 17" id="17"/>
          <p:cNvGrpSpPr/>
          <p:nvPr/>
        </p:nvGrpSpPr>
        <p:grpSpPr>
          <a:xfrm rot="0">
            <a:off x="5541861" y="2834485"/>
            <a:ext cx="11926182" cy="6364934"/>
            <a:chOff x="0" y="0"/>
            <a:chExt cx="15901576" cy="8486579"/>
          </a:xfrm>
        </p:grpSpPr>
        <p:sp>
          <p:nvSpPr>
            <p:cNvPr name="Freeform 18" id="18"/>
            <p:cNvSpPr/>
            <p:nvPr/>
          </p:nvSpPr>
          <p:spPr>
            <a:xfrm flipH="false" flipV="false" rot="0">
              <a:off x="34070" y="86303"/>
              <a:ext cx="15801250" cy="8229444"/>
            </a:xfrm>
            <a:custGeom>
              <a:avLst/>
              <a:gdLst/>
              <a:ahLst/>
              <a:cxnLst/>
              <a:rect r="r" b="b" t="t" l="l"/>
              <a:pathLst>
                <a:path h="8229444" w="15801250">
                  <a:moveTo>
                    <a:pt x="0" y="1371638"/>
                  </a:moveTo>
                  <a:cubicBezTo>
                    <a:pt x="0" y="614092"/>
                    <a:pt x="248485" y="0"/>
                    <a:pt x="554812" y="0"/>
                  </a:cubicBezTo>
                  <a:lnTo>
                    <a:pt x="15246438" y="0"/>
                  </a:lnTo>
                  <a:cubicBezTo>
                    <a:pt x="15552917" y="0"/>
                    <a:pt x="15801250" y="614092"/>
                    <a:pt x="15801250" y="1371638"/>
                  </a:cubicBezTo>
                  <a:lnTo>
                    <a:pt x="15801250" y="6857806"/>
                  </a:lnTo>
                  <a:cubicBezTo>
                    <a:pt x="15801250" y="7615352"/>
                    <a:pt x="15552765" y="8229444"/>
                    <a:pt x="15246438" y="8229444"/>
                  </a:cubicBezTo>
                  <a:lnTo>
                    <a:pt x="554812" y="8229444"/>
                  </a:lnTo>
                  <a:cubicBezTo>
                    <a:pt x="248333" y="8229444"/>
                    <a:pt x="0" y="7615352"/>
                    <a:pt x="0" y="6857806"/>
                  </a:cubicBezTo>
                  <a:close/>
                </a:path>
              </a:pathLst>
            </a:custGeom>
            <a:solidFill>
              <a:srgbClr val="FFFFFF"/>
            </a:solidFill>
          </p:spPr>
        </p:sp>
        <p:sp>
          <p:nvSpPr>
            <p:cNvPr name="Freeform 19" id="19"/>
            <p:cNvSpPr/>
            <p:nvPr/>
          </p:nvSpPr>
          <p:spPr>
            <a:xfrm flipH="false" flipV="false" rot="0">
              <a:off x="0" y="0"/>
              <a:ext cx="15847433" cy="8336843"/>
            </a:xfrm>
            <a:custGeom>
              <a:avLst/>
              <a:gdLst/>
              <a:ahLst/>
              <a:cxnLst/>
              <a:rect r="r" b="b" t="t" l="l"/>
              <a:pathLst>
                <a:path h="8336843" w="15847433">
                  <a:moveTo>
                    <a:pt x="212143" y="337156"/>
                  </a:moveTo>
                  <a:cubicBezTo>
                    <a:pt x="267564" y="222853"/>
                    <a:pt x="331615" y="133482"/>
                    <a:pt x="401421" y="75179"/>
                  </a:cubicBezTo>
                  <a:lnTo>
                    <a:pt x="422620" y="239346"/>
                  </a:lnTo>
                  <a:cubicBezTo>
                    <a:pt x="360840" y="290744"/>
                    <a:pt x="304208" y="370143"/>
                    <a:pt x="255147" y="471021"/>
                  </a:cubicBezTo>
                  <a:close/>
                  <a:moveTo>
                    <a:pt x="681704" y="0"/>
                  </a:moveTo>
                  <a:lnTo>
                    <a:pt x="886125" y="0"/>
                  </a:lnTo>
                  <a:lnTo>
                    <a:pt x="886125" y="172605"/>
                  </a:lnTo>
                  <a:lnTo>
                    <a:pt x="681704" y="172605"/>
                  </a:lnTo>
                  <a:close/>
                  <a:moveTo>
                    <a:pt x="1158686" y="172605"/>
                  </a:moveTo>
                  <a:lnTo>
                    <a:pt x="1363106" y="172605"/>
                  </a:lnTo>
                  <a:lnTo>
                    <a:pt x="1158686" y="172605"/>
                  </a:lnTo>
                  <a:close/>
                  <a:moveTo>
                    <a:pt x="1635667" y="172605"/>
                  </a:moveTo>
                  <a:lnTo>
                    <a:pt x="1840087" y="172605"/>
                  </a:lnTo>
                  <a:lnTo>
                    <a:pt x="1635667" y="172605"/>
                  </a:lnTo>
                  <a:close/>
                  <a:moveTo>
                    <a:pt x="2112648" y="172605"/>
                  </a:moveTo>
                  <a:lnTo>
                    <a:pt x="2317068" y="172605"/>
                  </a:lnTo>
                  <a:lnTo>
                    <a:pt x="2112648" y="172605"/>
                  </a:lnTo>
                  <a:close/>
                  <a:moveTo>
                    <a:pt x="2589629" y="172605"/>
                  </a:moveTo>
                  <a:lnTo>
                    <a:pt x="2794050" y="172605"/>
                  </a:lnTo>
                  <a:lnTo>
                    <a:pt x="2589629" y="172605"/>
                  </a:lnTo>
                  <a:close/>
                  <a:moveTo>
                    <a:pt x="3066610" y="172605"/>
                  </a:moveTo>
                  <a:lnTo>
                    <a:pt x="3271031" y="172605"/>
                  </a:lnTo>
                  <a:lnTo>
                    <a:pt x="3066610" y="172605"/>
                  </a:lnTo>
                  <a:close/>
                  <a:moveTo>
                    <a:pt x="3543591" y="172605"/>
                  </a:moveTo>
                  <a:lnTo>
                    <a:pt x="3748012" y="172605"/>
                  </a:lnTo>
                  <a:lnTo>
                    <a:pt x="3543591" y="172605"/>
                  </a:lnTo>
                  <a:close/>
                  <a:moveTo>
                    <a:pt x="4020572" y="172605"/>
                  </a:moveTo>
                  <a:lnTo>
                    <a:pt x="4224992" y="172605"/>
                  </a:lnTo>
                  <a:lnTo>
                    <a:pt x="4020572" y="172605"/>
                  </a:lnTo>
                  <a:close/>
                  <a:moveTo>
                    <a:pt x="4497553" y="172605"/>
                  </a:moveTo>
                  <a:lnTo>
                    <a:pt x="4701974" y="172605"/>
                  </a:lnTo>
                  <a:lnTo>
                    <a:pt x="4497553" y="172605"/>
                  </a:lnTo>
                  <a:close/>
                  <a:moveTo>
                    <a:pt x="4974534" y="172605"/>
                  </a:moveTo>
                  <a:lnTo>
                    <a:pt x="5178955" y="172605"/>
                  </a:lnTo>
                  <a:lnTo>
                    <a:pt x="4974534" y="172605"/>
                  </a:lnTo>
                  <a:close/>
                  <a:moveTo>
                    <a:pt x="5451516" y="172605"/>
                  </a:moveTo>
                  <a:lnTo>
                    <a:pt x="5655936" y="172605"/>
                  </a:lnTo>
                  <a:lnTo>
                    <a:pt x="5451516" y="172605"/>
                  </a:lnTo>
                  <a:close/>
                  <a:moveTo>
                    <a:pt x="5928497" y="172605"/>
                  </a:moveTo>
                  <a:lnTo>
                    <a:pt x="6132917" y="172605"/>
                  </a:lnTo>
                  <a:lnTo>
                    <a:pt x="5928497" y="172605"/>
                  </a:lnTo>
                  <a:close/>
                  <a:moveTo>
                    <a:pt x="6405478" y="172605"/>
                  </a:moveTo>
                  <a:lnTo>
                    <a:pt x="6609898" y="172605"/>
                  </a:lnTo>
                  <a:lnTo>
                    <a:pt x="6405478" y="172605"/>
                  </a:lnTo>
                  <a:close/>
                  <a:moveTo>
                    <a:pt x="6882459" y="172605"/>
                  </a:moveTo>
                  <a:lnTo>
                    <a:pt x="7086880" y="172605"/>
                  </a:lnTo>
                  <a:lnTo>
                    <a:pt x="6882459" y="172605"/>
                  </a:lnTo>
                  <a:close/>
                  <a:moveTo>
                    <a:pt x="7359440" y="172605"/>
                  </a:moveTo>
                  <a:lnTo>
                    <a:pt x="7563861" y="172605"/>
                  </a:lnTo>
                  <a:lnTo>
                    <a:pt x="7359440" y="172605"/>
                  </a:lnTo>
                  <a:close/>
                  <a:moveTo>
                    <a:pt x="7836422" y="172605"/>
                  </a:moveTo>
                  <a:lnTo>
                    <a:pt x="8040843" y="172605"/>
                  </a:lnTo>
                  <a:lnTo>
                    <a:pt x="7836422" y="172605"/>
                  </a:lnTo>
                  <a:close/>
                  <a:moveTo>
                    <a:pt x="8313403" y="172605"/>
                  </a:moveTo>
                  <a:lnTo>
                    <a:pt x="8517823" y="172605"/>
                  </a:lnTo>
                  <a:lnTo>
                    <a:pt x="8313403" y="172605"/>
                  </a:lnTo>
                  <a:close/>
                  <a:moveTo>
                    <a:pt x="8790384" y="172605"/>
                  </a:moveTo>
                  <a:lnTo>
                    <a:pt x="8994804" y="172605"/>
                  </a:lnTo>
                  <a:lnTo>
                    <a:pt x="8790384" y="172605"/>
                  </a:lnTo>
                  <a:close/>
                  <a:moveTo>
                    <a:pt x="9267365" y="172605"/>
                  </a:moveTo>
                  <a:lnTo>
                    <a:pt x="9471785" y="172605"/>
                  </a:lnTo>
                  <a:lnTo>
                    <a:pt x="9267365" y="172605"/>
                  </a:lnTo>
                  <a:close/>
                  <a:moveTo>
                    <a:pt x="9744346" y="172605"/>
                  </a:moveTo>
                  <a:lnTo>
                    <a:pt x="9948766" y="172605"/>
                  </a:lnTo>
                  <a:lnTo>
                    <a:pt x="9744346" y="172605"/>
                  </a:lnTo>
                  <a:close/>
                  <a:moveTo>
                    <a:pt x="10221327" y="172605"/>
                  </a:moveTo>
                  <a:lnTo>
                    <a:pt x="10425748" y="172605"/>
                  </a:lnTo>
                  <a:lnTo>
                    <a:pt x="10221327" y="172605"/>
                  </a:lnTo>
                  <a:close/>
                  <a:moveTo>
                    <a:pt x="10698308" y="172605"/>
                  </a:moveTo>
                  <a:lnTo>
                    <a:pt x="10902729" y="172605"/>
                  </a:lnTo>
                  <a:lnTo>
                    <a:pt x="10698308" y="172605"/>
                  </a:lnTo>
                  <a:close/>
                  <a:moveTo>
                    <a:pt x="11175290" y="172605"/>
                  </a:moveTo>
                  <a:lnTo>
                    <a:pt x="11379710" y="172605"/>
                  </a:lnTo>
                  <a:lnTo>
                    <a:pt x="11175290" y="172605"/>
                  </a:lnTo>
                  <a:close/>
                  <a:moveTo>
                    <a:pt x="11652271" y="172605"/>
                  </a:moveTo>
                  <a:lnTo>
                    <a:pt x="11856691" y="172605"/>
                  </a:lnTo>
                  <a:lnTo>
                    <a:pt x="11652271" y="172605"/>
                  </a:lnTo>
                  <a:close/>
                  <a:moveTo>
                    <a:pt x="12129252" y="172605"/>
                  </a:moveTo>
                  <a:lnTo>
                    <a:pt x="12333672" y="172605"/>
                  </a:lnTo>
                  <a:lnTo>
                    <a:pt x="12129252" y="172605"/>
                  </a:lnTo>
                  <a:close/>
                  <a:moveTo>
                    <a:pt x="12606233" y="172605"/>
                  </a:moveTo>
                  <a:lnTo>
                    <a:pt x="12810654" y="172605"/>
                  </a:lnTo>
                  <a:lnTo>
                    <a:pt x="12606233" y="172605"/>
                  </a:lnTo>
                  <a:close/>
                  <a:moveTo>
                    <a:pt x="13083214" y="172605"/>
                  </a:moveTo>
                  <a:lnTo>
                    <a:pt x="13287634" y="172605"/>
                  </a:lnTo>
                  <a:lnTo>
                    <a:pt x="13083214" y="172605"/>
                  </a:lnTo>
                  <a:close/>
                  <a:moveTo>
                    <a:pt x="13560196" y="172605"/>
                  </a:moveTo>
                  <a:lnTo>
                    <a:pt x="13764616" y="172605"/>
                  </a:lnTo>
                  <a:lnTo>
                    <a:pt x="13560196" y="172605"/>
                  </a:lnTo>
                  <a:close/>
                  <a:moveTo>
                    <a:pt x="14037176" y="172605"/>
                  </a:moveTo>
                  <a:lnTo>
                    <a:pt x="14241597" y="172605"/>
                  </a:lnTo>
                  <a:lnTo>
                    <a:pt x="14037176" y="172605"/>
                  </a:lnTo>
                  <a:close/>
                  <a:moveTo>
                    <a:pt x="14514157" y="172605"/>
                  </a:moveTo>
                  <a:lnTo>
                    <a:pt x="14718578" y="172605"/>
                  </a:lnTo>
                  <a:lnTo>
                    <a:pt x="14514157" y="172605"/>
                  </a:lnTo>
                  <a:close/>
                  <a:moveTo>
                    <a:pt x="14991139" y="172605"/>
                  </a:moveTo>
                  <a:lnTo>
                    <a:pt x="15195559" y="172605"/>
                  </a:lnTo>
                  <a:lnTo>
                    <a:pt x="14991139" y="172605"/>
                  </a:lnTo>
                  <a:close/>
                  <a:moveTo>
                    <a:pt x="15475843" y="254689"/>
                  </a:moveTo>
                  <a:cubicBezTo>
                    <a:pt x="15545346" y="315293"/>
                    <a:pt x="15608791" y="406965"/>
                    <a:pt x="15663607" y="523186"/>
                  </a:cubicBezTo>
                  <a:lnTo>
                    <a:pt x="15619845" y="655517"/>
                  </a:lnTo>
                  <a:cubicBezTo>
                    <a:pt x="15571389" y="552721"/>
                    <a:pt x="15515213" y="471405"/>
                    <a:pt x="15453734" y="418089"/>
                  </a:cubicBezTo>
                  <a:close/>
                  <a:moveTo>
                    <a:pt x="15809123" y="1275363"/>
                  </a:moveTo>
                  <a:cubicBezTo>
                    <a:pt x="15833958" y="1436461"/>
                    <a:pt x="15847433" y="1611368"/>
                    <a:pt x="15847433" y="1793946"/>
                  </a:cubicBezTo>
                  <a:lnTo>
                    <a:pt x="15813362" y="1793946"/>
                  </a:lnTo>
                  <a:lnTo>
                    <a:pt x="15847433" y="1793946"/>
                  </a:lnTo>
                  <a:lnTo>
                    <a:pt x="15847433" y="1813508"/>
                  </a:lnTo>
                  <a:lnTo>
                    <a:pt x="15779293" y="1813508"/>
                  </a:lnTo>
                  <a:lnTo>
                    <a:pt x="15779293" y="1793946"/>
                  </a:lnTo>
                  <a:cubicBezTo>
                    <a:pt x="15779293" y="1633231"/>
                    <a:pt x="15767331" y="1479804"/>
                    <a:pt x="15745526" y="1338268"/>
                  </a:cubicBezTo>
                  <a:close/>
                  <a:moveTo>
                    <a:pt x="15783835" y="2566451"/>
                  </a:moveTo>
                  <a:lnTo>
                    <a:pt x="15783835" y="3084268"/>
                  </a:lnTo>
                  <a:lnTo>
                    <a:pt x="15715695" y="3084268"/>
                  </a:lnTo>
                  <a:lnTo>
                    <a:pt x="15715695" y="2167925"/>
                  </a:lnTo>
                  <a:close/>
                  <a:moveTo>
                    <a:pt x="15715695" y="3376163"/>
                  </a:moveTo>
                  <a:lnTo>
                    <a:pt x="15715695" y="3893979"/>
                  </a:lnTo>
                  <a:lnTo>
                    <a:pt x="15647555" y="3893979"/>
                  </a:lnTo>
                  <a:lnTo>
                    <a:pt x="15647555" y="3376163"/>
                  </a:lnTo>
                  <a:close/>
                  <a:moveTo>
                    <a:pt x="15647555" y="4584401"/>
                  </a:moveTo>
                  <a:lnTo>
                    <a:pt x="15647555" y="5102218"/>
                  </a:lnTo>
                  <a:lnTo>
                    <a:pt x="15579415" y="5102218"/>
                  </a:lnTo>
                  <a:lnTo>
                    <a:pt x="15579415" y="4584401"/>
                  </a:lnTo>
                  <a:close/>
                  <a:moveTo>
                    <a:pt x="15579415" y="5792639"/>
                  </a:moveTo>
                  <a:lnTo>
                    <a:pt x="15579415" y="6310456"/>
                  </a:lnTo>
                  <a:lnTo>
                    <a:pt x="15511275" y="6310456"/>
                  </a:lnTo>
                  <a:lnTo>
                    <a:pt x="15511275" y="5792639"/>
                  </a:lnTo>
                  <a:close/>
                  <a:moveTo>
                    <a:pt x="15510821" y="7004713"/>
                  </a:moveTo>
                  <a:cubicBezTo>
                    <a:pt x="15507641" y="7193428"/>
                    <a:pt x="15490075" y="7373321"/>
                    <a:pt x="15460549" y="7537105"/>
                  </a:cubicBezTo>
                  <a:lnTo>
                    <a:pt x="15398617" y="7465378"/>
                  </a:lnTo>
                  <a:cubicBezTo>
                    <a:pt x="15424510" y="7321540"/>
                    <a:pt x="15440106" y="7163510"/>
                    <a:pt x="15442831" y="6997425"/>
                  </a:cubicBezTo>
                  <a:close/>
                  <a:moveTo>
                    <a:pt x="15212518" y="8094428"/>
                  </a:moveTo>
                  <a:cubicBezTo>
                    <a:pt x="15155432" y="8202978"/>
                    <a:pt x="15090169" y="8285829"/>
                    <a:pt x="15019303" y="8336843"/>
                  </a:cubicBezTo>
                  <a:lnTo>
                    <a:pt x="15000678" y="8170759"/>
                  </a:lnTo>
                  <a:cubicBezTo>
                    <a:pt x="15063367" y="8125498"/>
                    <a:pt x="15121210" y="8051853"/>
                    <a:pt x="15171634" y="7956344"/>
                  </a:cubicBezTo>
                  <a:close/>
                  <a:moveTo>
                    <a:pt x="14698439" y="8256677"/>
                  </a:moveTo>
                  <a:lnTo>
                    <a:pt x="14494018" y="8256677"/>
                  </a:lnTo>
                  <a:lnTo>
                    <a:pt x="14494018" y="8084072"/>
                  </a:lnTo>
                  <a:lnTo>
                    <a:pt x="14698439" y="8084072"/>
                  </a:lnTo>
                  <a:close/>
                  <a:moveTo>
                    <a:pt x="14221458" y="8084072"/>
                  </a:moveTo>
                  <a:lnTo>
                    <a:pt x="14017037" y="8084072"/>
                  </a:lnTo>
                  <a:lnTo>
                    <a:pt x="14017037" y="7911467"/>
                  </a:lnTo>
                  <a:lnTo>
                    <a:pt x="14221458" y="7911467"/>
                  </a:lnTo>
                  <a:close/>
                  <a:moveTo>
                    <a:pt x="13744476" y="7911467"/>
                  </a:moveTo>
                  <a:lnTo>
                    <a:pt x="13540056" y="7911467"/>
                  </a:lnTo>
                  <a:lnTo>
                    <a:pt x="13540056" y="7738861"/>
                  </a:lnTo>
                  <a:lnTo>
                    <a:pt x="13744476" y="7738861"/>
                  </a:lnTo>
                  <a:close/>
                  <a:moveTo>
                    <a:pt x="13267496" y="7738861"/>
                  </a:moveTo>
                  <a:lnTo>
                    <a:pt x="13063074" y="7738861"/>
                  </a:lnTo>
                  <a:lnTo>
                    <a:pt x="13063074" y="7566256"/>
                  </a:lnTo>
                  <a:lnTo>
                    <a:pt x="13267496" y="7566256"/>
                  </a:lnTo>
                  <a:close/>
                  <a:moveTo>
                    <a:pt x="12790514" y="7566256"/>
                  </a:moveTo>
                  <a:lnTo>
                    <a:pt x="12586094" y="7566256"/>
                  </a:lnTo>
                  <a:lnTo>
                    <a:pt x="12586094" y="7393650"/>
                  </a:lnTo>
                  <a:lnTo>
                    <a:pt x="12790514" y="7393650"/>
                  </a:lnTo>
                  <a:close/>
                  <a:moveTo>
                    <a:pt x="12313533" y="7393650"/>
                  </a:moveTo>
                  <a:lnTo>
                    <a:pt x="12109112" y="7393650"/>
                  </a:lnTo>
                  <a:lnTo>
                    <a:pt x="12109112" y="7221045"/>
                  </a:lnTo>
                  <a:lnTo>
                    <a:pt x="12313533" y="7221045"/>
                  </a:lnTo>
                  <a:close/>
                  <a:moveTo>
                    <a:pt x="11836552" y="7221045"/>
                  </a:moveTo>
                  <a:lnTo>
                    <a:pt x="11632131" y="7221045"/>
                  </a:lnTo>
                  <a:lnTo>
                    <a:pt x="11632131" y="7048440"/>
                  </a:lnTo>
                  <a:lnTo>
                    <a:pt x="11836552" y="7048440"/>
                  </a:lnTo>
                  <a:close/>
                  <a:moveTo>
                    <a:pt x="11359571" y="7048440"/>
                  </a:moveTo>
                  <a:lnTo>
                    <a:pt x="11155150" y="7048440"/>
                  </a:lnTo>
                  <a:lnTo>
                    <a:pt x="11155150" y="6875834"/>
                  </a:lnTo>
                  <a:lnTo>
                    <a:pt x="11359571" y="6875834"/>
                  </a:lnTo>
                  <a:close/>
                  <a:moveTo>
                    <a:pt x="10882589" y="6875834"/>
                  </a:moveTo>
                  <a:lnTo>
                    <a:pt x="10678169" y="6875834"/>
                  </a:lnTo>
                  <a:lnTo>
                    <a:pt x="10678169" y="6703229"/>
                  </a:lnTo>
                  <a:lnTo>
                    <a:pt x="10882589" y="6703229"/>
                  </a:lnTo>
                  <a:close/>
                  <a:moveTo>
                    <a:pt x="10405608" y="6703229"/>
                  </a:moveTo>
                  <a:lnTo>
                    <a:pt x="10201188" y="6703229"/>
                  </a:lnTo>
                  <a:lnTo>
                    <a:pt x="10201188" y="6530623"/>
                  </a:lnTo>
                  <a:lnTo>
                    <a:pt x="10405608" y="6530623"/>
                  </a:lnTo>
                  <a:close/>
                  <a:moveTo>
                    <a:pt x="9928627" y="6530623"/>
                  </a:moveTo>
                  <a:lnTo>
                    <a:pt x="9724206" y="6530623"/>
                  </a:lnTo>
                  <a:lnTo>
                    <a:pt x="9724206" y="6358018"/>
                  </a:lnTo>
                  <a:lnTo>
                    <a:pt x="9928627" y="6358018"/>
                  </a:lnTo>
                  <a:close/>
                  <a:moveTo>
                    <a:pt x="9451646" y="6358018"/>
                  </a:moveTo>
                  <a:lnTo>
                    <a:pt x="9247225" y="6358018"/>
                  </a:lnTo>
                  <a:lnTo>
                    <a:pt x="9247225" y="6185412"/>
                  </a:lnTo>
                  <a:lnTo>
                    <a:pt x="9451646" y="6185412"/>
                  </a:lnTo>
                  <a:close/>
                  <a:moveTo>
                    <a:pt x="8974665" y="6185412"/>
                  </a:moveTo>
                  <a:lnTo>
                    <a:pt x="8770245" y="6185412"/>
                  </a:lnTo>
                  <a:lnTo>
                    <a:pt x="8770245" y="6012807"/>
                  </a:lnTo>
                  <a:lnTo>
                    <a:pt x="8974665" y="6012807"/>
                  </a:lnTo>
                  <a:close/>
                  <a:moveTo>
                    <a:pt x="8497684" y="6012807"/>
                  </a:moveTo>
                  <a:lnTo>
                    <a:pt x="8293264" y="6012807"/>
                  </a:lnTo>
                  <a:lnTo>
                    <a:pt x="8293264" y="5840201"/>
                  </a:lnTo>
                  <a:lnTo>
                    <a:pt x="8497684" y="5840201"/>
                  </a:lnTo>
                  <a:close/>
                  <a:moveTo>
                    <a:pt x="8020703" y="5840201"/>
                  </a:moveTo>
                  <a:lnTo>
                    <a:pt x="7816283" y="5840201"/>
                  </a:lnTo>
                  <a:lnTo>
                    <a:pt x="7816283" y="5667596"/>
                  </a:lnTo>
                  <a:lnTo>
                    <a:pt x="8020703" y="5667596"/>
                  </a:lnTo>
                  <a:close/>
                  <a:moveTo>
                    <a:pt x="7543722" y="5667596"/>
                  </a:moveTo>
                  <a:lnTo>
                    <a:pt x="7339301" y="5667596"/>
                  </a:lnTo>
                  <a:lnTo>
                    <a:pt x="7339301" y="5494991"/>
                  </a:lnTo>
                  <a:lnTo>
                    <a:pt x="7543722" y="5494991"/>
                  </a:lnTo>
                  <a:close/>
                  <a:moveTo>
                    <a:pt x="7066741" y="5494991"/>
                  </a:moveTo>
                  <a:lnTo>
                    <a:pt x="6862320" y="5494991"/>
                  </a:lnTo>
                  <a:lnTo>
                    <a:pt x="6862320" y="5322385"/>
                  </a:lnTo>
                  <a:lnTo>
                    <a:pt x="7066741" y="5322385"/>
                  </a:lnTo>
                  <a:close/>
                  <a:moveTo>
                    <a:pt x="6589759" y="5322385"/>
                  </a:moveTo>
                  <a:lnTo>
                    <a:pt x="6385339" y="5322385"/>
                  </a:lnTo>
                  <a:lnTo>
                    <a:pt x="6385339" y="5149779"/>
                  </a:lnTo>
                  <a:lnTo>
                    <a:pt x="6589759" y="5149779"/>
                  </a:lnTo>
                  <a:close/>
                  <a:moveTo>
                    <a:pt x="6112778" y="5149779"/>
                  </a:moveTo>
                  <a:lnTo>
                    <a:pt x="5908358" y="5149779"/>
                  </a:lnTo>
                  <a:lnTo>
                    <a:pt x="5908358" y="4977174"/>
                  </a:lnTo>
                  <a:lnTo>
                    <a:pt x="6112778" y="4977174"/>
                  </a:lnTo>
                  <a:close/>
                  <a:moveTo>
                    <a:pt x="5635797" y="4977174"/>
                  </a:moveTo>
                  <a:lnTo>
                    <a:pt x="5431377" y="4977174"/>
                  </a:lnTo>
                  <a:lnTo>
                    <a:pt x="5431377" y="4804569"/>
                  </a:lnTo>
                  <a:lnTo>
                    <a:pt x="5635797" y="4804569"/>
                  </a:lnTo>
                  <a:close/>
                  <a:moveTo>
                    <a:pt x="5158816" y="4804569"/>
                  </a:moveTo>
                  <a:lnTo>
                    <a:pt x="4954395" y="4804569"/>
                  </a:lnTo>
                  <a:lnTo>
                    <a:pt x="4954395" y="4631963"/>
                  </a:lnTo>
                  <a:lnTo>
                    <a:pt x="5158816" y="4631963"/>
                  </a:lnTo>
                  <a:close/>
                  <a:moveTo>
                    <a:pt x="4681835" y="4631963"/>
                  </a:moveTo>
                  <a:lnTo>
                    <a:pt x="4477414" y="4631963"/>
                  </a:lnTo>
                  <a:lnTo>
                    <a:pt x="4477414" y="4459358"/>
                  </a:lnTo>
                  <a:lnTo>
                    <a:pt x="4681835" y="4459358"/>
                  </a:lnTo>
                  <a:close/>
                  <a:moveTo>
                    <a:pt x="4204854" y="4459358"/>
                  </a:moveTo>
                  <a:lnTo>
                    <a:pt x="4000433" y="4459358"/>
                  </a:lnTo>
                  <a:lnTo>
                    <a:pt x="4000433" y="4286752"/>
                  </a:lnTo>
                  <a:lnTo>
                    <a:pt x="4204854" y="4286752"/>
                  </a:lnTo>
                  <a:close/>
                  <a:moveTo>
                    <a:pt x="3727872" y="4286752"/>
                  </a:moveTo>
                  <a:lnTo>
                    <a:pt x="3523452" y="4286752"/>
                  </a:lnTo>
                  <a:lnTo>
                    <a:pt x="3523452" y="4114147"/>
                  </a:lnTo>
                  <a:lnTo>
                    <a:pt x="3727872" y="4114147"/>
                  </a:lnTo>
                  <a:close/>
                  <a:moveTo>
                    <a:pt x="3250891" y="4114147"/>
                  </a:moveTo>
                  <a:lnTo>
                    <a:pt x="3046471" y="4114147"/>
                  </a:lnTo>
                  <a:lnTo>
                    <a:pt x="3046471" y="3941541"/>
                  </a:lnTo>
                  <a:lnTo>
                    <a:pt x="3250891" y="3941541"/>
                  </a:lnTo>
                  <a:close/>
                  <a:moveTo>
                    <a:pt x="2773910" y="3941541"/>
                  </a:moveTo>
                  <a:lnTo>
                    <a:pt x="2569490" y="3941541"/>
                  </a:lnTo>
                  <a:lnTo>
                    <a:pt x="2569490" y="3768936"/>
                  </a:lnTo>
                  <a:lnTo>
                    <a:pt x="2773910" y="3768936"/>
                  </a:lnTo>
                  <a:close/>
                  <a:moveTo>
                    <a:pt x="2296929" y="3768936"/>
                  </a:moveTo>
                  <a:lnTo>
                    <a:pt x="2092509" y="3768936"/>
                  </a:lnTo>
                  <a:lnTo>
                    <a:pt x="2092509" y="3596330"/>
                  </a:lnTo>
                  <a:lnTo>
                    <a:pt x="2296929" y="3596330"/>
                  </a:lnTo>
                  <a:close/>
                  <a:moveTo>
                    <a:pt x="1819948" y="3596330"/>
                  </a:moveTo>
                  <a:lnTo>
                    <a:pt x="1615527" y="3596330"/>
                  </a:lnTo>
                  <a:lnTo>
                    <a:pt x="1615527" y="3423725"/>
                  </a:lnTo>
                  <a:lnTo>
                    <a:pt x="1819948" y="3423725"/>
                  </a:lnTo>
                  <a:close/>
                  <a:moveTo>
                    <a:pt x="1342967" y="3423725"/>
                  </a:moveTo>
                  <a:lnTo>
                    <a:pt x="1138546" y="3423725"/>
                  </a:lnTo>
                  <a:lnTo>
                    <a:pt x="1138546" y="3251119"/>
                  </a:lnTo>
                  <a:lnTo>
                    <a:pt x="1342967" y="3251119"/>
                  </a:lnTo>
                  <a:close/>
                  <a:moveTo>
                    <a:pt x="865986" y="3251119"/>
                  </a:moveTo>
                  <a:lnTo>
                    <a:pt x="1128704" y="3251119"/>
                  </a:lnTo>
                  <a:lnTo>
                    <a:pt x="1128704" y="3078514"/>
                  </a:lnTo>
                  <a:lnTo>
                    <a:pt x="1333124" y="3078514"/>
                  </a:lnTo>
                  <a:close/>
                  <a:moveTo>
                    <a:pt x="856143" y="3078514"/>
                  </a:moveTo>
                  <a:lnTo>
                    <a:pt x="651723" y="3078514"/>
                  </a:lnTo>
                  <a:lnTo>
                    <a:pt x="651723" y="2905908"/>
                  </a:lnTo>
                  <a:lnTo>
                    <a:pt x="856143" y="2905908"/>
                  </a:lnTo>
                  <a:close/>
                  <a:moveTo>
                    <a:pt x="371440" y="2803112"/>
                  </a:moveTo>
                  <a:cubicBezTo>
                    <a:pt x="302997" y="2735988"/>
                    <a:pt x="240913" y="2637795"/>
                    <a:pt x="188067" y="2515820"/>
                  </a:cubicBezTo>
                  <a:lnTo>
                    <a:pt x="233948" y="2388092"/>
                  </a:lnTo>
                  <a:cubicBezTo>
                    <a:pt x="280738" y="2495875"/>
                    <a:pt x="335704" y="2582561"/>
                    <a:pt x="396273" y="2642398"/>
                  </a:cubicBezTo>
                  <a:close/>
                  <a:moveTo>
                    <a:pt x="30133" y="7405925"/>
                  </a:moveTo>
                  <a:cubicBezTo>
                    <a:pt x="10600" y="7260937"/>
                    <a:pt x="0" y="7105591"/>
                    <a:pt x="0" y="6944109"/>
                  </a:cubicBezTo>
                  <a:lnTo>
                    <a:pt x="0" y="6868163"/>
                  </a:lnTo>
                  <a:lnTo>
                    <a:pt x="68140" y="6868163"/>
                  </a:lnTo>
                  <a:lnTo>
                    <a:pt x="68140" y="6944109"/>
                  </a:lnTo>
                  <a:lnTo>
                    <a:pt x="34070" y="6944109"/>
                  </a:lnTo>
                  <a:lnTo>
                    <a:pt x="68140" y="6944109"/>
                  </a:lnTo>
                  <a:cubicBezTo>
                    <a:pt x="68140" y="7086029"/>
                    <a:pt x="77528" y="7222579"/>
                    <a:pt x="94639" y="7350307"/>
                  </a:cubicBezTo>
                  <a:close/>
                  <a:moveTo>
                    <a:pt x="0" y="6177741"/>
                  </a:moveTo>
                  <a:lnTo>
                    <a:pt x="0" y="5659925"/>
                  </a:lnTo>
                  <a:lnTo>
                    <a:pt x="68140" y="5659925"/>
                  </a:lnTo>
                  <a:lnTo>
                    <a:pt x="68140" y="6177741"/>
                  </a:lnTo>
                  <a:close/>
                  <a:moveTo>
                    <a:pt x="68140" y="4969503"/>
                  </a:moveTo>
                  <a:lnTo>
                    <a:pt x="68140" y="4451686"/>
                  </a:lnTo>
                  <a:lnTo>
                    <a:pt x="68140" y="4969503"/>
                  </a:lnTo>
                  <a:close/>
                  <a:moveTo>
                    <a:pt x="68140" y="3761265"/>
                  </a:moveTo>
                  <a:lnTo>
                    <a:pt x="68140" y="3243448"/>
                  </a:lnTo>
                  <a:lnTo>
                    <a:pt x="68140" y="3761265"/>
                  </a:lnTo>
                  <a:close/>
                  <a:moveTo>
                    <a:pt x="68140" y="2553026"/>
                  </a:moveTo>
                  <a:lnTo>
                    <a:pt x="68140" y="2035210"/>
                  </a:lnTo>
                  <a:lnTo>
                    <a:pt x="68140" y="2553027"/>
                  </a:lnTo>
                  <a:close/>
                  <a:moveTo>
                    <a:pt x="0" y="1457941"/>
                  </a:moveTo>
                  <a:cubicBezTo>
                    <a:pt x="0" y="1268075"/>
                    <a:pt x="14688" y="1086647"/>
                    <a:pt x="41338" y="920179"/>
                  </a:cubicBezTo>
                  <a:lnTo>
                    <a:pt x="104482" y="985002"/>
                  </a:lnTo>
                  <a:cubicBezTo>
                    <a:pt x="81011" y="1131525"/>
                    <a:pt x="68140" y="1290705"/>
                    <a:pt x="68140" y="1457941"/>
                  </a:cubicBezTo>
                  <a:close/>
                </a:path>
              </a:pathLst>
            </a:custGeom>
            <a:solidFill>
              <a:srgbClr val="385724"/>
            </a:solidFill>
          </p:spPr>
        </p:sp>
      </p:grpSp>
      <p:pic>
        <p:nvPicPr>
          <p:cNvPr name="Picture 20" id="20">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0" r="0" b="0"/>
          <a:stretch>
            <a:fillRect/>
          </a:stretch>
        </p:blipFill>
        <p:spPr>
          <a:xfrm flipH="false" flipV="false" rot="0">
            <a:off x="329679" y="5681564"/>
            <a:ext cx="4373925" cy="2460333"/>
          </a:xfrm>
          <a:prstGeom prst="rect">
            <a:avLst/>
          </a:prstGeom>
        </p:spPr>
      </p:pic>
      <p:sp>
        <p:nvSpPr>
          <p:cNvPr name="TextBox 21" id="21"/>
          <p:cNvSpPr txBox="true"/>
          <p:nvPr/>
        </p:nvSpPr>
        <p:spPr>
          <a:xfrm rot="0">
            <a:off x="5541861" y="4567139"/>
            <a:ext cx="11926182" cy="2095500"/>
          </a:xfrm>
          <a:prstGeom prst="rect">
            <a:avLst/>
          </a:prstGeom>
        </p:spPr>
        <p:txBody>
          <a:bodyPr anchor="t" rtlCol="false" tIns="0" lIns="0" bIns="0" rIns="0">
            <a:spAutoFit/>
          </a:bodyPr>
          <a:lstStyle/>
          <a:p>
            <a:pPr algn="just">
              <a:lnSpc>
                <a:spcPts val="7774"/>
              </a:lnSpc>
            </a:pPr>
            <a:r>
              <a:rPr lang="en-US" sz="6478" b="true">
                <a:solidFill>
                  <a:srgbClr val="000000"/>
                </a:solidFill>
                <a:latin typeface="Calibri (MS) Bold"/>
                <a:ea typeface="Calibri (MS) Bold"/>
                <a:cs typeface="Calibri (MS) Bold"/>
                <a:sym typeface="Calibri (MS) Bold"/>
              </a:rPr>
              <a:t>Thảo luận nhóm bốn, tìm cách so sánh 2,29 km và 2,75 km</a:t>
            </a:r>
            <a:r>
              <a:rPr lang="en-US" sz="6478" b="true">
                <a:solidFill>
                  <a:srgbClr val="000000"/>
                </a:solidFill>
                <a:latin typeface="Calibri (MS) Bold"/>
                <a:ea typeface="Calibri (MS) Bold"/>
                <a:cs typeface="Calibri (MS) Bold"/>
                <a:sym typeface="Calibri (MS) Bold"/>
              </a:rPr>
              <a:t> (2’)</a:t>
            </a:r>
          </a:p>
        </p:txBody>
      </p:sp>
    </p:spTree>
  </p:cSld>
  <p:clrMapOvr>
    <a:masterClrMapping/>
  </p:clrMapOvr>
  <p:transition spd="fast">
    <p:fade/>
  </p:transition>
  <p:timing>
    <p:tnLst>
      <p:par>
        <p:cTn dur="indefinite" restart="never" nodeType="tmRoot">
          <p:childTnLst>
            <p:video>
              <p:cMediaNode vol="100000">
                <p:cTn fill="hold" display="false">
                  <p:stCondLst>
                    <p:cond delay="indefinite"/>
                  </p:stCondLst>
                </p:cTn>
                <p:tgtEl>
                  <p:spTgt spid="20"/>
                </p:tgtEl>
              </p:cMediaNode>
            </p:video>
          </p:childTnLst>
        </p:cTn>
      </p:par>
    </p:tnLst>
  </p:timing>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895089" y="4874186"/>
            <a:ext cx="2755577" cy="4184754"/>
            <a:chOff x="0" y="0"/>
            <a:chExt cx="3674102" cy="5579671"/>
          </a:xfrm>
        </p:grpSpPr>
        <p:sp>
          <p:nvSpPr>
            <p:cNvPr name="Freeform 10" id="10"/>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1" id="11"/>
          <p:cNvGrpSpPr>
            <a:grpSpLocks noChangeAspect="true"/>
          </p:cNvGrpSpPr>
          <p:nvPr/>
        </p:nvGrpSpPr>
        <p:grpSpPr>
          <a:xfrm rot="0">
            <a:off x="1169280" y="4764520"/>
            <a:ext cx="2501015" cy="4294419"/>
            <a:chOff x="0" y="0"/>
            <a:chExt cx="3334687" cy="5725892"/>
          </a:xfrm>
        </p:grpSpPr>
        <p:sp>
          <p:nvSpPr>
            <p:cNvPr name="Freeform 12" id="12"/>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3" id="13"/>
          <p:cNvGrpSpPr/>
          <p:nvPr/>
        </p:nvGrpSpPr>
        <p:grpSpPr>
          <a:xfrm rot="0">
            <a:off x="3670295" y="3132716"/>
            <a:ext cx="8264373" cy="1199031"/>
            <a:chOff x="0" y="0"/>
            <a:chExt cx="11019164" cy="1598708"/>
          </a:xfrm>
        </p:grpSpPr>
        <p:sp>
          <p:nvSpPr>
            <p:cNvPr name="Freeform 14" id="14"/>
            <p:cNvSpPr/>
            <p:nvPr/>
          </p:nvSpPr>
          <p:spPr>
            <a:xfrm flipH="false" flipV="false" rot="0">
              <a:off x="0" y="0"/>
              <a:ext cx="11006963" cy="1607566"/>
            </a:xfrm>
            <a:custGeom>
              <a:avLst/>
              <a:gdLst/>
              <a:ahLst/>
              <a:cxnLst/>
              <a:rect r="r" b="b" t="t" l="l"/>
              <a:pathLst>
                <a:path h="1607566" w="11006963">
                  <a:moveTo>
                    <a:pt x="0" y="287020"/>
                  </a:moveTo>
                  <a:cubicBezTo>
                    <a:pt x="0" y="127762"/>
                    <a:pt x="131953" y="0"/>
                    <a:pt x="293370" y="0"/>
                  </a:cubicBezTo>
                  <a:lnTo>
                    <a:pt x="10713593" y="0"/>
                  </a:lnTo>
                  <a:lnTo>
                    <a:pt x="10713593" y="28575"/>
                  </a:lnTo>
                  <a:lnTo>
                    <a:pt x="10713593" y="0"/>
                  </a:lnTo>
                  <a:cubicBezTo>
                    <a:pt x="10874883" y="0"/>
                    <a:pt x="11006963" y="127762"/>
                    <a:pt x="11006963" y="287020"/>
                  </a:cubicBezTo>
                  <a:lnTo>
                    <a:pt x="10978388" y="287020"/>
                  </a:lnTo>
                  <a:lnTo>
                    <a:pt x="11006963" y="287020"/>
                  </a:lnTo>
                  <a:lnTo>
                    <a:pt x="11006963" y="1320546"/>
                  </a:lnTo>
                  <a:lnTo>
                    <a:pt x="10978388" y="1320546"/>
                  </a:lnTo>
                  <a:lnTo>
                    <a:pt x="11006963" y="1320546"/>
                  </a:lnTo>
                  <a:cubicBezTo>
                    <a:pt x="11006963" y="1479677"/>
                    <a:pt x="10875011" y="1607566"/>
                    <a:pt x="10713593" y="1607566"/>
                  </a:cubicBezTo>
                  <a:lnTo>
                    <a:pt x="10713593" y="1578991"/>
                  </a:lnTo>
                  <a:lnTo>
                    <a:pt x="10713593" y="1607566"/>
                  </a:lnTo>
                  <a:lnTo>
                    <a:pt x="293370" y="1607566"/>
                  </a:lnTo>
                  <a:lnTo>
                    <a:pt x="293370" y="1578991"/>
                  </a:lnTo>
                  <a:lnTo>
                    <a:pt x="293370" y="1607566"/>
                  </a:lnTo>
                  <a:cubicBezTo>
                    <a:pt x="132080" y="1607566"/>
                    <a:pt x="0" y="1479804"/>
                    <a:pt x="0" y="1320546"/>
                  </a:cubicBezTo>
                  <a:lnTo>
                    <a:pt x="0" y="287020"/>
                  </a:lnTo>
                  <a:lnTo>
                    <a:pt x="28575" y="287020"/>
                  </a:lnTo>
                  <a:lnTo>
                    <a:pt x="0" y="287020"/>
                  </a:lnTo>
                  <a:moveTo>
                    <a:pt x="57150" y="287020"/>
                  </a:moveTo>
                  <a:lnTo>
                    <a:pt x="57150" y="1320546"/>
                  </a:lnTo>
                  <a:lnTo>
                    <a:pt x="28575" y="1320546"/>
                  </a:lnTo>
                  <a:lnTo>
                    <a:pt x="57150" y="1320546"/>
                  </a:lnTo>
                  <a:cubicBezTo>
                    <a:pt x="57150" y="1446784"/>
                    <a:pt x="162179" y="1550416"/>
                    <a:pt x="293370" y="1550416"/>
                  </a:cubicBezTo>
                  <a:lnTo>
                    <a:pt x="10713593" y="1550416"/>
                  </a:lnTo>
                  <a:cubicBezTo>
                    <a:pt x="10844657" y="1550416"/>
                    <a:pt x="10949813" y="1446911"/>
                    <a:pt x="10949813" y="1320546"/>
                  </a:cubicBezTo>
                  <a:lnTo>
                    <a:pt x="10949813" y="287020"/>
                  </a:lnTo>
                  <a:cubicBezTo>
                    <a:pt x="10949813" y="160782"/>
                    <a:pt x="10844785" y="57150"/>
                    <a:pt x="10713593" y="57150"/>
                  </a:cubicBezTo>
                  <a:lnTo>
                    <a:pt x="293370" y="57150"/>
                  </a:lnTo>
                  <a:lnTo>
                    <a:pt x="293370" y="28575"/>
                  </a:lnTo>
                  <a:lnTo>
                    <a:pt x="293370" y="57150"/>
                  </a:lnTo>
                  <a:cubicBezTo>
                    <a:pt x="162179" y="57150"/>
                    <a:pt x="57150" y="160655"/>
                    <a:pt x="57150" y="287020"/>
                  </a:cubicBezTo>
                  <a:close/>
                </a:path>
              </a:pathLst>
            </a:custGeom>
            <a:solidFill>
              <a:srgbClr val="385724"/>
            </a:solidFill>
          </p:spPr>
        </p:sp>
      </p:grpSp>
      <p:grpSp>
        <p:nvGrpSpPr>
          <p:cNvPr name="Group 15" id="15"/>
          <p:cNvGrpSpPr/>
          <p:nvPr/>
        </p:nvGrpSpPr>
        <p:grpSpPr>
          <a:xfrm rot="0">
            <a:off x="628367" y="1403498"/>
            <a:ext cx="16899405" cy="8126473"/>
            <a:chOff x="0" y="0"/>
            <a:chExt cx="16105107" cy="7744517"/>
          </a:xfrm>
        </p:grpSpPr>
        <p:sp>
          <p:nvSpPr>
            <p:cNvPr name="Freeform 16" id="16"/>
            <p:cNvSpPr/>
            <p:nvPr/>
          </p:nvSpPr>
          <p:spPr>
            <a:xfrm flipH="false" flipV="false" rot="0">
              <a:off x="41764" y="138424"/>
              <a:ext cx="16003747" cy="7510578"/>
            </a:xfrm>
            <a:custGeom>
              <a:avLst/>
              <a:gdLst/>
              <a:ahLst/>
              <a:cxnLst/>
              <a:rect r="r" b="b" t="t" l="l"/>
              <a:pathLst>
                <a:path h="7510578" w="16003747">
                  <a:moveTo>
                    <a:pt x="0" y="1251968"/>
                  </a:moveTo>
                  <a:cubicBezTo>
                    <a:pt x="0" y="560463"/>
                    <a:pt x="173181" y="0"/>
                    <a:pt x="387012" y="0"/>
                  </a:cubicBezTo>
                  <a:lnTo>
                    <a:pt x="15616734" y="0"/>
                  </a:lnTo>
                  <a:cubicBezTo>
                    <a:pt x="15830380" y="0"/>
                    <a:pt x="16003747" y="560463"/>
                    <a:pt x="16003747" y="1251968"/>
                  </a:cubicBezTo>
                  <a:lnTo>
                    <a:pt x="16003747" y="6258610"/>
                  </a:lnTo>
                  <a:cubicBezTo>
                    <a:pt x="16003747" y="6950115"/>
                    <a:pt x="15830566" y="7510578"/>
                    <a:pt x="15616734" y="7510578"/>
                  </a:cubicBezTo>
                  <a:lnTo>
                    <a:pt x="387012" y="7510578"/>
                  </a:lnTo>
                  <a:cubicBezTo>
                    <a:pt x="173367" y="7510578"/>
                    <a:pt x="0" y="6950115"/>
                    <a:pt x="0" y="6258610"/>
                  </a:cubicBezTo>
                  <a:close/>
                </a:path>
              </a:pathLst>
            </a:custGeom>
            <a:solidFill>
              <a:srgbClr val="FFFFFF"/>
            </a:solidFill>
          </p:spPr>
        </p:sp>
        <p:sp>
          <p:nvSpPr>
            <p:cNvPr name="Freeform 17" id="17"/>
            <p:cNvSpPr/>
            <p:nvPr/>
          </p:nvSpPr>
          <p:spPr>
            <a:xfrm flipH="false" flipV="false" rot="0">
              <a:off x="0" y="0"/>
              <a:ext cx="16087089" cy="7696374"/>
            </a:xfrm>
            <a:custGeom>
              <a:avLst/>
              <a:gdLst/>
              <a:ahLst/>
              <a:cxnLst/>
              <a:rect r="r" b="b" t="t" l="l"/>
              <a:pathLst>
                <a:path h="7696374" w="16087089">
                  <a:moveTo>
                    <a:pt x="410957" y="1230"/>
                  </a:moveTo>
                  <a:cubicBezTo>
                    <a:pt x="416897" y="615"/>
                    <a:pt x="422651" y="0"/>
                    <a:pt x="428591" y="0"/>
                  </a:cubicBezTo>
                  <a:lnTo>
                    <a:pt x="428591" y="138424"/>
                  </a:lnTo>
                  <a:lnTo>
                    <a:pt x="428591" y="0"/>
                  </a:lnTo>
                  <a:lnTo>
                    <a:pt x="663397" y="0"/>
                  </a:lnTo>
                  <a:lnTo>
                    <a:pt x="663397" y="276848"/>
                  </a:lnTo>
                  <a:lnTo>
                    <a:pt x="428776" y="276848"/>
                  </a:lnTo>
                  <a:cubicBezTo>
                    <a:pt x="423950" y="276848"/>
                    <a:pt x="419124" y="277463"/>
                    <a:pt x="414298" y="278078"/>
                  </a:cubicBezTo>
                  <a:close/>
                  <a:moveTo>
                    <a:pt x="997508" y="0"/>
                  </a:moveTo>
                  <a:lnTo>
                    <a:pt x="1248091" y="0"/>
                  </a:lnTo>
                  <a:lnTo>
                    <a:pt x="1248091" y="276848"/>
                  </a:lnTo>
                  <a:lnTo>
                    <a:pt x="997508" y="276848"/>
                  </a:lnTo>
                  <a:close/>
                  <a:moveTo>
                    <a:pt x="1582203" y="276848"/>
                  </a:moveTo>
                  <a:lnTo>
                    <a:pt x="1832786" y="276848"/>
                  </a:lnTo>
                  <a:lnTo>
                    <a:pt x="1582203" y="276848"/>
                  </a:lnTo>
                  <a:close/>
                  <a:moveTo>
                    <a:pt x="2166897" y="276848"/>
                  </a:moveTo>
                  <a:lnTo>
                    <a:pt x="2417481" y="276848"/>
                  </a:lnTo>
                  <a:lnTo>
                    <a:pt x="2166897" y="276848"/>
                  </a:lnTo>
                  <a:close/>
                  <a:moveTo>
                    <a:pt x="2751593" y="276848"/>
                  </a:moveTo>
                  <a:lnTo>
                    <a:pt x="3002176" y="276848"/>
                  </a:lnTo>
                  <a:lnTo>
                    <a:pt x="2751593" y="276848"/>
                  </a:lnTo>
                  <a:close/>
                  <a:moveTo>
                    <a:pt x="3336287" y="276848"/>
                  </a:moveTo>
                  <a:lnTo>
                    <a:pt x="3586871" y="276848"/>
                  </a:lnTo>
                  <a:lnTo>
                    <a:pt x="3336287" y="276848"/>
                  </a:lnTo>
                  <a:close/>
                  <a:moveTo>
                    <a:pt x="3920982" y="276848"/>
                  </a:moveTo>
                  <a:lnTo>
                    <a:pt x="4171566" y="276848"/>
                  </a:lnTo>
                  <a:lnTo>
                    <a:pt x="3920982" y="276848"/>
                  </a:lnTo>
                  <a:close/>
                  <a:moveTo>
                    <a:pt x="4505677" y="276848"/>
                  </a:moveTo>
                  <a:lnTo>
                    <a:pt x="4756260" y="276848"/>
                  </a:lnTo>
                  <a:lnTo>
                    <a:pt x="4505677" y="276848"/>
                  </a:lnTo>
                  <a:close/>
                  <a:moveTo>
                    <a:pt x="5090371" y="276848"/>
                  </a:moveTo>
                  <a:lnTo>
                    <a:pt x="5340955" y="276848"/>
                  </a:lnTo>
                  <a:lnTo>
                    <a:pt x="5090371" y="276848"/>
                  </a:lnTo>
                  <a:close/>
                  <a:moveTo>
                    <a:pt x="5675066" y="276848"/>
                  </a:moveTo>
                  <a:lnTo>
                    <a:pt x="5925650" y="276848"/>
                  </a:lnTo>
                  <a:lnTo>
                    <a:pt x="5675066" y="276848"/>
                  </a:lnTo>
                  <a:close/>
                  <a:moveTo>
                    <a:pt x="6259761" y="276848"/>
                  </a:moveTo>
                  <a:lnTo>
                    <a:pt x="6510344" y="276848"/>
                  </a:lnTo>
                  <a:lnTo>
                    <a:pt x="6259761" y="276848"/>
                  </a:lnTo>
                  <a:close/>
                  <a:moveTo>
                    <a:pt x="6844456" y="276848"/>
                  </a:moveTo>
                  <a:lnTo>
                    <a:pt x="7095039" y="276848"/>
                  </a:lnTo>
                  <a:lnTo>
                    <a:pt x="6844456" y="276848"/>
                  </a:lnTo>
                  <a:close/>
                  <a:moveTo>
                    <a:pt x="7429150" y="276848"/>
                  </a:moveTo>
                  <a:lnTo>
                    <a:pt x="7679734" y="276848"/>
                  </a:lnTo>
                  <a:lnTo>
                    <a:pt x="7429150" y="276848"/>
                  </a:lnTo>
                  <a:close/>
                  <a:moveTo>
                    <a:pt x="8013846" y="276848"/>
                  </a:moveTo>
                  <a:lnTo>
                    <a:pt x="8264429" y="276848"/>
                  </a:lnTo>
                  <a:lnTo>
                    <a:pt x="8013846" y="276848"/>
                  </a:lnTo>
                  <a:close/>
                  <a:moveTo>
                    <a:pt x="8598540" y="276848"/>
                  </a:moveTo>
                  <a:lnTo>
                    <a:pt x="8849123" y="276848"/>
                  </a:lnTo>
                  <a:lnTo>
                    <a:pt x="8598540" y="276848"/>
                  </a:lnTo>
                  <a:close/>
                  <a:moveTo>
                    <a:pt x="9183235" y="276848"/>
                  </a:moveTo>
                  <a:lnTo>
                    <a:pt x="9433819" y="276848"/>
                  </a:lnTo>
                  <a:lnTo>
                    <a:pt x="9183235" y="276848"/>
                  </a:lnTo>
                  <a:close/>
                  <a:moveTo>
                    <a:pt x="9767930" y="276848"/>
                  </a:moveTo>
                  <a:lnTo>
                    <a:pt x="10018513" y="276848"/>
                  </a:lnTo>
                  <a:lnTo>
                    <a:pt x="9767930" y="276848"/>
                  </a:lnTo>
                  <a:close/>
                  <a:moveTo>
                    <a:pt x="10352625" y="276848"/>
                  </a:moveTo>
                  <a:lnTo>
                    <a:pt x="10603208" y="276848"/>
                  </a:lnTo>
                  <a:lnTo>
                    <a:pt x="10352625" y="276848"/>
                  </a:lnTo>
                  <a:close/>
                  <a:moveTo>
                    <a:pt x="10937319" y="276848"/>
                  </a:moveTo>
                  <a:lnTo>
                    <a:pt x="11187903" y="276848"/>
                  </a:lnTo>
                  <a:lnTo>
                    <a:pt x="10937319" y="276848"/>
                  </a:lnTo>
                  <a:close/>
                  <a:moveTo>
                    <a:pt x="11522015" y="276848"/>
                  </a:moveTo>
                  <a:lnTo>
                    <a:pt x="11772598" y="276848"/>
                  </a:lnTo>
                  <a:lnTo>
                    <a:pt x="11522015" y="276848"/>
                  </a:lnTo>
                  <a:close/>
                  <a:moveTo>
                    <a:pt x="12106709" y="276848"/>
                  </a:moveTo>
                  <a:lnTo>
                    <a:pt x="12357292" y="276848"/>
                  </a:lnTo>
                  <a:lnTo>
                    <a:pt x="12106709" y="276848"/>
                  </a:lnTo>
                  <a:close/>
                  <a:moveTo>
                    <a:pt x="12691404" y="276848"/>
                  </a:moveTo>
                  <a:lnTo>
                    <a:pt x="12941988" y="276848"/>
                  </a:lnTo>
                  <a:lnTo>
                    <a:pt x="12691404" y="276848"/>
                  </a:lnTo>
                  <a:close/>
                  <a:moveTo>
                    <a:pt x="13276098" y="276848"/>
                  </a:moveTo>
                  <a:lnTo>
                    <a:pt x="13526683" y="276848"/>
                  </a:lnTo>
                  <a:lnTo>
                    <a:pt x="13276098" y="276848"/>
                  </a:lnTo>
                  <a:close/>
                  <a:moveTo>
                    <a:pt x="13860794" y="276848"/>
                  </a:moveTo>
                  <a:lnTo>
                    <a:pt x="14111377" y="276848"/>
                  </a:lnTo>
                  <a:lnTo>
                    <a:pt x="13860794" y="276848"/>
                  </a:lnTo>
                  <a:close/>
                  <a:moveTo>
                    <a:pt x="14445489" y="276848"/>
                  </a:moveTo>
                  <a:lnTo>
                    <a:pt x="14696072" y="276848"/>
                  </a:lnTo>
                  <a:lnTo>
                    <a:pt x="14445489" y="276848"/>
                  </a:lnTo>
                  <a:close/>
                  <a:moveTo>
                    <a:pt x="15030183" y="276848"/>
                  </a:moveTo>
                  <a:lnTo>
                    <a:pt x="15280767" y="276848"/>
                  </a:lnTo>
                  <a:lnTo>
                    <a:pt x="15030183" y="276848"/>
                  </a:lnTo>
                  <a:close/>
                  <a:moveTo>
                    <a:pt x="15614878" y="276848"/>
                  </a:moveTo>
                  <a:lnTo>
                    <a:pt x="15658498" y="276848"/>
                  </a:lnTo>
                  <a:lnTo>
                    <a:pt x="15658498" y="138424"/>
                  </a:lnTo>
                  <a:lnTo>
                    <a:pt x="15658498" y="0"/>
                  </a:lnTo>
                  <a:cubicBezTo>
                    <a:pt x="15738314" y="0"/>
                    <a:pt x="15813117" y="70750"/>
                    <a:pt x="15877155" y="194409"/>
                  </a:cubicBezTo>
                  <a:lnTo>
                    <a:pt x="15835206" y="433729"/>
                  </a:lnTo>
                  <a:cubicBezTo>
                    <a:pt x="15783604" y="334063"/>
                    <a:pt x="15723279" y="276848"/>
                    <a:pt x="15658498" y="276848"/>
                  </a:cubicBezTo>
                  <a:lnTo>
                    <a:pt x="15614878" y="276848"/>
                  </a:lnTo>
                  <a:close/>
                  <a:moveTo>
                    <a:pt x="16081891" y="1171375"/>
                  </a:moveTo>
                  <a:cubicBezTo>
                    <a:pt x="16085418" y="1242740"/>
                    <a:pt x="16087089" y="1315951"/>
                    <a:pt x="16087089" y="1390392"/>
                  </a:cubicBezTo>
                  <a:lnTo>
                    <a:pt x="16045326" y="1390392"/>
                  </a:lnTo>
                  <a:lnTo>
                    <a:pt x="16087089" y="1390392"/>
                  </a:lnTo>
                  <a:lnTo>
                    <a:pt x="16087089" y="2023451"/>
                  </a:lnTo>
                  <a:lnTo>
                    <a:pt x="16003563" y="2023451"/>
                  </a:lnTo>
                  <a:lnTo>
                    <a:pt x="16003563" y="1390392"/>
                  </a:lnTo>
                  <a:cubicBezTo>
                    <a:pt x="16003563" y="1330716"/>
                    <a:pt x="16002076" y="1272885"/>
                    <a:pt x="15999292" y="1215670"/>
                  </a:cubicBezTo>
                  <a:close/>
                  <a:moveTo>
                    <a:pt x="16004490" y="3175139"/>
                  </a:moveTo>
                  <a:lnTo>
                    <a:pt x="16004490" y="4005683"/>
                  </a:lnTo>
                  <a:lnTo>
                    <a:pt x="15920962" y="4005683"/>
                  </a:lnTo>
                  <a:lnTo>
                    <a:pt x="15920962" y="3130843"/>
                  </a:lnTo>
                  <a:close/>
                  <a:moveTo>
                    <a:pt x="15920962" y="5068779"/>
                  </a:moveTo>
                  <a:lnTo>
                    <a:pt x="15920962" y="5899322"/>
                  </a:lnTo>
                  <a:lnTo>
                    <a:pt x="15837435" y="5899322"/>
                  </a:lnTo>
                  <a:lnTo>
                    <a:pt x="15837435" y="5068779"/>
                  </a:lnTo>
                  <a:close/>
                  <a:moveTo>
                    <a:pt x="16037344" y="7047934"/>
                  </a:moveTo>
                  <a:cubicBezTo>
                    <a:pt x="15993166" y="7317399"/>
                    <a:pt x="15922447" y="7533956"/>
                    <a:pt x="15836691" y="7661306"/>
                  </a:cubicBezTo>
                  <a:lnTo>
                    <a:pt x="15802536" y="7408452"/>
                  </a:lnTo>
                  <a:cubicBezTo>
                    <a:pt x="15871772" y="7305710"/>
                    <a:pt x="15928572" y="7131603"/>
                    <a:pt x="15963838" y="6915662"/>
                  </a:cubicBezTo>
                  <a:close/>
                  <a:moveTo>
                    <a:pt x="15416825" y="7654538"/>
                  </a:moveTo>
                  <a:lnTo>
                    <a:pt x="15166242" y="7654538"/>
                  </a:lnTo>
                  <a:lnTo>
                    <a:pt x="15166242" y="7377691"/>
                  </a:lnTo>
                  <a:lnTo>
                    <a:pt x="15416825" y="7377691"/>
                  </a:lnTo>
                  <a:close/>
                  <a:moveTo>
                    <a:pt x="14832130" y="7377691"/>
                  </a:moveTo>
                  <a:lnTo>
                    <a:pt x="14581546" y="7377691"/>
                  </a:lnTo>
                  <a:lnTo>
                    <a:pt x="14581546" y="7100843"/>
                  </a:lnTo>
                  <a:lnTo>
                    <a:pt x="14832130" y="7100843"/>
                  </a:lnTo>
                  <a:close/>
                  <a:moveTo>
                    <a:pt x="14247434" y="7100843"/>
                  </a:moveTo>
                  <a:lnTo>
                    <a:pt x="13996851" y="7100843"/>
                  </a:lnTo>
                  <a:lnTo>
                    <a:pt x="13996851" y="6823994"/>
                  </a:lnTo>
                  <a:lnTo>
                    <a:pt x="14247434" y="6823994"/>
                  </a:lnTo>
                  <a:close/>
                  <a:moveTo>
                    <a:pt x="13662740" y="6823994"/>
                  </a:moveTo>
                  <a:lnTo>
                    <a:pt x="13412157" y="6823994"/>
                  </a:lnTo>
                  <a:lnTo>
                    <a:pt x="13412157" y="6547147"/>
                  </a:lnTo>
                  <a:lnTo>
                    <a:pt x="13662740" y="6547147"/>
                  </a:lnTo>
                  <a:close/>
                  <a:moveTo>
                    <a:pt x="13078045" y="6547147"/>
                  </a:moveTo>
                  <a:lnTo>
                    <a:pt x="12827462" y="6547147"/>
                  </a:lnTo>
                  <a:lnTo>
                    <a:pt x="12827462" y="6270299"/>
                  </a:lnTo>
                  <a:lnTo>
                    <a:pt x="13078045" y="6270299"/>
                  </a:lnTo>
                  <a:close/>
                  <a:moveTo>
                    <a:pt x="12493351" y="6270299"/>
                  </a:moveTo>
                  <a:lnTo>
                    <a:pt x="12242767" y="6270299"/>
                  </a:lnTo>
                  <a:lnTo>
                    <a:pt x="12242767" y="5993451"/>
                  </a:lnTo>
                  <a:lnTo>
                    <a:pt x="12493351" y="5993451"/>
                  </a:lnTo>
                  <a:close/>
                  <a:moveTo>
                    <a:pt x="11908655" y="5993451"/>
                  </a:moveTo>
                  <a:lnTo>
                    <a:pt x="11658072" y="5993451"/>
                  </a:lnTo>
                  <a:lnTo>
                    <a:pt x="11658072" y="5716603"/>
                  </a:lnTo>
                  <a:lnTo>
                    <a:pt x="11908655" y="5716603"/>
                  </a:lnTo>
                  <a:close/>
                  <a:moveTo>
                    <a:pt x="11323961" y="5716603"/>
                  </a:moveTo>
                  <a:lnTo>
                    <a:pt x="11073378" y="5716603"/>
                  </a:lnTo>
                  <a:lnTo>
                    <a:pt x="11073378" y="5439755"/>
                  </a:lnTo>
                  <a:lnTo>
                    <a:pt x="11323961" y="5439755"/>
                  </a:lnTo>
                  <a:close/>
                  <a:moveTo>
                    <a:pt x="10739266" y="5439755"/>
                  </a:moveTo>
                  <a:lnTo>
                    <a:pt x="10488682" y="5439755"/>
                  </a:lnTo>
                  <a:lnTo>
                    <a:pt x="10488682" y="5162907"/>
                  </a:lnTo>
                  <a:lnTo>
                    <a:pt x="10739266" y="5162907"/>
                  </a:lnTo>
                  <a:close/>
                  <a:moveTo>
                    <a:pt x="10154571" y="5162907"/>
                  </a:moveTo>
                  <a:lnTo>
                    <a:pt x="9903988" y="5162907"/>
                  </a:lnTo>
                  <a:lnTo>
                    <a:pt x="9903988" y="4886059"/>
                  </a:lnTo>
                  <a:lnTo>
                    <a:pt x="10154571" y="4886059"/>
                  </a:lnTo>
                  <a:close/>
                  <a:moveTo>
                    <a:pt x="9569876" y="4886059"/>
                  </a:moveTo>
                  <a:lnTo>
                    <a:pt x="9319293" y="4886059"/>
                  </a:lnTo>
                  <a:lnTo>
                    <a:pt x="9319293" y="4609211"/>
                  </a:lnTo>
                  <a:lnTo>
                    <a:pt x="9569876" y="4609211"/>
                  </a:lnTo>
                  <a:close/>
                  <a:moveTo>
                    <a:pt x="8985182" y="4609211"/>
                  </a:moveTo>
                  <a:lnTo>
                    <a:pt x="8734598" y="4609211"/>
                  </a:lnTo>
                  <a:lnTo>
                    <a:pt x="8734598" y="4332363"/>
                  </a:lnTo>
                  <a:lnTo>
                    <a:pt x="8985182" y="4332363"/>
                  </a:lnTo>
                  <a:close/>
                  <a:moveTo>
                    <a:pt x="8400486" y="4332363"/>
                  </a:moveTo>
                  <a:lnTo>
                    <a:pt x="8149903" y="4332363"/>
                  </a:lnTo>
                  <a:lnTo>
                    <a:pt x="8149903" y="4055515"/>
                  </a:lnTo>
                  <a:lnTo>
                    <a:pt x="8400486" y="4055515"/>
                  </a:lnTo>
                  <a:close/>
                  <a:moveTo>
                    <a:pt x="7815792" y="4055515"/>
                  </a:moveTo>
                  <a:lnTo>
                    <a:pt x="7565209" y="4055515"/>
                  </a:lnTo>
                  <a:lnTo>
                    <a:pt x="7565209" y="3778667"/>
                  </a:lnTo>
                  <a:lnTo>
                    <a:pt x="7815792" y="3778667"/>
                  </a:lnTo>
                  <a:close/>
                  <a:moveTo>
                    <a:pt x="7231097" y="3778667"/>
                  </a:moveTo>
                  <a:lnTo>
                    <a:pt x="6980513" y="3778667"/>
                  </a:lnTo>
                  <a:lnTo>
                    <a:pt x="6980513" y="3501819"/>
                  </a:lnTo>
                  <a:lnTo>
                    <a:pt x="7231097" y="3501819"/>
                  </a:lnTo>
                  <a:close/>
                  <a:moveTo>
                    <a:pt x="6646402" y="3501819"/>
                  </a:moveTo>
                  <a:lnTo>
                    <a:pt x="6395819" y="3501819"/>
                  </a:lnTo>
                  <a:lnTo>
                    <a:pt x="6395819" y="3224971"/>
                  </a:lnTo>
                  <a:lnTo>
                    <a:pt x="6646402" y="3224971"/>
                  </a:lnTo>
                  <a:close/>
                  <a:moveTo>
                    <a:pt x="6061708" y="3224971"/>
                  </a:moveTo>
                  <a:lnTo>
                    <a:pt x="5811124" y="3224971"/>
                  </a:lnTo>
                  <a:lnTo>
                    <a:pt x="5811124" y="2948123"/>
                  </a:lnTo>
                  <a:lnTo>
                    <a:pt x="6061708" y="2948123"/>
                  </a:lnTo>
                  <a:close/>
                  <a:moveTo>
                    <a:pt x="5477013" y="2948123"/>
                  </a:moveTo>
                  <a:lnTo>
                    <a:pt x="5226429" y="2948123"/>
                  </a:lnTo>
                  <a:lnTo>
                    <a:pt x="5226429" y="2671275"/>
                  </a:lnTo>
                  <a:lnTo>
                    <a:pt x="5477013" y="2671275"/>
                  </a:lnTo>
                  <a:close/>
                  <a:moveTo>
                    <a:pt x="4892318" y="2671275"/>
                  </a:moveTo>
                  <a:lnTo>
                    <a:pt x="4641735" y="2671275"/>
                  </a:lnTo>
                  <a:lnTo>
                    <a:pt x="4641735" y="2394427"/>
                  </a:lnTo>
                  <a:lnTo>
                    <a:pt x="4892318" y="2394427"/>
                  </a:lnTo>
                  <a:close/>
                  <a:moveTo>
                    <a:pt x="4307623" y="2394427"/>
                  </a:moveTo>
                  <a:lnTo>
                    <a:pt x="4057040" y="2394427"/>
                  </a:lnTo>
                  <a:lnTo>
                    <a:pt x="4057040" y="2117579"/>
                  </a:lnTo>
                  <a:lnTo>
                    <a:pt x="4307623" y="2117579"/>
                  </a:lnTo>
                  <a:close/>
                  <a:moveTo>
                    <a:pt x="3722928" y="2117579"/>
                  </a:moveTo>
                  <a:lnTo>
                    <a:pt x="3472345" y="2117579"/>
                  </a:lnTo>
                  <a:lnTo>
                    <a:pt x="3472345" y="1840731"/>
                  </a:lnTo>
                  <a:lnTo>
                    <a:pt x="3722928" y="1840731"/>
                  </a:lnTo>
                  <a:close/>
                  <a:moveTo>
                    <a:pt x="3138233" y="1840731"/>
                  </a:moveTo>
                  <a:lnTo>
                    <a:pt x="2887650" y="1840731"/>
                  </a:lnTo>
                  <a:lnTo>
                    <a:pt x="2887650" y="1563883"/>
                  </a:lnTo>
                  <a:lnTo>
                    <a:pt x="3138233" y="1563883"/>
                  </a:lnTo>
                  <a:close/>
                  <a:moveTo>
                    <a:pt x="2553539" y="1563883"/>
                  </a:moveTo>
                  <a:lnTo>
                    <a:pt x="2302955" y="1563883"/>
                  </a:lnTo>
                  <a:lnTo>
                    <a:pt x="2302955" y="1287035"/>
                  </a:lnTo>
                  <a:lnTo>
                    <a:pt x="2553539" y="1287035"/>
                  </a:lnTo>
                  <a:close/>
                  <a:moveTo>
                    <a:pt x="1968844" y="1287035"/>
                  </a:moveTo>
                  <a:lnTo>
                    <a:pt x="1791765" y="1287035"/>
                  </a:lnTo>
                  <a:lnTo>
                    <a:pt x="1791765" y="1010187"/>
                  </a:lnTo>
                  <a:lnTo>
                    <a:pt x="2042348" y="1010187"/>
                  </a:lnTo>
                  <a:close/>
                  <a:moveTo>
                    <a:pt x="1457653" y="1010187"/>
                  </a:moveTo>
                  <a:lnTo>
                    <a:pt x="1207070" y="1010187"/>
                  </a:lnTo>
                  <a:lnTo>
                    <a:pt x="1207070" y="733339"/>
                  </a:lnTo>
                  <a:lnTo>
                    <a:pt x="1457653" y="733339"/>
                  </a:lnTo>
                  <a:close/>
                  <a:moveTo>
                    <a:pt x="872959" y="733339"/>
                  </a:moveTo>
                  <a:lnTo>
                    <a:pt x="622375" y="733339"/>
                  </a:lnTo>
                  <a:lnTo>
                    <a:pt x="622375" y="456491"/>
                  </a:lnTo>
                  <a:lnTo>
                    <a:pt x="872959" y="456491"/>
                  </a:lnTo>
                  <a:close/>
                  <a:moveTo>
                    <a:pt x="276570" y="7696374"/>
                  </a:moveTo>
                  <a:cubicBezTo>
                    <a:pt x="188030" y="7587480"/>
                    <a:pt x="113598" y="7386303"/>
                    <a:pt x="64224" y="7128528"/>
                  </a:cubicBezTo>
                  <a:lnTo>
                    <a:pt x="134758" y="6980260"/>
                  </a:lnTo>
                  <a:cubicBezTo>
                    <a:pt x="174295" y="7186973"/>
                    <a:pt x="234249" y="7348775"/>
                    <a:pt x="305712" y="7436751"/>
                  </a:cubicBezTo>
                  <a:close/>
                  <a:moveTo>
                    <a:pt x="0" y="5983608"/>
                  </a:moveTo>
                  <a:lnTo>
                    <a:pt x="0" y="5153064"/>
                  </a:lnTo>
                  <a:lnTo>
                    <a:pt x="83528" y="5153064"/>
                  </a:lnTo>
                  <a:lnTo>
                    <a:pt x="83528" y="5983608"/>
                  </a:lnTo>
                  <a:close/>
                  <a:moveTo>
                    <a:pt x="83528" y="4045672"/>
                  </a:moveTo>
                  <a:lnTo>
                    <a:pt x="83528" y="3215128"/>
                  </a:lnTo>
                  <a:lnTo>
                    <a:pt x="83528" y="4045672"/>
                  </a:lnTo>
                  <a:close/>
                  <a:moveTo>
                    <a:pt x="83528" y="2107736"/>
                  </a:moveTo>
                  <a:lnTo>
                    <a:pt x="83528" y="1390392"/>
                  </a:lnTo>
                  <a:lnTo>
                    <a:pt x="41764" y="1390392"/>
                  </a:lnTo>
                  <a:lnTo>
                    <a:pt x="0" y="1390392"/>
                  </a:lnTo>
                  <a:cubicBezTo>
                    <a:pt x="0" y="1067403"/>
                    <a:pt x="33968" y="770868"/>
                    <a:pt x="90767" y="535239"/>
                  </a:cubicBezTo>
                  <a:lnTo>
                    <a:pt x="155919" y="707500"/>
                  </a:lnTo>
                  <a:cubicBezTo>
                    <a:pt x="110442" y="896372"/>
                    <a:pt x="83528" y="1133231"/>
                    <a:pt x="83528" y="1390392"/>
                  </a:cubicBezTo>
                  <a:lnTo>
                    <a:pt x="83528" y="2107736"/>
                  </a:lnTo>
                  <a:close/>
                </a:path>
              </a:pathLst>
            </a:custGeom>
            <a:solidFill>
              <a:srgbClr val="385724"/>
            </a:solidFill>
          </p:spPr>
        </p:sp>
      </p:grpSp>
      <p:sp>
        <p:nvSpPr>
          <p:cNvPr name="Freeform 18" id="18"/>
          <p:cNvSpPr/>
          <p:nvPr/>
        </p:nvSpPr>
        <p:spPr>
          <a:xfrm flipH="false" flipV="false" rot="0">
            <a:off x="16113346" y="8980274"/>
            <a:ext cx="1414425" cy="1099393"/>
          </a:xfrm>
          <a:custGeom>
            <a:avLst/>
            <a:gdLst/>
            <a:ahLst/>
            <a:cxnLst/>
            <a:rect r="r" b="b" t="t" l="l"/>
            <a:pathLst>
              <a:path h="1099393" w="1414425">
                <a:moveTo>
                  <a:pt x="0" y="0"/>
                </a:moveTo>
                <a:lnTo>
                  <a:pt x="1414426" y="0"/>
                </a:lnTo>
                <a:lnTo>
                  <a:pt x="1414426" y="1099393"/>
                </a:lnTo>
                <a:lnTo>
                  <a:pt x="0" y="1099393"/>
                </a:lnTo>
                <a:lnTo>
                  <a:pt x="0" y="0"/>
                </a:lnTo>
                <a:close/>
              </a:path>
            </a:pathLst>
          </a:custGeom>
          <a:blipFill>
            <a:blip r:embed="rId5">
              <a:extLst>
                <a:ext uri="{96DAC541-7B7A-43D3-8B79-37D633B846F1}">
                  <asvg:svgBlip xmlns:asvg="http://schemas.microsoft.com/office/drawing/2016/SVG/main" r:embed="rId6"/>
                </a:ext>
              </a:extLst>
            </a:blip>
            <a:stretch>
              <a:fillRect l="0" t="0" r="0" b="-39016"/>
            </a:stretch>
          </a:blipFill>
        </p:spPr>
      </p:sp>
      <p:sp>
        <p:nvSpPr>
          <p:cNvPr name="Freeform 19" id="19"/>
          <p:cNvSpPr/>
          <p:nvPr/>
        </p:nvSpPr>
        <p:spPr>
          <a:xfrm flipH="false" flipV="false" rot="0">
            <a:off x="3670295" y="671448"/>
            <a:ext cx="10677662" cy="640314"/>
          </a:xfrm>
          <a:custGeom>
            <a:avLst/>
            <a:gdLst/>
            <a:ahLst/>
            <a:cxnLst/>
            <a:rect r="r" b="b" t="t" l="l"/>
            <a:pathLst>
              <a:path h="640314" w="10677662">
                <a:moveTo>
                  <a:pt x="0" y="0"/>
                </a:moveTo>
                <a:lnTo>
                  <a:pt x="10677662" y="0"/>
                </a:lnTo>
                <a:lnTo>
                  <a:pt x="10677662" y="640314"/>
                </a:lnTo>
                <a:lnTo>
                  <a:pt x="0" y="640314"/>
                </a:lnTo>
                <a:lnTo>
                  <a:pt x="0" y="0"/>
                </a:lnTo>
                <a:close/>
              </a:path>
            </a:pathLst>
          </a:custGeom>
          <a:blipFill>
            <a:blip r:embed="rId7"/>
            <a:stretch>
              <a:fillRect l="0" t="0" r="0" b="0"/>
            </a:stretch>
          </a:blipFill>
        </p:spPr>
      </p:sp>
      <p:sp>
        <p:nvSpPr>
          <p:cNvPr name="Freeform 20" id="20"/>
          <p:cNvSpPr/>
          <p:nvPr/>
        </p:nvSpPr>
        <p:spPr>
          <a:xfrm flipH="false" flipV="false" rot="0">
            <a:off x="1169280" y="2022982"/>
            <a:ext cx="15651279" cy="1100156"/>
          </a:xfrm>
          <a:custGeom>
            <a:avLst/>
            <a:gdLst/>
            <a:ahLst/>
            <a:cxnLst/>
            <a:rect r="r" b="b" t="t" l="l"/>
            <a:pathLst>
              <a:path h="1100156" w="15651279">
                <a:moveTo>
                  <a:pt x="0" y="0"/>
                </a:moveTo>
                <a:lnTo>
                  <a:pt x="15651279" y="0"/>
                </a:lnTo>
                <a:lnTo>
                  <a:pt x="15651279" y="1100156"/>
                </a:lnTo>
                <a:lnTo>
                  <a:pt x="0" y="1100156"/>
                </a:lnTo>
                <a:lnTo>
                  <a:pt x="0" y="0"/>
                </a:lnTo>
                <a:close/>
              </a:path>
            </a:pathLst>
          </a:custGeom>
          <a:blipFill>
            <a:blip r:embed="rId8"/>
            <a:stretch>
              <a:fillRect l="0" t="0" r="0" b="0"/>
            </a:stretch>
          </a:blipFill>
        </p:spPr>
      </p:sp>
      <p:sp>
        <p:nvSpPr>
          <p:cNvPr name="Freeform 21" id="21"/>
          <p:cNvSpPr/>
          <p:nvPr/>
        </p:nvSpPr>
        <p:spPr>
          <a:xfrm flipH="false" flipV="false" rot="0">
            <a:off x="1064026" y="3551682"/>
            <a:ext cx="15756533" cy="2425677"/>
          </a:xfrm>
          <a:custGeom>
            <a:avLst/>
            <a:gdLst/>
            <a:ahLst/>
            <a:cxnLst/>
            <a:rect r="r" b="b" t="t" l="l"/>
            <a:pathLst>
              <a:path h="2425677" w="15756533">
                <a:moveTo>
                  <a:pt x="0" y="0"/>
                </a:moveTo>
                <a:lnTo>
                  <a:pt x="15756533" y="0"/>
                </a:lnTo>
                <a:lnTo>
                  <a:pt x="15756533" y="2425677"/>
                </a:lnTo>
                <a:lnTo>
                  <a:pt x="0" y="2425677"/>
                </a:lnTo>
                <a:lnTo>
                  <a:pt x="0" y="0"/>
                </a:lnTo>
                <a:close/>
              </a:path>
            </a:pathLst>
          </a:custGeom>
          <a:blipFill>
            <a:blip r:embed="rId9"/>
            <a:stretch>
              <a:fillRect l="0" t="0" r="0" b="0"/>
            </a:stretch>
          </a:blipFill>
        </p:spPr>
      </p:sp>
      <p:sp>
        <p:nvSpPr>
          <p:cNvPr name="Freeform 22" id="22"/>
          <p:cNvSpPr/>
          <p:nvPr/>
        </p:nvSpPr>
        <p:spPr>
          <a:xfrm flipH="false" flipV="false" rot="0">
            <a:off x="1212970" y="6284481"/>
            <a:ext cx="15458644" cy="1254497"/>
          </a:xfrm>
          <a:custGeom>
            <a:avLst/>
            <a:gdLst/>
            <a:ahLst/>
            <a:cxnLst/>
            <a:rect r="r" b="b" t="t" l="l"/>
            <a:pathLst>
              <a:path h="1254497" w="15458644">
                <a:moveTo>
                  <a:pt x="0" y="0"/>
                </a:moveTo>
                <a:lnTo>
                  <a:pt x="15458644" y="0"/>
                </a:lnTo>
                <a:lnTo>
                  <a:pt x="15458644" y="1254498"/>
                </a:lnTo>
                <a:lnTo>
                  <a:pt x="0" y="1254498"/>
                </a:lnTo>
                <a:lnTo>
                  <a:pt x="0" y="0"/>
                </a:lnTo>
                <a:close/>
              </a:path>
            </a:pathLst>
          </a:custGeom>
          <a:blipFill>
            <a:blip r:embed="rId10"/>
            <a:stretch>
              <a:fillRect l="0" t="0" r="0" b="0"/>
            </a:stretch>
          </a:blipFill>
        </p:spPr>
      </p:sp>
    </p:spTree>
  </p:cSld>
  <p:clrMapOvr>
    <a:masterClrMapping/>
  </p:clrMapOvr>
  <p:transition spd="fast">
    <p:fade/>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895089" y="4874186"/>
            <a:ext cx="2755577" cy="4184754"/>
            <a:chOff x="0" y="0"/>
            <a:chExt cx="3674102" cy="5579671"/>
          </a:xfrm>
        </p:grpSpPr>
        <p:sp>
          <p:nvSpPr>
            <p:cNvPr name="Freeform 10" id="10"/>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1" id="11"/>
          <p:cNvGrpSpPr>
            <a:grpSpLocks noChangeAspect="true"/>
          </p:cNvGrpSpPr>
          <p:nvPr/>
        </p:nvGrpSpPr>
        <p:grpSpPr>
          <a:xfrm rot="0">
            <a:off x="1169280" y="4764520"/>
            <a:ext cx="2501015" cy="4294419"/>
            <a:chOff x="0" y="0"/>
            <a:chExt cx="3334687" cy="5725892"/>
          </a:xfrm>
        </p:grpSpPr>
        <p:sp>
          <p:nvSpPr>
            <p:cNvPr name="Freeform 12" id="12"/>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3" id="13"/>
          <p:cNvGrpSpPr/>
          <p:nvPr/>
        </p:nvGrpSpPr>
        <p:grpSpPr>
          <a:xfrm rot="0">
            <a:off x="3670295" y="3132716"/>
            <a:ext cx="8264373" cy="1199031"/>
            <a:chOff x="0" y="0"/>
            <a:chExt cx="11019164" cy="1598708"/>
          </a:xfrm>
        </p:grpSpPr>
        <p:sp>
          <p:nvSpPr>
            <p:cNvPr name="Freeform 14" id="14"/>
            <p:cNvSpPr/>
            <p:nvPr/>
          </p:nvSpPr>
          <p:spPr>
            <a:xfrm flipH="false" flipV="false" rot="0">
              <a:off x="0" y="0"/>
              <a:ext cx="11006963" cy="1607566"/>
            </a:xfrm>
            <a:custGeom>
              <a:avLst/>
              <a:gdLst/>
              <a:ahLst/>
              <a:cxnLst/>
              <a:rect r="r" b="b" t="t" l="l"/>
              <a:pathLst>
                <a:path h="1607566" w="11006963">
                  <a:moveTo>
                    <a:pt x="0" y="287020"/>
                  </a:moveTo>
                  <a:cubicBezTo>
                    <a:pt x="0" y="127762"/>
                    <a:pt x="131953" y="0"/>
                    <a:pt x="293370" y="0"/>
                  </a:cubicBezTo>
                  <a:lnTo>
                    <a:pt x="10713593" y="0"/>
                  </a:lnTo>
                  <a:lnTo>
                    <a:pt x="10713593" y="28575"/>
                  </a:lnTo>
                  <a:lnTo>
                    <a:pt x="10713593" y="0"/>
                  </a:lnTo>
                  <a:cubicBezTo>
                    <a:pt x="10874883" y="0"/>
                    <a:pt x="11006963" y="127762"/>
                    <a:pt x="11006963" y="287020"/>
                  </a:cubicBezTo>
                  <a:lnTo>
                    <a:pt x="10978388" y="287020"/>
                  </a:lnTo>
                  <a:lnTo>
                    <a:pt x="11006963" y="287020"/>
                  </a:lnTo>
                  <a:lnTo>
                    <a:pt x="11006963" y="1320546"/>
                  </a:lnTo>
                  <a:lnTo>
                    <a:pt x="10978388" y="1320546"/>
                  </a:lnTo>
                  <a:lnTo>
                    <a:pt x="11006963" y="1320546"/>
                  </a:lnTo>
                  <a:cubicBezTo>
                    <a:pt x="11006963" y="1479677"/>
                    <a:pt x="10875011" y="1607566"/>
                    <a:pt x="10713593" y="1607566"/>
                  </a:cubicBezTo>
                  <a:lnTo>
                    <a:pt x="10713593" y="1578991"/>
                  </a:lnTo>
                  <a:lnTo>
                    <a:pt x="10713593" y="1607566"/>
                  </a:lnTo>
                  <a:lnTo>
                    <a:pt x="293370" y="1607566"/>
                  </a:lnTo>
                  <a:lnTo>
                    <a:pt x="293370" y="1578991"/>
                  </a:lnTo>
                  <a:lnTo>
                    <a:pt x="293370" y="1607566"/>
                  </a:lnTo>
                  <a:cubicBezTo>
                    <a:pt x="132080" y="1607566"/>
                    <a:pt x="0" y="1479804"/>
                    <a:pt x="0" y="1320546"/>
                  </a:cubicBezTo>
                  <a:lnTo>
                    <a:pt x="0" y="287020"/>
                  </a:lnTo>
                  <a:lnTo>
                    <a:pt x="28575" y="287020"/>
                  </a:lnTo>
                  <a:lnTo>
                    <a:pt x="0" y="287020"/>
                  </a:lnTo>
                  <a:moveTo>
                    <a:pt x="57150" y="287020"/>
                  </a:moveTo>
                  <a:lnTo>
                    <a:pt x="57150" y="1320546"/>
                  </a:lnTo>
                  <a:lnTo>
                    <a:pt x="28575" y="1320546"/>
                  </a:lnTo>
                  <a:lnTo>
                    <a:pt x="57150" y="1320546"/>
                  </a:lnTo>
                  <a:cubicBezTo>
                    <a:pt x="57150" y="1446784"/>
                    <a:pt x="162179" y="1550416"/>
                    <a:pt x="293370" y="1550416"/>
                  </a:cubicBezTo>
                  <a:lnTo>
                    <a:pt x="10713593" y="1550416"/>
                  </a:lnTo>
                  <a:cubicBezTo>
                    <a:pt x="10844657" y="1550416"/>
                    <a:pt x="10949813" y="1446911"/>
                    <a:pt x="10949813" y="1320546"/>
                  </a:cubicBezTo>
                  <a:lnTo>
                    <a:pt x="10949813" y="287020"/>
                  </a:lnTo>
                  <a:cubicBezTo>
                    <a:pt x="10949813" y="160782"/>
                    <a:pt x="10844785" y="57150"/>
                    <a:pt x="10713593" y="57150"/>
                  </a:cubicBezTo>
                  <a:lnTo>
                    <a:pt x="293370" y="57150"/>
                  </a:lnTo>
                  <a:lnTo>
                    <a:pt x="293370" y="28575"/>
                  </a:lnTo>
                  <a:lnTo>
                    <a:pt x="293370" y="57150"/>
                  </a:lnTo>
                  <a:cubicBezTo>
                    <a:pt x="162179" y="57150"/>
                    <a:pt x="57150" y="160655"/>
                    <a:pt x="57150" y="287020"/>
                  </a:cubicBezTo>
                  <a:close/>
                </a:path>
              </a:pathLst>
            </a:custGeom>
            <a:solidFill>
              <a:srgbClr val="385724"/>
            </a:solidFill>
          </p:spPr>
        </p:sp>
      </p:grpSp>
      <p:grpSp>
        <p:nvGrpSpPr>
          <p:cNvPr name="Group 15" id="15"/>
          <p:cNvGrpSpPr/>
          <p:nvPr/>
        </p:nvGrpSpPr>
        <p:grpSpPr>
          <a:xfrm rot="0">
            <a:off x="628367" y="1403498"/>
            <a:ext cx="16899405" cy="8126473"/>
            <a:chOff x="0" y="0"/>
            <a:chExt cx="16105107" cy="7744517"/>
          </a:xfrm>
        </p:grpSpPr>
        <p:sp>
          <p:nvSpPr>
            <p:cNvPr name="Freeform 16" id="16"/>
            <p:cNvSpPr/>
            <p:nvPr/>
          </p:nvSpPr>
          <p:spPr>
            <a:xfrm flipH="false" flipV="false" rot="0">
              <a:off x="41764" y="138424"/>
              <a:ext cx="16003747" cy="7510578"/>
            </a:xfrm>
            <a:custGeom>
              <a:avLst/>
              <a:gdLst/>
              <a:ahLst/>
              <a:cxnLst/>
              <a:rect r="r" b="b" t="t" l="l"/>
              <a:pathLst>
                <a:path h="7510578" w="16003747">
                  <a:moveTo>
                    <a:pt x="0" y="1251968"/>
                  </a:moveTo>
                  <a:cubicBezTo>
                    <a:pt x="0" y="560463"/>
                    <a:pt x="173181" y="0"/>
                    <a:pt x="387012" y="0"/>
                  </a:cubicBezTo>
                  <a:lnTo>
                    <a:pt x="15616734" y="0"/>
                  </a:lnTo>
                  <a:cubicBezTo>
                    <a:pt x="15830380" y="0"/>
                    <a:pt x="16003747" y="560463"/>
                    <a:pt x="16003747" y="1251968"/>
                  </a:cubicBezTo>
                  <a:lnTo>
                    <a:pt x="16003747" y="6258610"/>
                  </a:lnTo>
                  <a:cubicBezTo>
                    <a:pt x="16003747" y="6950115"/>
                    <a:pt x="15830566" y="7510578"/>
                    <a:pt x="15616734" y="7510578"/>
                  </a:cubicBezTo>
                  <a:lnTo>
                    <a:pt x="387012" y="7510578"/>
                  </a:lnTo>
                  <a:cubicBezTo>
                    <a:pt x="173367" y="7510578"/>
                    <a:pt x="0" y="6950115"/>
                    <a:pt x="0" y="6258610"/>
                  </a:cubicBezTo>
                  <a:close/>
                </a:path>
              </a:pathLst>
            </a:custGeom>
            <a:solidFill>
              <a:srgbClr val="FFFFFF"/>
            </a:solidFill>
          </p:spPr>
        </p:sp>
        <p:sp>
          <p:nvSpPr>
            <p:cNvPr name="Freeform 17" id="17"/>
            <p:cNvSpPr/>
            <p:nvPr/>
          </p:nvSpPr>
          <p:spPr>
            <a:xfrm flipH="false" flipV="false" rot="0">
              <a:off x="0" y="0"/>
              <a:ext cx="16087089" cy="7696374"/>
            </a:xfrm>
            <a:custGeom>
              <a:avLst/>
              <a:gdLst/>
              <a:ahLst/>
              <a:cxnLst/>
              <a:rect r="r" b="b" t="t" l="l"/>
              <a:pathLst>
                <a:path h="7696374" w="16087089">
                  <a:moveTo>
                    <a:pt x="410957" y="1230"/>
                  </a:moveTo>
                  <a:cubicBezTo>
                    <a:pt x="416897" y="615"/>
                    <a:pt x="422651" y="0"/>
                    <a:pt x="428591" y="0"/>
                  </a:cubicBezTo>
                  <a:lnTo>
                    <a:pt x="428591" y="138424"/>
                  </a:lnTo>
                  <a:lnTo>
                    <a:pt x="428591" y="0"/>
                  </a:lnTo>
                  <a:lnTo>
                    <a:pt x="663397" y="0"/>
                  </a:lnTo>
                  <a:lnTo>
                    <a:pt x="663397" y="276848"/>
                  </a:lnTo>
                  <a:lnTo>
                    <a:pt x="428776" y="276848"/>
                  </a:lnTo>
                  <a:cubicBezTo>
                    <a:pt x="423950" y="276848"/>
                    <a:pt x="419124" y="277463"/>
                    <a:pt x="414298" y="278078"/>
                  </a:cubicBezTo>
                  <a:close/>
                  <a:moveTo>
                    <a:pt x="997508" y="0"/>
                  </a:moveTo>
                  <a:lnTo>
                    <a:pt x="1248091" y="0"/>
                  </a:lnTo>
                  <a:lnTo>
                    <a:pt x="1248091" y="276848"/>
                  </a:lnTo>
                  <a:lnTo>
                    <a:pt x="997508" y="276848"/>
                  </a:lnTo>
                  <a:close/>
                  <a:moveTo>
                    <a:pt x="1582203" y="276848"/>
                  </a:moveTo>
                  <a:lnTo>
                    <a:pt x="1832786" y="276848"/>
                  </a:lnTo>
                  <a:lnTo>
                    <a:pt x="1582203" y="276848"/>
                  </a:lnTo>
                  <a:close/>
                  <a:moveTo>
                    <a:pt x="2166897" y="276848"/>
                  </a:moveTo>
                  <a:lnTo>
                    <a:pt x="2417481" y="276848"/>
                  </a:lnTo>
                  <a:lnTo>
                    <a:pt x="2166897" y="276848"/>
                  </a:lnTo>
                  <a:close/>
                  <a:moveTo>
                    <a:pt x="2751593" y="276848"/>
                  </a:moveTo>
                  <a:lnTo>
                    <a:pt x="3002176" y="276848"/>
                  </a:lnTo>
                  <a:lnTo>
                    <a:pt x="2751593" y="276848"/>
                  </a:lnTo>
                  <a:close/>
                  <a:moveTo>
                    <a:pt x="3336287" y="276848"/>
                  </a:moveTo>
                  <a:lnTo>
                    <a:pt x="3586871" y="276848"/>
                  </a:lnTo>
                  <a:lnTo>
                    <a:pt x="3336287" y="276848"/>
                  </a:lnTo>
                  <a:close/>
                  <a:moveTo>
                    <a:pt x="3920982" y="276848"/>
                  </a:moveTo>
                  <a:lnTo>
                    <a:pt x="4171566" y="276848"/>
                  </a:lnTo>
                  <a:lnTo>
                    <a:pt x="3920982" y="276848"/>
                  </a:lnTo>
                  <a:close/>
                  <a:moveTo>
                    <a:pt x="4505677" y="276848"/>
                  </a:moveTo>
                  <a:lnTo>
                    <a:pt x="4756260" y="276848"/>
                  </a:lnTo>
                  <a:lnTo>
                    <a:pt x="4505677" y="276848"/>
                  </a:lnTo>
                  <a:close/>
                  <a:moveTo>
                    <a:pt x="5090371" y="276848"/>
                  </a:moveTo>
                  <a:lnTo>
                    <a:pt x="5340955" y="276848"/>
                  </a:lnTo>
                  <a:lnTo>
                    <a:pt x="5090371" y="276848"/>
                  </a:lnTo>
                  <a:close/>
                  <a:moveTo>
                    <a:pt x="5675066" y="276848"/>
                  </a:moveTo>
                  <a:lnTo>
                    <a:pt x="5925650" y="276848"/>
                  </a:lnTo>
                  <a:lnTo>
                    <a:pt x="5675066" y="276848"/>
                  </a:lnTo>
                  <a:close/>
                  <a:moveTo>
                    <a:pt x="6259761" y="276848"/>
                  </a:moveTo>
                  <a:lnTo>
                    <a:pt x="6510344" y="276848"/>
                  </a:lnTo>
                  <a:lnTo>
                    <a:pt x="6259761" y="276848"/>
                  </a:lnTo>
                  <a:close/>
                  <a:moveTo>
                    <a:pt x="6844456" y="276848"/>
                  </a:moveTo>
                  <a:lnTo>
                    <a:pt x="7095039" y="276848"/>
                  </a:lnTo>
                  <a:lnTo>
                    <a:pt x="6844456" y="276848"/>
                  </a:lnTo>
                  <a:close/>
                  <a:moveTo>
                    <a:pt x="7429150" y="276848"/>
                  </a:moveTo>
                  <a:lnTo>
                    <a:pt x="7679734" y="276848"/>
                  </a:lnTo>
                  <a:lnTo>
                    <a:pt x="7429150" y="276848"/>
                  </a:lnTo>
                  <a:close/>
                  <a:moveTo>
                    <a:pt x="8013846" y="276848"/>
                  </a:moveTo>
                  <a:lnTo>
                    <a:pt x="8264429" y="276848"/>
                  </a:lnTo>
                  <a:lnTo>
                    <a:pt x="8013846" y="276848"/>
                  </a:lnTo>
                  <a:close/>
                  <a:moveTo>
                    <a:pt x="8598540" y="276848"/>
                  </a:moveTo>
                  <a:lnTo>
                    <a:pt x="8849123" y="276848"/>
                  </a:lnTo>
                  <a:lnTo>
                    <a:pt x="8598540" y="276848"/>
                  </a:lnTo>
                  <a:close/>
                  <a:moveTo>
                    <a:pt x="9183235" y="276848"/>
                  </a:moveTo>
                  <a:lnTo>
                    <a:pt x="9433819" y="276848"/>
                  </a:lnTo>
                  <a:lnTo>
                    <a:pt x="9183235" y="276848"/>
                  </a:lnTo>
                  <a:close/>
                  <a:moveTo>
                    <a:pt x="9767930" y="276848"/>
                  </a:moveTo>
                  <a:lnTo>
                    <a:pt x="10018513" y="276848"/>
                  </a:lnTo>
                  <a:lnTo>
                    <a:pt x="9767930" y="276848"/>
                  </a:lnTo>
                  <a:close/>
                  <a:moveTo>
                    <a:pt x="10352625" y="276848"/>
                  </a:moveTo>
                  <a:lnTo>
                    <a:pt x="10603208" y="276848"/>
                  </a:lnTo>
                  <a:lnTo>
                    <a:pt x="10352625" y="276848"/>
                  </a:lnTo>
                  <a:close/>
                  <a:moveTo>
                    <a:pt x="10937319" y="276848"/>
                  </a:moveTo>
                  <a:lnTo>
                    <a:pt x="11187903" y="276848"/>
                  </a:lnTo>
                  <a:lnTo>
                    <a:pt x="10937319" y="276848"/>
                  </a:lnTo>
                  <a:close/>
                  <a:moveTo>
                    <a:pt x="11522015" y="276848"/>
                  </a:moveTo>
                  <a:lnTo>
                    <a:pt x="11772598" y="276848"/>
                  </a:lnTo>
                  <a:lnTo>
                    <a:pt x="11522015" y="276848"/>
                  </a:lnTo>
                  <a:close/>
                  <a:moveTo>
                    <a:pt x="12106709" y="276848"/>
                  </a:moveTo>
                  <a:lnTo>
                    <a:pt x="12357292" y="276848"/>
                  </a:lnTo>
                  <a:lnTo>
                    <a:pt x="12106709" y="276848"/>
                  </a:lnTo>
                  <a:close/>
                  <a:moveTo>
                    <a:pt x="12691404" y="276848"/>
                  </a:moveTo>
                  <a:lnTo>
                    <a:pt x="12941988" y="276848"/>
                  </a:lnTo>
                  <a:lnTo>
                    <a:pt x="12691404" y="276848"/>
                  </a:lnTo>
                  <a:close/>
                  <a:moveTo>
                    <a:pt x="13276098" y="276848"/>
                  </a:moveTo>
                  <a:lnTo>
                    <a:pt x="13526683" y="276848"/>
                  </a:lnTo>
                  <a:lnTo>
                    <a:pt x="13276098" y="276848"/>
                  </a:lnTo>
                  <a:close/>
                  <a:moveTo>
                    <a:pt x="13860794" y="276848"/>
                  </a:moveTo>
                  <a:lnTo>
                    <a:pt x="14111377" y="276848"/>
                  </a:lnTo>
                  <a:lnTo>
                    <a:pt x="13860794" y="276848"/>
                  </a:lnTo>
                  <a:close/>
                  <a:moveTo>
                    <a:pt x="14445489" y="276848"/>
                  </a:moveTo>
                  <a:lnTo>
                    <a:pt x="14696072" y="276848"/>
                  </a:lnTo>
                  <a:lnTo>
                    <a:pt x="14445489" y="276848"/>
                  </a:lnTo>
                  <a:close/>
                  <a:moveTo>
                    <a:pt x="15030183" y="276848"/>
                  </a:moveTo>
                  <a:lnTo>
                    <a:pt x="15280767" y="276848"/>
                  </a:lnTo>
                  <a:lnTo>
                    <a:pt x="15030183" y="276848"/>
                  </a:lnTo>
                  <a:close/>
                  <a:moveTo>
                    <a:pt x="15614878" y="276848"/>
                  </a:moveTo>
                  <a:lnTo>
                    <a:pt x="15658498" y="276848"/>
                  </a:lnTo>
                  <a:lnTo>
                    <a:pt x="15658498" y="138424"/>
                  </a:lnTo>
                  <a:lnTo>
                    <a:pt x="15658498" y="0"/>
                  </a:lnTo>
                  <a:cubicBezTo>
                    <a:pt x="15738314" y="0"/>
                    <a:pt x="15813117" y="70750"/>
                    <a:pt x="15877155" y="194409"/>
                  </a:cubicBezTo>
                  <a:lnTo>
                    <a:pt x="15835206" y="433729"/>
                  </a:lnTo>
                  <a:cubicBezTo>
                    <a:pt x="15783604" y="334063"/>
                    <a:pt x="15723279" y="276848"/>
                    <a:pt x="15658498" y="276848"/>
                  </a:cubicBezTo>
                  <a:lnTo>
                    <a:pt x="15614878" y="276848"/>
                  </a:lnTo>
                  <a:close/>
                  <a:moveTo>
                    <a:pt x="16081891" y="1171375"/>
                  </a:moveTo>
                  <a:cubicBezTo>
                    <a:pt x="16085418" y="1242740"/>
                    <a:pt x="16087089" y="1315951"/>
                    <a:pt x="16087089" y="1390392"/>
                  </a:cubicBezTo>
                  <a:lnTo>
                    <a:pt x="16045326" y="1390392"/>
                  </a:lnTo>
                  <a:lnTo>
                    <a:pt x="16087089" y="1390392"/>
                  </a:lnTo>
                  <a:lnTo>
                    <a:pt x="16087089" y="2023451"/>
                  </a:lnTo>
                  <a:lnTo>
                    <a:pt x="16003563" y="2023451"/>
                  </a:lnTo>
                  <a:lnTo>
                    <a:pt x="16003563" y="1390392"/>
                  </a:lnTo>
                  <a:cubicBezTo>
                    <a:pt x="16003563" y="1330716"/>
                    <a:pt x="16002076" y="1272885"/>
                    <a:pt x="15999292" y="1215670"/>
                  </a:cubicBezTo>
                  <a:close/>
                  <a:moveTo>
                    <a:pt x="16004490" y="3175139"/>
                  </a:moveTo>
                  <a:lnTo>
                    <a:pt x="16004490" y="4005683"/>
                  </a:lnTo>
                  <a:lnTo>
                    <a:pt x="15920962" y="4005683"/>
                  </a:lnTo>
                  <a:lnTo>
                    <a:pt x="15920962" y="3130843"/>
                  </a:lnTo>
                  <a:close/>
                  <a:moveTo>
                    <a:pt x="15920962" y="5068779"/>
                  </a:moveTo>
                  <a:lnTo>
                    <a:pt x="15920962" y="5899322"/>
                  </a:lnTo>
                  <a:lnTo>
                    <a:pt x="15837435" y="5899322"/>
                  </a:lnTo>
                  <a:lnTo>
                    <a:pt x="15837435" y="5068779"/>
                  </a:lnTo>
                  <a:close/>
                  <a:moveTo>
                    <a:pt x="16037344" y="7047934"/>
                  </a:moveTo>
                  <a:cubicBezTo>
                    <a:pt x="15993166" y="7317399"/>
                    <a:pt x="15922447" y="7533956"/>
                    <a:pt x="15836691" y="7661306"/>
                  </a:cubicBezTo>
                  <a:lnTo>
                    <a:pt x="15802536" y="7408452"/>
                  </a:lnTo>
                  <a:cubicBezTo>
                    <a:pt x="15871772" y="7305710"/>
                    <a:pt x="15928572" y="7131603"/>
                    <a:pt x="15963838" y="6915662"/>
                  </a:cubicBezTo>
                  <a:close/>
                  <a:moveTo>
                    <a:pt x="15416825" y="7654538"/>
                  </a:moveTo>
                  <a:lnTo>
                    <a:pt x="15166242" y="7654538"/>
                  </a:lnTo>
                  <a:lnTo>
                    <a:pt x="15166242" y="7377691"/>
                  </a:lnTo>
                  <a:lnTo>
                    <a:pt x="15416825" y="7377691"/>
                  </a:lnTo>
                  <a:close/>
                  <a:moveTo>
                    <a:pt x="14832130" y="7377691"/>
                  </a:moveTo>
                  <a:lnTo>
                    <a:pt x="14581546" y="7377691"/>
                  </a:lnTo>
                  <a:lnTo>
                    <a:pt x="14581546" y="7100843"/>
                  </a:lnTo>
                  <a:lnTo>
                    <a:pt x="14832130" y="7100843"/>
                  </a:lnTo>
                  <a:close/>
                  <a:moveTo>
                    <a:pt x="14247434" y="7100843"/>
                  </a:moveTo>
                  <a:lnTo>
                    <a:pt x="13996851" y="7100843"/>
                  </a:lnTo>
                  <a:lnTo>
                    <a:pt x="13996851" y="6823994"/>
                  </a:lnTo>
                  <a:lnTo>
                    <a:pt x="14247434" y="6823994"/>
                  </a:lnTo>
                  <a:close/>
                  <a:moveTo>
                    <a:pt x="13662740" y="6823994"/>
                  </a:moveTo>
                  <a:lnTo>
                    <a:pt x="13412157" y="6823994"/>
                  </a:lnTo>
                  <a:lnTo>
                    <a:pt x="13412157" y="6547147"/>
                  </a:lnTo>
                  <a:lnTo>
                    <a:pt x="13662740" y="6547147"/>
                  </a:lnTo>
                  <a:close/>
                  <a:moveTo>
                    <a:pt x="13078045" y="6547147"/>
                  </a:moveTo>
                  <a:lnTo>
                    <a:pt x="12827462" y="6547147"/>
                  </a:lnTo>
                  <a:lnTo>
                    <a:pt x="12827462" y="6270299"/>
                  </a:lnTo>
                  <a:lnTo>
                    <a:pt x="13078045" y="6270299"/>
                  </a:lnTo>
                  <a:close/>
                  <a:moveTo>
                    <a:pt x="12493351" y="6270299"/>
                  </a:moveTo>
                  <a:lnTo>
                    <a:pt x="12242767" y="6270299"/>
                  </a:lnTo>
                  <a:lnTo>
                    <a:pt x="12242767" y="5993451"/>
                  </a:lnTo>
                  <a:lnTo>
                    <a:pt x="12493351" y="5993451"/>
                  </a:lnTo>
                  <a:close/>
                  <a:moveTo>
                    <a:pt x="11908655" y="5993451"/>
                  </a:moveTo>
                  <a:lnTo>
                    <a:pt x="11658072" y="5993451"/>
                  </a:lnTo>
                  <a:lnTo>
                    <a:pt x="11658072" y="5716603"/>
                  </a:lnTo>
                  <a:lnTo>
                    <a:pt x="11908655" y="5716603"/>
                  </a:lnTo>
                  <a:close/>
                  <a:moveTo>
                    <a:pt x="11323961" y="5716603"/>
                  </a:moveTo>
                  <a:lnTo>
                    <a:pt x="11073378" y="5716603"/>
                  </a:lnTo>
                  <a:lnTo>
                    <a:pt x="11073378" y="5439755"/>
                  </a:lnTo>
                  <a:lnTo>
                    <a:pt x="11323961" y="5439755"/>
                  </a:lnTo>
                  <a:close/>
                  <a:moveTo>
                    <a:pt x="10739266" y="5439755"/>
                  </a:moveTo>
                  <a:lnTo>
                    <a:pt x="10488682" y="5439755"/>
                  </a:lnTo>
                  <a:lnTo>
                    <a:pt x="10488682" y="5162907"/>
                  </a:lnTo>
                  <a:lnTo>
                    <a:pt x="10739266" y="5162907"/>
                  </a:lnTo>
                  <a:close/>
                  <a:moveTo>
                    <a:pt x="10154571" y="5162907"/>
                  </a:moveTo>
                  <a:lnTo>
                    <a:pt x="9903988" y="5162907"/>
                  </a:lnTo>
                  <a:lnTo>
                    <a:pt x="9903988" y="4886059"/>
                  </a:lnTo>
                  <a:lnTo>
                    <a:pt x="10154571" y="4886059"/>
                  </a:lnTo>
                  <a:close/>
                  <a:moveTo>
                    <a:pt x="9569876" y="4886059"/>
                  </a:moveTo>
                  <a:lnTo>
                    <a:pt x="9319293" y="4886059"/>
                  </a:lnTo>
                  <a:lnTo>
                    <a:pt x="9319293" y="4609211"/>
                  </a:lnTo>
                  <a:lnTo>
                    <a:pt x="9569876" y="4609211"/>
                  </a:lnTo>
                  <a:close/>
                  <a:moveTo>
                    <a:pt x="8985182" y="4609211"/>
                  </a:moveTo>
                  <a:lnTo>
                    <a:pt x="8734598" y="4609211"/>
                  </a:lnTo>
                  <a:lnTo>
                    <a:pt x="8734598" y="4332363"/>
                  </a:lnTo>
                  <a:lnTo>
                    <a:pt x="8985182" y="4332363"/>
                  </a:lnTo>
                  <a:close/>
                  <a:moveTo>
                    <a:pt x="8400486" y="4332363"/>
                  </a:moveTo>
                  <a:lnTo>
                    <a:pt x="8149903" y="4332363"/>
                  </a:lnTo>
                  <a:lnTo>
                    <a:pt x="8149903" y="4055515"/>
                  </a:lnTo>
                  <a:lnTo>
                    <a:pt x="8400486" y="4055515"/>
                  </a:lnTo>
                  <a:close/>
                  <a:moveTo>
                    <a:pt x="7815792" y="4055515"/>
                  </a:moveTo>
                  <a:lnTo>
                    <a:pt x="7565209" y="4055515"/>
                  </a:lnTo>
                  <a:lnTo>
                    <a:pt x="7565209" y="3778667"/>
                  </a:lnTo>
                  <a:lnTo>
                    <a:pt x="7815792" y="3778667"/>
                  </a:lnTo>
                  <a:close/>
                  <a:moveTo>
                    <a:pt x="7231097" y="3778667"/>
                  </a:moveTo>
                  <a:lnTo>
                    <a:pt x="6980513" y="3778667"/>
                  </a:lnTo>
                  <a:lnTo>
                    <a:pt x="6980513" y="3501819"/>
                  </a:lnTo>
                  <a:lnTo>
                    <a:pt x="7231097" y="3501819"/>
                  </a:lnTo>
                  <a:close/>
                  <a:moveTo>
                    <a:pt x="6646402" y="3501819"/>
                  </a:moveTo>
                  <a:lnTo>
                    <a:pt x="6395819" y="3501819"/>
                  </a:lnTo>
                  <a:lnTo>
                    <a:pt x="6395819" y="3224971"/>
                  </a:lnTo>
                  <a:lnTo>
                    <a:pt x="6646402" y="3224971"/>
                  </a:lnTo>
                  <a:close/>
                  <a:moveTo>
                    <a:pt x="6061708" y="3224971"/>
                  </a:moveTo>
                  <a:lnTo>
                    <a:pt x="5811124" y="3224971"/>
                  </a:lnTo>
                  <a:lnTo>
                    <a:pt x="5811124" y="2948123"/>
                  </a:lnTo>
                  <a:lnTo>
                    <a:pt x="6061708" y="2948123"/>
                  </a:lnTo>
                  <a:close/>
                  <a:moveTo>
                    <a:pt x="5477013" y="2948123"/>
                  </a:moveTo>
                  <a:lnTo>
                    <a:pt x="5226429" y="2948123"/>
                  </a:lnTo>
                  <a:lnTo>
                    <a:pt x="5226429" y="2671275"/>
                  </a:lnTo>
                  <a:lnTo>
                    <a:pt x="5477013" y="2671275"/>
                  </a:lnTo>
                  <a:close/>
                  <a:moveTo>
                    <a:pt x="4892318" y="2671275"/>
                  </a:moveTo>
                  <a:lnTo>
                    <a:pt x="4641735" y="2671275"/>
                  </a:lnTo>
                  <a:lnTo>
                    <a:pt x="4641735" y="2394427"/>
                  </a:lnTo>
                  <a:lnTo>
                    <a:pt x="4892318" y="2394427"/>
                  </a:lnTo>
                  <a:close/>
                  <a:moveTo>
                    <a:pt x="4307623" y="2394427"/>
                  </a:moveTo>
                  <a:lnTo>
                    <a:pt x="4057040" y="2394427"/>
                  </a:lnTo>
                  <a:lnTo>
                    <a:pt x="4057040" y="2117579"/>
                  </a:lnTo>
                  <a:lnTo>
                    <a:pt x="4307623" y="2117579"/>
                  </a:lnTo>
                  <a:close/>
                  <a:moveTo>
                    <a:pt x="3722928" y="2117579"/>
                  </a:moveTo>
                  <a:lnTo>
                    <a:pt x="3472345" y="2117579"/>
                  </a:lnTo>
                  <a:lnTo>
                    <a:pt x="3472345" y="1840731"/>
                  </a:lnTo>
                  <a:lnTo>
                    <a:pt x="3722928" y="1840731"/>
                  </a:lnTo>
                  <a:close/>
                  <a:moveTo>
                    <a:pt x="3138233" y="1840731"/>
                  </a:moveTo>
                  <a:lnTo>
                    <a:pt x="2887650" y="1840731"/>
                  </a:lnTo>
                  <a:lnTo>
                    <a:pt x="2887650" y="1563883"/>
                  </a:lnTo>
                  <a:lnTo>
                    <a:pt x="3138233" y="1563883"/>
                  </a:lnTo>
                  <a:close/>
                  <a:moveTo>
                    <a:pt x="2553539" y="1563883"/>
                  </a:moveTo>
                  <a:lnTo>
                    <a:pt x="2302955" y="1563883"/>
                  </a:lnTo>
                  <a:lnTo>
                    <a:pt x="2302955" y="1287035"/>
                  </a:lnTo>
                  <a:lnTo>
                    <a:pt x="2553539" y="1287035"/>
                  </a:lnTo>
                  <a:close/>
                  <a:moveTo>
                    <a:pt x="1968844" y="1287035"/>
                  </a:moveTo>
                  <a:lnTo>
                    <a:pt x="1791765" y="1287035"/>
                  </a:lnTo>
                  <a:lnTo>
                    <a:pt x="1791765" y="1010187"/>
                  </a:lnTo>
                  <a:lnTo>
                    <a:pt x="2042348" y="1010187"/>
                  </a:lnTo>
                  <a:close/>
                  <a:moveTo>
                    <a:pt x="1457653" y="1010187"/>
                  </a:moveTo>
                  <a:lnTo>
                    <a:pt x="1207070" y="1010187"/>
                  </a:lnTo>
                  <a:lnTo>
                    <a:pt x="1207070" y="733339"/>
                  </a:lnTo>
                  <a:lnTo>
                    <a:pt x="1457653" y="733339"/>
                  </a:lnTo>
                  <a:close/>
                  <a:moveTo>
                    <a:pt x="872959" y="733339"/>
                  </a:moveTo>
                  <a:lnTo>
                    <a:pt x="622375" y="733339"/>
                  </a:lnTo>
                  <a:lnTo>
                    <a:pt x="622375" y="456491"/>
                  </a:lnTo>
                  <a:lnTo>
                    <a:pt x="872959" y="456491"/>
                  </a:lnTo>
                  <a:close/>
                  <a:moveTo>
                    <a:pt x="276570" y="7696374"/>
                  </a:moveTo>
                  <a:cubicBezTo>
                    <a:pt x="188030" y="7587480"/>
                    <a:pt x="113598" y="7386303"/>
                    <a:pt x="64224" y="7128528"/>
                  </a:cubicBezTo>
                  <a:lnTo>
                    <a:pt x="134758" y="6980260"/>
                  </a:lnTo>
                  <a:cubicBezTo>
                    <a:pt x="174295" y="7186973"/>
                    <a:pt x="234249" y="7348775"/>
                    <a:pt x="305712" y="7436751"/>
                  </a:cubicBezTo>
                  <a:close/>
                  <a:moveTo>
                    <a:pt x="0" y="5983608"/>
                  </a:moveTo>
                  <a:lnTo>
                    <a:pt x="0" y="5153064"/>
                  </a:lnTo>
                  <a:lnTo>
                    <a:pt x="83528" y="5153064"/>
                  </a:lnTo>
                  <a:lnTo>
                    <a:pt x="83528" y="5983608"/>
                  </a:lnTo>
                  <a:close/>
                  <a:moveTo>
                    <a:pt x="83528" y="4045672"/>
                  </a:moveTo>
                  <a:lnTo>
                    <a:pt x="83528" y="3215128"/>
                  </a:lnTo>
                  <a:lnTo>
                    <a:pt x="83528" y="4045672"/>
                  </a:lnTo>
                  <a:close/>
                  <a:moveTo>
                    <a:pt x="83528" y="2107736"/>
                  </a:moveTo>
                  <a:lnTo>
                    <a:pt x="83528" y="1390392"/>
                  </a:lnTo>
                  <a:lnTo>
                    <a:pt x="41764" y="1390392"/>
                  </a:lnTo>
                  <a:lnTo>
                    <a:pt x="0" y="1390392"/>
                  </a:lnTo>
                  <a:cubicBezTo>
                    <a:pt x="0" y="1067403"/>
                    <a:pt x="33968" y="770868"/>
                    <a:pt x="90767" y="535239"/>
                  </a:cubicBezTo>
                  <a:lnTo>
                    <a:pt x="155919" y="707500"/>
                  </a:lnTo>
                  <a:cubicBezTo>
                    <a:pt x="110442" y="896372"/>
                    <a:pt x="83528" y="1133231"/>
                    <a:pt x="83528" y="1390392"/>
                  </a:cubicBezTo>
                  <a:lnTo>
                    <a:pt x="83528" y="2107736"/>
                  </a:lnTo>
                  <a:close/>
                </a:path>
              </a:pathLst>
            </a:custGeom>
            <a:solidFill>
              <a:srgbClr val="385724"/>
            </a:solidFill>
          </p:spPr>
        </p:sp>
      </p:grpSp>
      <p:sp>
        <p:nvSpPr>
          <p:cNvPr name="Freeform 18" id="18"/>
          <p:cNvSpPr/>
          <p:nvPr/>
        </p:nvSpPr>
        <p:spPr>
          <a:xfrm flipH="false" flipV="false" rot="0">
            <a:off x="16113346" y="8980274"/>
            <a:ext cx="1414425" cy="1099393"/>
          </a:xfrm>
          <a:custGeom>
            <a:avLst/>
            <a:gdLst/>
            <a:ahLst/>
            <a:cxnLst/>
            <a:rect r="r" b="b" t="t" l="l"/>
            <a:pathLst>
              <a:path h="1099393" w="1414425">
                <a:moveTo>
                  <a:pt x="0" y="0"/>
                </a:moveTo>
                <a:lnTo>
                  <a:pt x="1414426" y="0"/>
                </a:lnTo>
                <a:lnTo>
                  <a:pt x="1414426" y="1099393"/>
                </a:lnTo>
                <a:lnTo>
                  <a:pt x="0" y="1099393"/>
                </a:lnTo>
                <a:lnTo>
                  <a:pt x="0" y="0"/>
                </a:lnTo>
                <a:close/>
              </a:path>
            </a:pathLst>
          </a:custGeom>
          <a:blipFill>
            <a:blip r:embed="rId5">
              <a:extLst>
                <a:ext uri="{96DAC541-7B7A-43D3-8B79-37D633B846F1}">
                  <asvg:svgBlip xmlns:asvg="http://schemas.microsoft.com/office/drawing/2016/SVG/main" r:embed="rId6"/>
                </a:ext>
              </a:extLst>
            </a:blip>
            <a:stretch>
              <a:fillRect l="0" t="0" r="0" b="-39016"/>
            </a:stretch>
          </a:blipFill>
        </p:spPr>
      </p:sp>
      <p:sp>
        <p:nvSpPr>
          <p:cNvPr name="Freeform 19" id="19"/>
          <p:cNvSpPr/>
          <p:nvPr/>
        </p:nvSpPr>
        <p:spPr>
          <a:xfrm flipH="false" flipV="false" rot="0">
            <a:off x="1169280" y="1994290"/>
            <a:ext cx="9866355" cy="1138426"/>
          </a:xfrm>
          <a:custGeom>
            <a:avLst/>
            <a:gdLst/>
            <a:ahLst/>
            <a:cxnLst/>
            <a:rect r="r" b="b" t="t" l="l"/>
            <a:pathLst>
              <a:path h="1138426" w="9866355">
                <a:moveTo>
                  <a:pt x="0" y="0"/>
                </a:moveTo>
                <a:lnTo>
                  <a:pt x="9866355" y="0"/>
                </a:lnTo>
                <a:lnTo>
                  <a:pt x="9866355" y="1138426"/>
                </a:lnTo>
                <a:lnTo>
                  <a:pt x="0" y="1138426"/>
                </a:lnTo>
                <a:lnTo>
                  <a:pt x="0" y="0"/>
                </a:lnTo>
                <a:close/>
              </a:path>
            </a:pathLst>
          </a:custGeom>
          <a:blipFill>
            <a:blip r:embed="rId7"/>
            <a:stretch>
              <a:fillRect l="0" t="0" r="0" b="0"/>
            </a:stretch>
          </a:blipFill>
        </p:spPr>
      </p:sp>
      <p:sp>
        <p:nvSpPr>
          <p:cNvPr name="TextBox 20" id="20"/>
          <p:cNvSpPr txBox="true"/>
          <p:nvPr/>
        </p:nvSpPr>
        <p:spPr>
          <a:xfrm rot="0">
            <a:off x="1169280" y="3732231"/>
            <a:ext cx="10390381" cy="3477441"/>
          </a:xfrm>
          <a:prstGeom prst="rect">
            <a:avLst/>
          </a:prstGeom>
        </p:spPr>
        <p:txBody>
          <a:bodyPr anchor="t" rtlCol="false" tIns="0" lIns="0" bIns="0" rIns="0">
            <a:spAutoFit/>
          </a:bodyPr>
          <a:lstStyle/>
          <a:p>
            <a:pPr algn="ctr">
              <a:lnSpc>
                <a:spcPts val="9223"/>
              </a:lnSpc>
              <a:spcBef>
                <a:spcPct val="0"/>
              </a:spcBef>
            </a:pPr>
            <a:r>
              <a:rPr lang="en-US" b="true" sz="7686">
                <a:solidFill>
                  <a:srgbClr val="000000"/>
                </a:solidFill>
                <a:latin typeface="Cambria Bold"/>
                <a:ea typeface="Cambria Bold"/>
                <a:cs typeface="Cambria Bold"/>
                <a:sym typeface="Cambria Bold"/>
              </a:rPr>
              <a:t>a) 37,29 và 36,92.</a:t>
            </a:r>
          </a:p>
          <a:p>
            <a:pPr algn="ctr">
              <a:lnSpc>
                <a:spcPts val="9223"/>
              </a:lnSpc>
              <a:spcBef>
                <a:spcPct val="0"/>
              </a:spcBef>
            </a:pPr>
            <a:r>
              <a:rPr lang="en-US" b="true" sz="7686">
                <a:solidFill>
                  <a:srgbClr val="000000"/>
                </a:solidFill>
                <a:latin typeface="Cambria Bold"/>
                <a:ea typeface="Cambria Bold"/>
                <a:cs typeface="Cambria Bold"/>
                <a:sym typeface="Cambria Bold"/>
              </a:rPr>
              <a:t>      b) 135,74 và 135,75.</a:t>
            </a:r>
          </a:p>
          <a:p>
            <a:pPr algn="ctr">
              <a:lnSpc>
                <a:spcPts val="9223"/>
              </a:lnSpc>
              <a:spcBef>
                <a:spcPct val="0"/>
              </a:spcBef>
            </a:pPr>
            <a:r>
              <a:rPr lang="en-US" b="true" sz="7686">
                <a:solidFill>
                  <a:srgbClr val="000000"/>
                </a:solidFill>
                <a:latin typeface="Cambria Bold"/>
                <a:ea typeface="Cambria Bold"/>
                <a:cs typeface="Cambria Bold"/>
                <a:sym typeface="Cambria Bold"/>
              </a:rPr>
              <a:t>      c) 89,215 và 89,215.</a:t>
            </a:r>
          </a:p>
        </p:txBody>
      </p:sp>
    </p:spTree>
  </p:cSld>
  <p:clrMapOvr>
    <a:masterClrMapping/>
  </p:clrMapOvr>
  <p:transition spd="fast">
    <p:fade/>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895089" y="4874186"/>
            <a:ext cx="2755577" cy="4184754"/>
            <a:chOff x="0" y="0"/>
            <a:chExt cx="3674102" cy="5579671"/>
          </a:xfrm>
        </p:grpSpPr>
        <p:sp>
          <p:nvSpPr>
            <p:cNvPr name="Freeform 10" id="10"/>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1" id="11"/>
          <p:cNvGrpSpPr>
            <a:grpSpLocks noChangeAspect="true"/>
          </p:cNvGrpSpPr>
          <p:nvPr/>
        </p:nvGrpSpPr>
        <p:grpSpPr>
          <a:xfrm rot="0">
            <a:off x="1169280" y="4764520"/>
            <a:ext cx="2501015" cy="4294419"/>
            <a:chOff x="0" y="0"/>
            <a:chExt cx="3334687" cy="5725892"/>
          </a:xfrm>
        </p:grpSpPr>
        <p:sp>
          <p:nvSpPr>
            <p:cNvPr name="Freeform 12" id="12"/>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3" id="13"/>
          <p:cNvGrpSpPr/>
          <p:nvPr/>
        </p:nvGrpSpPr>
        <p:grpSpPr>
          <a:xfrm rot="0">
            <a:off x="3670295" y="3132716"/>
            <a:ext cx="8264373" cy="1199031"/>
            <a:chOff x="0" y="0"/>
            <a:chExt cx="11019164" cy="1598708"/>
          </a:xfrm>
        </p:grpSpPr>
        <p:sp>
          <p:nvSpPr>
            <p:cNvPr name="Freeform 14" id="14"/>
            <p:cNvSpPr/>
            <p:nvPr/>
          </p:nvSpPr>
          <p:spPr>
            <a:xfrm flipH="false" flipV="false" rot="0">
              <a:off x="0" y="0"/>
              <a:ext cx="11006963" cy="1607566"/>
            </a:xfrm>
            <a:custGeom>
              <a:avLst/>
              <a:gdLst/>
              <a:ahLst/>
              <a:cxnLst/>
              <a:rect r="r" b="b" t="t" l="l"/>
              <a:pathLst>
                <a:path h="1607566" w="11006963">
                  <a:moveTo>
                    <a:pt x="0" y="287020"/>
                  </a:moveTo>
                  <a:cubicBezTo>
                    <a:pt x="0" y="127762"/>
                    <a:pt x="131953" y="0"/>
                    <a:pt x="293370" y="0"/>
                  </a:cubicBezTo>
                  <a:lnTo>
                    <a:pt x="10713593" y="0"/>
                  </a:lnTo>
                  <a:lnTo>
                    <a:pt x="10713593" y="28575"/>
                  </a:lnTo>
                  <a:lnTo>
                    <a:pt x="10713593" y="0"/>
                  </a:lnTo>
                  <a:cubicBezTo>
                    <a:pt x="10874883" y="0"/>
                    <a:pt x="11006963" y="127762"/>
                    <a:pt x="11006963" y="287020"/>
                  </a:cubicBezTo>
                  <a:lnTo>
                    <a:pt x="10978388" y="287020"/>
                  </a:lnTo>
                  <a:lnTo>
                    <a:pt x="11006963" y="287020"/>
                  </a:lnTo>
                  <a:lnTo>
                    <a:pt x="11006963" y="1320546"/>
                  </a:lnTo>
                  <a:lnTo>
                    <a:pt x="10978388" y="1320546"/>
                  </a:lnTo>
                  <a:lnTo>
                    <a:pt x="11006963" y="1320546"/>
                  </a:lnTo>
                  <a:cubicBezTo>
                    <a:pt x="11006963" y="1479677"/>
                    <a:pt x="10875011" y="1607566"/>
                    <a:pt x="10713593" y="1607566"/>
                  </a:cubicBezTo>
                  <a:lnTo>
                    <a:pt x="10713593" y="1578991"/>
                  </a:lnTo>
                  <a:lnTo>
                    <a:pt x="10713593" y="1607566"/>
                  </a:lnTo>
                  <a:lnTo>
                    <a:pt x="293370" y="1607566"/>
                  </a:lnTo>
                  <a:lnTo>
                    <a:pt x="293370" y="1578991"/>
                  </a:lnTo>
                  <a:lnTo>
                    <a:pt x="293370" y="1607566"/>
                  </a:lnTo>
                  <a:cubicBezTo>
                    <a:pt x="132080" y="1607566"/>
                    <a:pt x="0" y="1479804"/>
                    <a:pt x="0" y="1320546"/>
                  </a:cubicBezTo>
                  <a:lnTo>
                    <a:pt x="0" y="287020"/>
                  </a:lnTo>
                  <a:lnTo>
                    <a:pt x="28575" y="287020"/>
                  </a:lnTo>
                  <a:lnTo>
                    <a:pt x="0" y="287020"/>
                  </a:lnTo>
                  <a:moveTo>
                    <a:pt x="57150" y="287020"/>
                  </a:moveTo>
                  <a:lnTo>
                    <a:pt x="57150" y="1320546"/>
                  </a:lnTo>
                  <a:lnTo>
                    <a:pt x="28575" y="1320546"/>
                  </a:lnTo>
                  <a:lnTo>
                    <a:pt x="57150" y="1320546"/>
                  </a:lnTo>
                  <a:cubicBezTo>
                    <a:pt x="57150" y="1446784"/>
                    <a:pt x="162179" y="1550416"/>
                    <a:pt x="293370" y="1550416"/>
                  </a:cubicBezTo>
                  <a:lnTo>
                    <a:pt x="10713593" y="1550416"/>
                  </a:lnTo>
                  <a:cubicBezTo>
                    <a:pt x="10844657" y="1550416"/>
                    <a:pt x="10949813" y="1446911"/>
                    <a:pt x="10949813" y="1320546"/>
                  </a:cubicBezTo>
                  <a:lnTo>
                    <a:pt x="10949813" y="287020"/>
                  </a:lnTo>
                  <a:cubicBezTo>
                    <a:pt x="10949813" y="160782"/>
                    <a:pt x="10844785" y="57150"/>
                    <a:pt x="10713593" y="57150"/>
                  </a:cubicBezTo>
                  <a:lnTo>
                    <a:pt x="293370" y="57150"/>
                  </a:lnTo>
                  <a:lnTo>
                    <a:pt x="293370" y="28575"/>
                  </a:lnTo>
                  <a:lnTo>
                    <a:pt x="293370" y="57150"/>
                  </a:lnTo>
                  <a:cubicBezTo>
                    <a:pt x="162179" y="57150"/>
                    <a:pt x="57150" y="160655"/>
                    <a:pt x="57150" y="287020"/>
                  </a:cubicBezTo>
                  <a:close/>
                </a:path>
              </a:pathLst>
            </a:custGeom>
            <a:solidFill>
              <a:srgbClr val="385724"/>
            </a:solidFill>
          </p:spPr>
        </p:sp>
      </p:grpSp>
      <p:grpSp>
        <p:nvGrpSpPr>
          <p:cNvPr name="Group 15" id="15"/>
          <p:cNvGrpSpPr/>
          <p:nvPr/>
        </p:nvGrpSpPr>
        <p:grpSpPr>
          <a:xfrm rot="0">
            <a:off x="694298" y="639320"/>
            <a:ext cx="16899405" cy="9088999"/>
            <a:chOff x="0" y="0"/>
            <a:chExt cx="16105107" cy="8661803"/>
          </a:xfrm>
        </p:grpSpPr>
        <p:sp>
          <p:nvSpPr>
            <p:cNvPr name="Freeform 16" id="16"/>
            <p:cNvSpPr/>
            <p:nvPr/>
          </p:nvSpPr>
          <p:spPr>
            <a:xfrm flipH="false" flipV="false" rot="0">
              <a:off x="41764" y="154819"/>
              <a:ext cx="16003747" cy="8400155"/>
            </a:xfrm>
            <a:custGeom>
              <a:avLst/>
              <a:gdLst/>
              <a:ahLst/>
              <a:cxnLst/>
              <a:rect r="r" b="b" t="t" l="l"/>
              <a:pathLst>
                <a:path h="8400155" w="16003747">
                  <a:moveTo>
                    <a:pt x="0" y="1400256"/>
                  </a:moveTo>
                  <a:cubicBezTo>
                    <a:pt x="0" y="626847"/>
                    <a:pt x="173181" y="0"/>
                    <a:pt x="387012" y="0"/>
                  </a:cubicBezTo>
                  <a:lnTo>
                    <a:pt x="15616734" y="0"/>
                  </a:lnTo>
                  <a:cubicBezTo>
                    <a:pt x="15830380" y="0"/>
                    <a:pt x="16003747" y="626847"/>
                    <a:pt x="16003747" y="1400256"/>
                  </a:cubicBezTo>
                  <a:lnTo>
                    <a:pt x="16003747" y="6999900"/>
                  </a:lnTo>
                  <a:cubicBezTo>
                    <a:pt x="16003747" y="7773309"/>
                    <a:pt x="15830566" y="8400156"/>
                    <a:pt x="15616734" y="8400156"/>
                  </a:cubicBezTo>
                  <a:lnTo>
                    <a:pt x="387012" y="8400156"/>
                  </a:lnTo>
                  <a:cubicBezTo>
                    <a:pt x="173367" y="8400156"/>
                    <a:pt x="0" y="7773309"/>
                    <a:pt x="0" y="6999900"/>
                  </a:cubicBezTo>
                  <a:close/>
                </a:path>
              </a:pathLst>
            </a:custGeom>
            <a:solidFill>
              <a:srgbClr val="FFFFFF"/>
            </a:solidFill>
          </p:spPr>
        </p:sp>
        <p:sp>
          <p:nvSpPr>
            <p:cNvPr name="Freeform 17" id="17"/>
            <p:cNvSpPr/>
            <p:nvPr/>
          </p:nvSpPr>
          <p:spPr>
            <a:xfrm flipH="false" flipV="false" rot="0">
              <a:off x="0" y="0"/>
              <a:ext cx="16087089" cy="8607958"/>
            </a:xfrm>
            <a:custGeom>
              <a:avLst/>
              <a:gdLst/>
              <a:ahLst/>
              <a:cxnLst/>
              <a:rect r="r" b="b" t="t" l="l"/>
              <a:pathLst>
                <a:path h="8607958" w="16087089">
                  <a:moveTo>
                    <a:pt x="410957" y="1376"/>
                  </a:moveTo>
                  <a:cubicBezTo>
                    <a:pt x="416897" y="688"/>
                    <a:pt x="422651" y="0"/>
                    <a:pt x="428591" y="0"/>
                  </a:cubicBezTo>
                  <a:lnTo>
                    <a:pt x="428591" y="154819"/>
                  </a:lnTo>
                  <a:lnTo>
                    <a:pt x="428591" y="0"/>
                  </a:lnTo>
                  <a:lnTo>
                    <a:pt x="663397" y="0"/>
                  </a:lnTo>
                  <a:lnTo>
                    <a:pt x="663397" y="309639"/>
                  </a:lnTo>
                  <a:lnTo>
                    <a:pt x="428776" y="309639"/>
                  </a:lnTo>
                  <a:cubicBezTo>
                    <a:pt x="423950" y="309639"/>
                    <a:pt x="419124" y="310327"/>
                    <a:pt x="414298" y="311015"/>
                  </a:cubicBezTo>
                  <a:close/>
                  <a:moveTo>
                    <a:pt x="997508" y="0"/>
                  </a:moveTo>
                  <a:lnTo>
                    <a:pt x="1248091" y="0"/>
                  </a:lnTo>
                  <a:lnTo>
                    <a:pt x="1248091" y="309639"/>
                  </a:lnTo>
                  <a:lnTo>
                    <a:pt x="997508" y="309639"/>
                  </a:lnTo>
                  <a:close/>
                  <a:moveTo>
                    <a:pt x="1582203" y="309639"/>
                  </a:moveTo>
                  <a:lnTo>
                    <a:pt x="1832786" y="309639"/>
                  </a:lnTo>
                  <a:lnTo>
                    <a:pt x="1582203" y="309639"/>
                  </a:lnTo>
                  <a:close/>
                  <a:moveTo>
                    <a:pt x="2166897" y="309639"/>
                  </a:moveTo>
                  <a:lnTo>
                    <a:pt x="2417481" y="309639"/>
                  </a:lnTo>
                  <a:lnTo>
                    <a:pt x="2166897" y="309639"/>
                  </a:lnTo>
                  <a:close/>
                  <a:moveTo>
                    <a:pt x="2751593" y="309639"/>
                  </a:moveTo>
                  <a:lnTo>
                    <a:pt x="3002176" y="309639"/>
                  </a:lnTo>
                  <a:lnTo>
                    <a:pt x="2751593" y="309639"/>
                  </a:lnTo>
                  <a:close/>
                  <a:moveTo>
                    <a:pt x="3336287" y="309639"/>
                  </a:moveTo>
                  <a:lnTo>
                    <a:pt x="3586871" y="309639"/>
                  </a:lnTo>
                  <a:lnTo>
                    <a:pt x="3336287" y="309639"/>
                  </a:lnTo>
                  <a:close/>
                  <a:moveTo>
                    <a:pt x="3920982" y="309639"/>
                  </a:moveTo>
                  <a:lnTo>
                    <a:pt x="4171566" y="309639"/>
                  </a:lnTo>
                  <a:lnTo>
                    <a:pt x="3920982" y="309639"/>
                  </a:lnTo>
                  <a:close/>
                  <a:moveTo>
                    <a:pt x="4505677" y="309639"/>
                  </a:moveTo>
                  <a:lnTo>
                    <a:pt x="4756260" y="309639"/>
                  </a:lnTo>
                  <a:lnTo>
                    <a:pt x="4505677" y="309639"/>
                  </a:lnTo>
                  <a:close/>
                  <a:moveTo>
                    <a:pt x="5090371" y="309639"/>
                  </a:moveTo>
                  <a:lnTo>
                    <a:pt x="5340955" y="309639"/>
                  </a:lnTo>
                  <a:lnTo>
                    <a:pt x="5090371" y="309639"/>
                  </a:lnTo>
                  <a:close/>
                  <a:moveTo>
                    <a:pt x="5675066" y="309639"/>
                  </a:moveTo>
                  <a:lnTo>
                    <a:pt x="5925650" y="309639"/>
                  </a:lnTo>
                  <a:lnTo>
                    <a:pt x="5675066" y="309639"/>
                  </a:lnTo>
                  <a:close/>
                  <a:moveTo>
                    <a:pt x="6259761" y="309639"/>
                  </a:moveTo>
                  <a:lnTo>
                    <a:pt x="6510344" y="309639"/>
                  </a:lnTo>
                  <a:lnTo>
                    <a:pt x="6259761" y="309639"/>
                  </a:lnTo>
                  <a:close/>
                  <a:moveTo>
                    <a:pt x="6844456" y="309639"/>
                  </a:moveTo>
                  <a:lnTo>
                    <a:pt x="7095039" y="309639"/>
                  </a:lnTo>
                  <a:lnTo>
                    <a:pt x="6844456" y="309639"/>
                  </a:lnTo>
                  <a:close/>
                  <a:moveTo>
                    <a:pt x="7429150" y="309639"/>
                  </a:moveTo>
                  <a:lnTo>
                    <a:pt x="7679734" y="309639"/>
                  </a:lnTo>
                  <a:lnTo>
                    <a:pt x="7429150" y="309639"/>
                  </a:lnTo>
                  <a:close/>
                  <a:moveTo>
                    <a:pt x="8013846" y="309639"/>
                  </a:moveTo>
                  <a:lnTo>
                    <a:pt x="8264429" y="309639"/>
                  </a:lnTo>
                  <a:lnTo>
                    <a:pt x="8013846" y="309639"/>
                  </a:lnTo>
                  <a:close/>
                  <a:moveTo>
                    <a:pt x="8598540" y="309639"/>
                  </a:moveTo>
                  <a:lnTo>
                    <a:pt x="8849123" y="309639"/>
                  </a:lnTo>
                  <a:lnTo>
                    <a:pt x="8598540" y="309639"/>
                  </a:lnTo>
                  <a:close/>
                  <a:moveTo>
                    <a:pt x="9183235" y="309639"/>
                  </a:moveTo>
                  <a:lnTo>
                    <a:pt x="9433819" y="309639"/>
                  </a:lnTo>
                  <a:lnTo>
                    <a:pt x="9183235" y="309639"/>
                  </a:lnTo>
                  <a:close/>
                  <a:moveTo>
                    <a:pt x="9767930" y="309639"/>
                  </a:moveTo>
                  <a:lnTo>
                    <a:pt x="10018513" y="309639"/>
                  </a:lnTo>
                  <a:lnTo>
                    <a:pt x="9767930" y="309639"/>
                  </a:lnTo>
                  <a:close/>
                  <a:moveTo>
                    <a:pt x="10352625" y="309639"/>
                  </a:moveTo>
                  <a:lnTo>
                    <a:pt x="10603208" y="309639"/>
                  </a:lnTo>
                  <a:lnTo>
                    <a:pt x="10352625" y="309639"/>
                  </a:lnTo>
                  <a:close/>
                  <a:moveTo>
                    <a:pt x="10937319" y="309639"/>
                  </a:moveTo>
                  <a:lnTo>
                    <a:pt x="11187903" y="309639"/>
                  </a:lnTo>
                  <a:lnTo>
                    <a:pt x="10937319" y="309639"/>
                  </a:lnTo>
                  <a:close/>
                  <a:moveTo>
                    <a:pt x="11522015" y="309639"/>
                  </a:moveTo>
                  <a:lnTo>
                    <a:pt x="11772598" y="309639"/>
                  </a:lnTo>
                  <a:lnTo>
                    <a:pt x="11522015" y="309639"/>
                  </a:lnTo>
                  <a:close/>
                  <a:moveTo>
                    <a:pt x="12106709" y="309639"/>
                  </a:moveTo>
                  <a:lnTo>
                    <a:pt x="12357292" y="309639"/>
                  </a:lnTo>
                  <a:lnTo>
                    <a:pt x="12106709" y="309639"/>
                  </a:lnTo>
                  <a:close/>
                  <a:moveTo>
                    <a:pt x="12691404" y="309639"/>
                  </a:moveTo>
                  <a:lnTo>
                    <a:pt x="12941988" y="309639"/>
                  </a:lnTo>
                  <a:lnTo>
                    <a:pt x="12691404" y="309639"/>
                  </a:lnTo>
                  <a:close/>
                  <a:moveTo>
                    <a:pt x="13276098" y="309639"/>
                  </a:moveTo>
                  <a:lnTo>
                    <a:pt x="13526683" y="309639"/>
                  </a:lnTo>
                  <a:lnTo>
                    <a:pt x="13276098" y="309639"/>
                  </a:lnTo>
                  <a:close/>
                  <a:moveTo>
                    <a:pt x="13860794" y="309639"/>
                  </a:moveTo>
                  <a:lnTo>
                    <a:pt x="14111377" y="309639"/>
                  </a:lnTo>
                  <a:lnTo>
                    <a:pt x="13860794" y="309639"/>
                  </a:lnTo>
                  <a:close/>
                  <a:moveTo>
                    <a:pt x="14445489" y="309639"/>
                  </a:moveTo>
                  <a:lnTo>
                    <a:pt x="14696072" y="309639"/>
                  </a:lnTo>
                  <a:lnTo>
                    <a:pt x="14445489" y="309639"/>
                  </a:lnTo>
                  <a:close/>
                  <a:moveTo>
                    <a:pt x="15030183" y="309639"/>
                  </a:moveTo>
                  <a:lnTo>
                    <a:pt x="15280767" y="309639"/>
                  </a:lnTo>
                  <a:lnTo>
                    <a:pt x="15030183" y="309639"/>
                  </a:lnTo>
                  <a:close/>
                  <a:moveTo>
                    <a:pt x="15614878" y="309639"/>
                  </a:moveTo>
                  <a:lnTo>
                    <a:pt x="15658498" y="309639"/>
                  </a:lnTo>
                  <a:lnTo>
                    <a:pt x="15658498" y="154819"/>
                  </a:lnTo>
                  <a:lnTo>
                    <a:pt x="15658498" y="0"/>
                  </a:lnTo>
                  <a:cubicBezTo>
                    <a:pt x="15738314" y="0"/>
                    <a:pt x="15813117" y="79130"/>
                    <a:pt x="15877155" y="217435"/>
                  </a:cubicBezTo>
                  <a:lnTo>
                    <a:pt x="15835206" y="485101"/>
                  </a:lnTo>
                  <a:cubicBezTo>
                    <a:pt x="15783604" y="373631"/>
                    <a:pt x="15723279" y="309639"/>
                    <a:pt x="15658498" y="309639"/>
                  </a:cubicBezTo>
                  <a:lnTo>
                    <a:pt x="15614878" y="309639"/>
                  </a:lnTo>
                  <a:close/>
                  <a:moveTo>
                    <a:pt x="16081891" y="1310116"/>
                  </a:moveTo>
                  <a:cubicBezTo>
                    <a:pt x="16085418" y="1389934"/>
                    <a:pt x="16087089" y="1471816"/>
                    <a:pt x="16087089" y="1555075"/>
                  </a:cubicBezTo>
                  <a:lnTo>
                    <a:pt x="16045326" y="1555075"/>
                  </a:lnTo>
                  <a:lnTo>
                    <a:pt x="16087089" y="1555075"/>
                  </a:lnTo>
                  <a:lnTo>
                    <a:pt x="16087089" y="2263115"/>
                  </a:lnTo>
                  <a:lnTo>
                    <a:pt x="16003563" y="2263115"/>
                  </a:lnTo>
                  <a:lnTo>
                    <a:pt x="16003563" y="1555075"/>
                  </a:lnTo>
                  <a:cubicBezTo>
                    <a:pt x="16003563" y="1488330"/>
                    <a:pt x="16002076" y="1423650"/>
                    <a:pt x="15999292" y="1359658"/>
                  </a:cubicBezTo>
                  <a:close/>
                  <a:moveTo>
                    <a:pt x="16004490" y="3551213"/>
                  </a:moveTo>
                  <a:lnTo>
                    <a:pt x="16004490" y="4480129"/>
                  </a:lnTo>
                  <a:lnTo>
                    <a:pt x="15920962" y="4480129"/>
                  </a:lnTo>
                  <a:lnTo>
                    <a:pt x="15920962" y="3501670"/>
                  </a:lnTo>
                  <a:close/>
                  <a:moveTo>
                    <a:pt x="15920962" y="5669142"/>
                  </a:moveTo>
                  <a:lnTo>
                    <a:pt x="15920962" y="6598058"/>
                  </a:lnTo>
                  <a:lnTo>
                    <a:pt x="15837435" y="6598058"/>
                  </a:lnTo>
                  <a:lnTo>
                    <a:pt x="15837435" y="5669142"/>
                  </a:lnTo>
                  <a:close/>
                  <a:moveTo>
                    <a:pt x="16037344" y="7882714"/>
                  </a:moveTo>
                  <a:cubicBezTo>
                    <a:pt x="15993166" y="8184096"/>
                    <a:pt x="15922447" y="8426303"/>
                    <a:pt x="15836691" y="8568737"/>
                  </a:cubicBezTo>
                  <a:lnTo>
                    <a:pt x="15802536" y="8285933"/>
                  </a:lnTo>
                  <a:cubicBezTo>
                    <a:pt x="15871772" y="8171023"/>
                    <a:pt x="15928572" y="7976295"/>
                    <a:pt x="15963838" y="7734776"/>
                  </a:cubicBezTo>
                  <a:close/>
                  <a:moveTo>
                    <a:pt x="15416825" y="8561167"/>
                  </a:moveTo>
                  <a:lnTo>
                    <a:pt x="15166242" y="8561167"/>
                  </a:lnTo>
                  <a:lnTo>
                    <a:pt x="15166242" y="8251529"/>
                  </a:lnTo>
                  <a:lnTo>
                    <a:pt x="15416825" y="8251529"/>
                  </a:lnTo>
                  <a:close/>
                  <a:moveTo>
                    <a:pt x="14832130" y="8251529"/>
                  </a:moveTo>
                  <a:lnTo>
                    <a:pt x="14581546" y="8251529"/>
                  </a:lnTo>
                  <a:lnTo>
                    <a:pt x="14581546" y="7941890"/>
                  </a:lnTo>
                  <a:lnTo>
                    <a:pt x="14832130" y="7941890"/>
                  </a:lnTo>
                  <a:close/>
                  <a:moveTo>
                    <a:pt x="14247434" y="7941890"/>
                  </a:moveTo>
                  <a:lnTo>
                    <a:pt x="13996851" y="7941890"/>
                  </a:lnTo>
                  <a:lnTo>
                    <a:pt x="13996851" y="7632251"/>
                  </a:lnTo>
                  <a:lnTo>
                    <a:pt x="14247434" y="7632251"/>
                  </a:lnTo>
                  <a:close/>
                  <a:moveTo>
                    <a:pt x="13662740" y="7632251"/>
                  </a:moveTo>
                  <a:lnTo>
                    <a:pt x="13412157" y="7632251"/>
                  </a:lnTo>
                  <a:lnTo>
                    <a:pt x="13412157" y="7322613"/>
                  </a:lnTo>
                  <a:lnTo>
                    <a:pt x="13662740" y="7322613"/>
                  </a:lnTo>
                  <a:close/>
                  <a:moveTo>
                    <a:pt x="13078045" y="7322613"/>
                  </a:moveTo>
                  <a:lnTo>
                    <a:pt x="12827462" y="7322613"/>
                  </a:lnTo>
                  <a:lnTo>
                    <a:pt x="12827462" y="7012973"/>
                  </a:lnTo>
                  <a:lnTo>
                    <a:pt x="13078045" y="7012973"/>
                  </a:lnTo>
                  <a:close/>
                  <a:moveTo>
                    <a:pt x="12493351" y="7012973"/>
                  </a:moveTo>
                  <a:lnTo>
                    <a:pt x="12242767" y="7012973"/>
                  </a:lnTo>
                  <a:lnTo>
                    <a:pt x="12242767" y="6703335"/>
                  </a:lnTo>
                  <a:lnTo>
                    <a:pt x="12493351" y="6703335"/>
                  </a:lnTo>
                  <a:close/>
                  <a:moveTo>
                    <a:pt x="11908655" y="6703335"/>
                  </a:moveTo>
                  <a:lnTo>
                    <a:pt x="11658072" y="6703335"/>
                  </a:lnTo>
                  <a:lnTo>
                    <a:pt x="11658072" y="6393696"/>
                  </a:lnTo>
                  <a:lnTo>
                    <a:pt x="11908655" y="6393696"/>
                  </a:lnTo>
                  <a:close/>
                  <a:moveTo>
                    <a:pt x="11323961" y="6393696"/>
                  </a:moveTo>
                  <a:lnTo>
                    <a:pt x="11073378" y="6393696"/>
                  </a:lnTo>
                  <a:lnTo>
                    <a:pt x="11073378" y="6084057"/>
                  </a:lnTo>
                  <a:lnTo>
                    <a:pt x="11323961" y="6084057"/>
                  </a:lnTo>
                  <a:close/>
                  <a:moveTo>
                    <a:pt x="10739266" y="6084057"/>
                  </a:moveTo>
                  <a:lnTo>
                    <a:pt x="10488682" y="6084057"/>
                  </a:lnTo>
                  <a:lnTo>
                    <a:pt x="10488682" y="5774418"/>
                  </a:lnTo>
                  <a:lnTo>
                    <a:pt x="10739266" y="5774418"/>
                  </a:lnTo>
                  <a:close/>
                  <a:moveTo>
                    <a:pt x="10154571" y="5774418"/>
                  </a:moveTo>
                  <a:lnTo>
                    <a:pt x="9903988" y="5774418"/>
                  </a:lnTo>
                  <a:lnTo>
                    <a:pt x="9903988" y="5464780"/>
                  </a:lnTo>
                  <a:lnTo>
                    <a:pt x="10154571" y="5464780"/>
                  </a:lnTo>
                  <a:close/>
                  <a:moveTo>
                    <a:pt x="9569876" y="5464780"/>
                  </a:moveTo>
                  <a:lnTo>
                    <a:pt x="9319293" y="5464780"/>
                  </a:lnTo>
                  <a:lnTo>
                    <a:pt x="9319293" y="5155141"/>
                  </a:lnTo>
                  <a:lnTo>
                    <a:pt x="9569876" y="5155141"/>
                  </a:lnTo>
                  <a:close/>
                  <a:moveTo>
                    <a:pt x="8985182" y="5155141"/>
                  </a:moveTo>
                  <a:lnTo>
                    <a:pt x="8734598" y="5155141"/>
                  </a:lnTo>
                  <a:lnTo>
                    <a:pt x="8734598" y="4845502"/>
                  </a:lnTo>
                  <a:lnTo>
                    <a:pt x="8985182" y="4845502"/>
                  </a:lnTo>
                  <a:close/>
                  <a:moveTo>
                    <a:pt x="8400486" y="4845502"/>
                  </a:moveTo>
                  <a:lnTo>
                    <a:pt x="8149903" y="4845502"/>
                  </a:lnTo>
                  <a:lnTo>
                    <a:pt x="8149903" y="4535863"/>
                  </a:lnTo>
                  <a:lnTo>
                    <a:pt x="8400486" y="4535863"/>
                  </a:lnTo>
                  <a:close/>
                  <a:moveTo>
                    <a:pt x="7815792" y="4535863"/>
                  </a:moveTo>
                  <a:lnTo>
                    <a:pt x="7565209" y="4535863"/>
                  </a:lnTo>
                  <a:lnTo>
                    <a:pt x="7565209" y="4226225"/>
                  </a:lnTo>
                  <a:lnTo>
                    <a:pt x="7815792" y="4226225"/>
                  </a:lnTo>
                  <a:close/>
                  <a:moveTo>
                    <a:pt x="7231097" y="4226225"/>
                  </a:moveTo>
                  <a:lnTo>
                    <a:pt x="6980513" y="4226225"/>
                  </a:lnTo>
                  <a:lnTo>
                    <a:pt x="6980513" y="3916586"/>
                  </a:lnTo>
                  <a:lnTo>
                    <a:pt x="7231097" y="3916586"/>
                  </a:lnTo>
                  <a:close/>
                  <a:moveTo>
                    <a:pt x="6646402" y="3916586"/>
                  </a:moveTo>
                  <a:lnTo>
                    <a:pt x="6395819" y="3916586"/>
                  </a:lnTo>
                  <a:lnTo>
                    <a:pt x="6395819" y="3606947"/>
                  </a:lnTo>
                  <a:lnTo>
                    <a:pt x="6646402" y="3606947"/>
                  </a:lnTo>
                  <a:close/>
                  <a:moveTo>
                    <a:pt x="6061708" y="3606947"/>
                  </a:moveTo>
                  <a:lnTo>
                    <a:pt x="5811124" y="3606947"/>
                  </a:lnTo>
                  <a:lnTo>
                    <a:pt x="5811124" y="3297308"/>
                  </a:lnTo>
                  <a:lnTo>
                    <a:pt x="6061708" y="3297308"/>
                  </a:lnTo>
                  <a:close/>
                  <a:moveTo>
                    <a:pt x="5477013" y="3297308"/>
                  </a:moveTo>
                  <a:lnTo>
                    <a:pt x="5226429" y="3297308"/>
                  </a:lnTo>
                  <a:lnTo>
                    <a:pt x="5226429" y="2987670"/>
                  </a:lnTo>
                  <a:lnTo>
                    <a:pt x="5477013" y="2987670"/>
                  </a:lnTo>
                  <a:close/>
                  <a:moveTo>
                    <a:pt x="4892318" y="2987670"/>
                  </a:moveTo>
                  <a:lnTo>
                    <a:pt x="4641735" y="2987670"/>
                  </a:lnTo>
                  <a:lnTo>
                    <a:pt x="4641735" y="2678031"/>
                  </a:lnTo>
                  <a:lnTo>
                    <a:pt x="4892318" y="2678031"/>
                  </a:lnTo>
                  <a:close/>
                  <a:moveTo>
                    <a:pt x="4307623" y="2678031"/>
                  </a:moveTo>
                  <a:lnTo>
                    <a:pt x="4057040" y="2678031"/>
                  </a:lnTo>
                  <a:lnTo>
                    <a:pt x="4057040" y="2368392"/>
                  </a:lnTo>
                  <a:lnTo>
                    <a:pt x="4307623" y="2368392"/>
                  </a:lnTo>
                  <a:close/>
                  <a:moveTo>
                    <a:pt x="3722928" y="2368392"/>
                  </a:moveTo>
                  <a:lnTo>
                    <a:pt x="3472345" y="2368392"/>
                  </a:lnTo>
                  <a:lnTo>
                    <a:pt x="3472345" y="2058754"/>
                  </a:lnTo>
                  <a:lnTo>
                    <a:pt x="3722928" y="2058754"/>
                  </a:lnTo>
                  <a:close/>
                  <a:moveTo>
                    <a:pt x="3138233" y="2058754"/>
                  </a:moveTo>
                  <a:lnTo>
                    <a:pt x="2887650" y="2058754"/>
                  </a:lnTo>
                  <a:lnTo>
                    <a:pt x="2887650" y="1749115"/>
                  </a:lnTo>
                  <a:lnTo>
                    <a:pt x="3138233" y="1749115"/>
                  </a:lnTo>
                  <a:close/>
                  <a:moveTo>
                    <a:pt x="2553539" y="1749115"/>
                  </a:moveTo>
                  <a:lnTo>
                    <a:pt x="2302955" y="1749115"/>
                  </a:lnTo>
                  <a:lnTo>
                    <a:pt x="2302955" y="1439476"/>
                  </a:lnTo>
                  <a:lnTo>
                    <a:pt x="2553539" y="1439476"/>
                  </a:lnTo>
                  <a:close/>
                  <a:moveTo>
                    <a:pt x="1968844" y="1439476"/>
                  </a:moveTo>
                  <a:lnTo>
                    <a:pt x="1791765" y="1439476"/>
                  </a:lnTo>
                  <a:lnTo>
                    <a:pt x="1791765" y="1129837"/>
                  </a:lnTo>
                  <a:lnTo>
                    <a:pt x="2042348" y="1129837"/>
                  </a:lnTo>
                  <a:close/>
                  <a:moveTo>
                    <a:pt x="1457653" y="1129837"/>
                  </a:moveTo>
                  <a:lnTo>
                    <a:pt x="1207070" y="1129837"/>
                  </a:lnTo>
                  <a:lnTo>
                    <a:pt x="1207070" y="820199"/>
                  </a:lnTo>
                  <a:lnTo>
                    <a:pt x="1457653" y="820199"/>
                  </a:lnTo>
                  <a:close/>
                  <a:moveTo>
                    <a:pt x="872959" y="820199"/>
                  </a:moveTo>
                  <a:lnTo>
                    <a:pt x="622375" y="820199"/>
                  </a:lnTo>
                  <a:lnTo>
                    <a:pt x="622375" y="510560"/>
                  </a:lnTo>
                  <a:lnTo>
                    <a:pt x="872959" y="510560"/>
                  </a:lnTo>
                  <a:close/>
                  <a:moveTo>
                    <a:pt x="276570" y="8607958"/>
                  </a:moveTo>
                  <a:cubicBezTo>
                    <a:pt x="188030" y="8486167"/>
                    <a:pt x="113598" y="8261162"/>
                    <a:pt x="64224" y="7972854"/>
                  </a:cubicBezTo>
                  <a:lnTo>
                    <a:pt x="134758" y="7807025"/>
                  </a:lnTo>
                  <a:cubicBezTo>
                    <a:pt x="174295" y="8038222"/>
                    <a:pt x="234249" y="8219188"/>
                    <a:pt x="305712" y="8317585"/>
                  </a:cubicBezTo>
                  <a:close/>
                  <a:moveTo>
                    <a:pt x="0" y="6692326"/>
                  </a:moveTo>
                  <a:lnTo>
                    <a:pt x="0" y="5763409"/>
                  </a:lnTo>
                  <a:lnTo>
                    <a:pt x="83528" y="5763409"/>
                  </a:lnTo>
                  <a:lnTo>
                    <a:pt x="83528" y="6692326"/>
                  </a:lnTo>
                  <a:close/>
                  <a:moveTo>
                    <a:pt x="83528" y="4524854"/>
                  </a:moveTo>
                  <a:lnTo>
                    <a:pt x="83528" y="3595938"/>
                  </a:lnTo>
                  <a:lnTo>
                    <a:pt x="83528" y="4524854"/>
                  </a:lnTo>
                  <a:close/>
                  <a:moveTo>
                    <a:pt x="83528" y="2357383"/>
                  </a:moveTo>
                  <a:lnTo>
                    <a:pt x="83528" y="1555075"/>
                  </a:lnTo>
                  <a:lnTo>
                    <a:pt x="41764" y="1555075"/>
                  </a:lnTo>
                  <a:lnTo>
                    <a:pt x="0" y="1555075"/>
                  </a:lnTo>
                  <a:cubicBezTo>
                    <a:pt x="0" y="1193829"/>
                    <a:pt x="33968" y="862172"/>
                    <a:pt x="90767" y="598635"/>
                  </a:cubicBezTo>
                  <a:lnTo>
                    <a:pt x="155919" y="791299"/>
                  </a:lnTo>
                  <a:cubicBezTo>
                    <a:pt x="110442" y="1002541"/>
                    <a:pt x="83528" y="1267455"/>
                    <a:pt x="83528" y="1555075"/>
                  </a:cubicBezTo>
                  <a:lnTo>
                    <a:pt x="83528" y="2357383"/>
                  </a:lnTo>
                  <a:close/>
                </a:path>
              </a:pathLst>
            </a:custGeom>
            <a:solidFill>
              <a:srgbClr val="385724"/>
            </a:solidFill>
          </p:spPr>
        </p:sp>
      </p:grpSp>
      <p:sp>
        <p:nvSpPr>
          <p:cNvPr name="Freeform 18" id="18"/>
          <p:cNvSpPr/>
          <p:nvPr/>
        </p:nvSpPr>
        <p:spPr>
          <a:xfrm flipH="false" flipV="false" rot="0">
            <a:off x="16113346" y="8980274"/>
            <a:ext cx="1414425" cy="1099393"/>
          </a:xfrm>
          <a:custGeom>
            <a:avLst/>
            <a:gdLst/>
            <a:ahLst/>
            <a:cxnLst/>
            <a:rect r="r" b="b" t="t" l="l"/>
            <a:pathLst>
              <a:path h="1099393" w="1414425">
                <a:moveTo>
                  <a:pt x="0" y="0"/>
                </a:moveTo>
                <a:lnTo>
                  <a:pt x="1414426" y="0"/>
                </a:lnTo>
                <a:lnTo>
                  <a:pt x="1414426" y="1099393"/>
                </a:lnTo>
                <a:lnTo>
                  <a:pt x="0" y="1099393"/>
                </a:lnTo>
                <a:lnTo>
                  <a:pt x="0" y="0"/>
                </a:lnTo>
                <a:close/>
              </a:path>
            </a:pathLst>
          </a:custGeom>
          <a:blipFill>
            <a:blip r:embed="rId5">
              <a:extLst>
                <a:ext uri="{96DAC541-7B7A-43D3-8B79-37D633B846F1}">
                  <asvg:svgBlip xmlns:asvg="http://schemas.microsoft.com/office/drawing/2016/SVG/main" r:embed="rId6"/>
                </a:ext>
              </a:extLst>
            </a:blip>
            <a:stretch>
              <a:fillRect l="0" t="0" r="0" b="-39016"/>
            </a:stretch>
          </a:blipFill>
        </p:spPr>
      </p:sp>
      <p:sp>
        <p:nvSpPr>
          <p:cNvPr name="Freeform 19" id="19"/>
          <p:cNvSpPr/>
          <p:nvPr/>
        </p:nvSpPr>
        <p:spPr>
          <a:xfrm flipH="false" flipV="false" rot="0">
            <a:off x="1169280" y="1239944"/>
            <a:ext cx="9866355" cy="1138426"/>
          </a:xfrm>
          <a:custGeom>
            <a:avLst/>
            <a:gdLst/>
            <a:ahLst/>
            <a:cxnLst/>
            <a:rect r="r" b="b" t="t" l="l"/>
            <a:pathLst>
              <a:path h="1138426" w="9866355">
                <a:moveTo>
                  <a:pt x="0" y="0"/>
                </a:moveTo>
                <a:lnTo>
                  <a:pt x="9866355" y="0"/>
                </a:lnTo>
                <a:lnTo>
                  <a:pt x="9866355" y="1138426"/>
                </a:lnTo>
                <a:lnTo>
                  <a:pt x="0" y="1138426"/>
                </a:lnTo>
                <a:lnTo>
                  <a:pt x="0" y="0"/>
                </a:lnTo>
                <a:close/>
              </a:path>
            </a:pathLst>
          </a:custGeom>
          <a:blipFill>
            <a:blip r:embed="rId7"/>
            <a:stretch>
              <a:fillRect l="0" t="0" r="0" b="0"/>
            </a:stretch>
          </a:blipFill>
        </p:spPr>
      </p:sp>
      <p:sp>
        <p:nvSpPr>
          <p:cNvPr name="Freeform 20" id="20"/>
          <p:cNvSpPr/>
          <p:nvPr/>
        </p:nvSpPr>
        <p:spPr>
          <a:xfrm flipH="false" flipV="false" rot="0">
            <a:off x="5272877" y="2577607"/>
            <a:ext cx="7072257" cy="6680693"/>
          </a:xfrm>
          <a:custGeom>
            <a:avLst/>
            <a:gdLst/>
            <a:ahLst/>
            <a:cxnLst/>
            <a:rect r="r" b="b" t="t" l="l"/>
            <a:pathLst>
              <a:path h="6680693" w="7072257">
                <a:moveTo>
                  <a:pt x="0" y="0"/>
                </a:moveTo>
                <a:lnTo>
                  <a:pt x="7072257" y="0"/>
                </a:lnTo>
                <a:lnTo>
                  <a:pt x="7072257" y="6680693"/>
                </a:lnTo>
                <a:lnTo>
                  <a:pt x="0" y="6680693"/>
                </a:lnTo>
                <a:lnTo>
                  <a:pt x="0" y="0"/>
                </a:lnTo>
                <a:close/>
              </a:path>
            </a:pathLst>
          </a:custGeom>
          <a:blipFill>
            <a:blip r:embed="rId8"/>
            <a:stretch>
              <a:fillRect l="0" t="-3601" r="0" b="0"/>
            </a:stretch>
          </a:blipFill>
        </p:spPr>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895089" y="4874186"/>
            <a:ext cx="2755577" cy="4184754"/>
            <a:chOff x="0" y="0"/>
            <a:chExt cx="3674102" cy="5579671"/>
          </a:xfrm>
        </p:grpSpPr>
        <p:sp>
          <p:nvSpPr>
            <p:cNvPr name="Freeform 10" id="10"/>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1" id="11"/>
          <p:cNvGrpSpPr>
            <a:grpSpLocks noChangeAspect="true"/>
          </p:cNvGrpSpPr>
          <p:nvPr/>
        </p:nvGrpSpPr>
        <p:grpSpPr>
          <a:xfrm rot="0">
            <a:off x="1169280" y="4764520"/>
            <a:ext cx="2501015" cy="4294419"/>
            <a:chOff x="0" y="0"/>
            <a:chExt cx="3334687" cy="5725892"/>
          </a:xfrm>
        </p:grpSpPr>
        <p:sp>
          <p:nvSpPr>
            <p:cNvPr name="Freeform 12" id="12"/>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3" id="13"/>
          <p:cNvGrpSpPr/>
          <p:nvPr/>
        </p:nvGrpSpPr>
        <p:grpSpPr>
          <a:xfrm rot="0">
            <a:off x="3670295" y="3132716"/>
            <a:ext cx="8264373" cy="1199031"/>
            <a:chOff x="0" y="0"/>
            <a:chExt cx="11019164" cy="1598708"/>
          </a:xfrm>
        </p:grpSpPr>
        <p:sp>
          <p:nvSpPr>
            <p:cNvPr name="Freeform 14" id="14"/>
            <p:cNvSpPr/>
            <p:nvPr/>
          </p:nvSpPr>
          <p:spPr>
            <a:xfrm flipH="false" flipV="false" rot="0">
              <a:off x="0" y="0"/>
              <a:ext cx="11006963" cy="1607566"/>
            </a:xfrm>
            <a:custGeom>
              <a:avLst/>
              <a:gdLst/>
              <a:ahLst/>
              <a:cxnLst/>
              <a:rect r="r" b="b" t="t" l="l"/>
              <a:pathLst>
                <a:path h="1607566" w="11006963">
                  <a:moveTo>
                    <a:pt x="0" y="287020"/>
                  </a:moveTo>
                  <a:cubicBezTo>
                    <a:pt x="0" y="127762"/>
                    <a:pt x="131953" y="0"/>
                    <a:pt x="293370" y="0"/>
                  </a:cubicBezTo>
                  <a:lnTo>
                    <a:pt x="10713593" y="0"/>
                  </a:lnTo>
                  <a:lnTo>
                    <a:pt x="10713593" y="28575"/>
                  </a:lnTo>
                  <a:lnTo>
                    <a:pt x="10713593" y="0"/>
                  </a:lnTo>
                  <a:cubicBezTo>
                    <a:pt x="10874883" y="0"/>
                    <a:pt x="11006963" y="127762"/>
                    <a:pt x="11006963" y="287020"/>
                  </a:cubicBezTo>
                  <a:lnTo>
                    <a:pt x="10978388" y="287020"/>
                  </a:lnTo>
                  <a:lnTo>
                    <a:pt x="11006963" y="287020"/>
                  </a:lnTo>
                  <a:lnTo>
                    <a:pt x="11006963" y="1320546"/>
                  </a:lnTo>
                  <a:lnTo>
                    <a:pt x="10978388" y="1320546"/>
                  </a:lnTo>
                  <a:lnTo>
                    <a:pt x="11006963" y="1320546"/>
                  </a:lnTo>
                  <a:cubicBezTo>
                    <a:pt x="11006963" y="1479677"/>
                    <a:pt x="10875011" y="1607566"/>
                    <a:pt x="10713593" y="1607566"/>
                  </a:cubicBezTo>
                  <a:lnTo>
                    <a:pt x="10713593" y="1578991"/>
                  </a:lnTo>
                  <a:lnTo>
                    <a:pt x="10713593" y="1607566"/>
                  </a:lnTo>
                  <a:lnTo>
                    <a:pt x="293370" y="1607566"/>
                  </a:lnTo>
                  <a:lnTo>
                    <a:pt x="293370" y="1578991"/>
                  </a:lnTo>
                  <a:lnTo>
                    <a:pt x="293370" y="1607566"/>
                  </a:lnTo>
                  <a:cubicBezTo>
                    <a:pt x="132080" y="1607566"/>
                    <a:pt x="0" y="1479804"/>
                    <a:pt x="0" y="1320546"/>
                  </a:cubicBezTo>
                  <a:lnTo>
                    <a:pt x="0" y="287020"/>
                  </a:lnTo>
                  <a:lnTo>
                    <a:pt x="28575" y="287020"/>
                  </a:lnTo>
                  <a:lnTo>
                    <a:pt x="0" y="287020"/>
                  </a:lnTo>
                  <a:moveTo>
                    <a:pt x="57150" y="287020"/>
                  </a:moveTo>
                  <a:lnTo>
                    <a:pt x="57150" y="1320546"/>
                  </a:lnTo>
                  <a:lnTo>
                    <a:pt x="28575" y="1320546"/>
                  </a:lnTo>
                  <a:lnTo>
                    <a:pt x="57150" y="1320546"/>
                  </a:lnTo>
                  <a:cubicBezTo>
                    <a:pt x="57150" y="1446784"/>
                    <a:pt x="162179" y="1550416"/>
                    <a:pt x="293370" y="1550416"/>
                  </a:cubicBezTo>
                  <a:lnTo>
                    <a:pt x="10713593" y="1550416"/>
                  </a:lnTo>
                  <a:cubicBezTo>
                    <a:pt x="10844657" y="1550416"/>
                    <a:pt x="10949813" y="1446911"/>
                    <a:pt x="10949813" y="1320546"/>
                  </a:cubicBezTo>
                  <a:lnTo>
                    <a:pt x="10949813" y="287020"/>
                  </a:lnTo>
                  <a:cubicBezTo>
                    <a:pt x="10949813" y="160782"/>
                    <a:pt x="10844785" y="57150"/>
                    <a:pt x="10713593" y="57150"/>
                  </a:cubicBezTo>
                  <a:lnTo>
                    <a:pt x="293370" y="57150"/>
                  </a:lnTo>
                  <a:lnTo>
                    <a:pt x="293370" y="28575"/>
                  </a:lnTo>
                  <a:lnTo>
                    <a:pt x="293370" y="57150"/>
                  </a:lnTo>
                  <a:cubicBezTo>
                    <a:pt x="162179" y="57150"/>
                    <a:pt x="57150" y="160655"/>
                    <a:pt x="57150" y="287020"/>
                  </a:cubicBezTo>
                  <a:close/>
                </a:path>
              </a:pathLst>
            </a:custGeom>
            <a:solidFill>
              <a:srgbClr val="385724"/>
            </a:solidFill>
          </p:spPr>
        </p:sp>
      </p:grpSp>
      <p:grpSp>
        <p:nvGrpSpPr>
          <p:cNvPr name="Group 15" id="15"/>
          <p:cNvGrpSpPr/>
          <p:nvPr/>
        </p:nvGrpSpPr>
        <p:grpSpPr>
          <a:xfrm rot="0">
            <a:off x="694298" y="639320"/>
            <a:ext cx="16899405" cy="9088999"/>
            <a:chOff x="0" y="0"/>
            <a:chExt cx="16105107" cy="8661803"/>
          </a:xfrm>
        </p:grpSpPr>
        <p:sp>
          <p:nvSpPr>
            <p:cNvPr name="Freeform 16" id="16"/>
            <p:cNvSpPr/>
            <p:nvPr/>
          </p:nvSpPr>
          <p:spPr>
            <a:xfrm flipH="false" flipV="false" rot="0">
              <a:off x="41764" y="154819"/>
              <a:ext cx="16003747" cy="8400155"/>
            </a:xfrm>
            <a:custGeom>
              <a:avLst/>
              <a:gdLst/>
              <a:ahLst/>
              <a:cxnLst/>
              <a:rect r="r" b="b" t="t" l="l"/>
              <a:pathLst>
                <a:path h="8400155" w="16003747">
                  <a:moveTo>
                    <a:pt x="0" y="1400256"/>
                  </a:moveTo>
                  <a:cubicBezTo>
                    <a:pt x="0" y="626847"/>
                    <a:pt x="173181" y="0"/>
                    <a:pt x="387012" y="0"/>
                  </a:cubicBezTo>
                  <a:lnTo>
                    <a:pt x="15616734" y="0"/>
                  </a:lnTo>
                  <a:cubicBezTo>
                    <a:pt x="15830380" y="0"/>
                    <a:pt x="16003747" y="626847"/>
                    <a:pt x="16003747" y="1400256"/>
                  </a:cubicBezTo>
                  <a:lnTo>
                    <a:pt x="16003747" y="6999900"/>
                  </a:lnTo>
                  <a:cubicBezTo>
                    <a:pt x="16003747" y="7773309"/>
                    <a:pt x="15830566" y="8400156"/>
                    <a:pt x="15616734" y="8400156"/>
                  </a:cubicBezTo>
                  <a:lnTo>
                    <a:pt x="387012" y="8400156"/>
                  </a:lnTo>
                  <a:cubicBezTo>
                    <a:pt x="173367" y="8400156"/>
                    <a:pt x="0" y="7773309"/>
                    <a:pt x="0" y="6999900"/>
                  </a:cubicBezTo>
                  <a:close/>
                </a:path>
              </a:pathLst>
            </a:custGeom>
            <a:solidFill>
              <a:srgbClr val="FFFFFF"/>
            </a:solidFill>
          </p:spPr>
        </p:sp>
        <p:sp>
          <p:nvSpPr>
            <p:cNvPr name="Freeform 17" id="17"/>
            <p:cNvSpPr/>
            <p:nvPr/>
          </p:nvSpPr>
          <p:spPr>
            <a:xfrm flipH="false" flipV="false" rot="0">
              <a:off x="0" y="0"/>
              <a:ext cx="16087089" cy="8607958"/>
            </a:xfrm>
            <a:custGeom>
              <a:avLst/>
              <a:gdLst/>
              <a:ahLst/>
              <a:cxnLst/>
              <a:rect r="r" b="b" t="t" l="l"/>
              <a:pathLst>
                <a:path h="8607958" w="16087089">
                  <a:moveTo>
                    <a:pt x="410957" y="1376"/>
                  </a:moveTo>
                  <a:cubicBezTo>
                    <a:pt x="416897" y="688"/>
                    <a:pt x="422651" y="0"/>
                    <a:pt x="428591" y="0"/>
                  </a:cubicBezTo>
                  <a:lnTo>
                    <a:pt x="428591" y="154819"/>
                  </a:lnTo>
                  <a:lnTo>
                    <a:pt x="428591" y="0"/>
                  </a:lnTo>
                  <a:lnTo>
                    <a:pt x="663397" y="0"/>
                  </a:lnTo>
                  <a:lnTo>
                    <a:pt x="663397" y="309639"/>
                  </a:lnTo>
                  <a:lnTo>
                    <a:pt x="428776" y="309639"/>
                  </a:lnTo>
                  <a:cubicBezTo>
                    <a:pt x="423950" y="309639"/>
                    <a:pt x="419124" y="310327"/>
                    <a:pt x="414298" y="311015"/>
                  </a:cubicBezTo>
                  <a:close/>
                  <a:moveTo>
                    <a:pt x="997508" y="0"/>
                  </a:moveTo>
                  <a:lnTo>
                    <a:pt x="1248091" y="0"/>
                  </a:lnTo>
                  <a:lnTo>
                    <a:pt x="1248091" y="309639"/>
                  </a:lnTo>
                  <a:lnTo>
                    <a:pt x="997508" y="309639"/>
                  </a:lnTo>
                  <a:close/>
                  <a:moveTo>
                    <a:pt x="1582203" y="309639"/>
                  </a:moveTo>
                  <a:lnTo>
                    <a:pt x="1832786" y="309639"/>
                  </a:lnTo>
                  <a:lnTo>
                    <a:pt x="1582203" y="309639"/>
                  </a:lnTo>
                  <a:close/>
                  <a:moveTo>
                    <a:pt x="2166897" y="309639"/>
                  </a:moveTo>
                  <a:lnTo>
                    <a:pt x="2417481" y="309639"/>
                  </a:lnTo>
                  <a:lnTo>
                    <a:pt x="2166897" y="309639"/>
                  </a:lnTo>
                  <a:close/>
                  <a:moveTo>
                    <a:pt x="2751593" y="309639"/>
                  </a:moveTo>
                  <a:lnTo>
                    <a:pt x="3002176" y="309639"/>
                  </a:lnTo>
                  <a:lnTo>
                    <a:pt x="2751593" y="309639"/>
                  </a:lnTo>
                  <a:close/>
                  <a:moveTo>
                    <a:pt x="3336287" y="309639"/>
                  </a:moveTo>
                  <a:lnTo>
                    <a:pt x="3586871" y="309639"/>
                  </a:lnTo>
                  <a:lnTo>
                    <a:pt x="3336287" y="309639"/>
                  </a:lnTo>
                  <a:close/>
                  <a:moveTo>
                    <a:pt x="3920982" y="309639"/>
                  </a:moveTo>
                  <a:lnTo>
                    <a:pt x="4171566" y="309639"/>
                  </a:lnTo>
                  <a:lnTo>
                    <a:pt x="3920982" y="309639"/>
                  </a:lnTo>
                  <a:close/>
                  <a:moveTo>
                    <a:pt x="4505677" y="309639"/>
                  </a:moveTo>
                  <a:lnTo>
                    <a:pt x="4756260" y="309639"/>
                  </a:lnTo>
                  <a:lnTo>
                    <a:pt x="4505677" y="309639"/>
                  </a:lnTo>
                  <a:close/>
                  <a:moveTo>
                    <a:pt x="5090371" y="309639"/>
                  </a:moveTo>
                  <a:lnTo>
                    <a:pt x="5340955" y="309639"/>
                  </a:lnTo>
                  <a:lnTo>
                    <a:pt x="5090371" y="309639"/>
                  </a:lnTo>
                  <a:close/>
                  <a:moveTo>
                    <a:pt x="5675066" y="309639"/>
                  </a:moveTo>
                  <a:lnTo>
                    <a:pt x="5925650" y="309639"/>
                  </a:lnTo>
                  <a:lnTo>
                    <a:pt x="5675066" y="309639"/>
                  </a:lnTo>
                  <a:close/>
                  <a:moveTo>
                    <a:pt x="6259761" y="309639"/>
                  </a:moveTo>
                  <a:lnTo>
                    <a:pt x="6510344" y="309639"/>
                  </a:lnTo>
                  <a:lnTo>
                    <a:pt x="6259761" y="309639"/>
                  </a:lnTo>
                  <a:close/>
                  <a:moveTo>
                    <a:pt x="6844456" y="309639"/>
                  </a:moveTo>
                  <a:lnTo>
                    <a:pt x="7095039" y="309639"/>
                  </a:lnTo>
                  <a:lnTo>
                    <a:pt x="6844456" y="309639"/>
                  </a:lnTo>
                  <a:close/>
                  <a:moveTo>
                    <a:pt x="7429150" y="309639"/>
                  </a:moveTo>
                  <a:lnTo>
                    <a:pt x="7679734" y="309639"/>
                  </a:lnTo>
                  <a:lnTo>
                    <a:pt x="7429150" y="309639"/>
                  </a:lnTo>
                  <a:close/>
                  <a:moveTo>
                    <a:pt x="8013846" y="309639"/>
                  </a:moveTo>
                  <a:lnTo>
                    <a:pt x="8264429" y="309639"/>
                  </a:lnTo>
                  <a:lnTo>
                    <a:pt x="8013846" y="309639"/>
                  </a:lnTo>
                  <a:close/>
                  <a:moveTo>
                    <a:pt x="8598540" y="309639"/>
                  </a:moveTo>
                  <a:lnTo>
                    <a:pt x="8849123" y="309639"/>
                  </a:lnTo>
                  <a:lnTo>
                    <a:pt x="8598540" y="309639"/>
                  </a:lnTo>
                  <a:close/>
                  <a:moveTo>
                    <a:pt x="9183235" y="309639"/>
                  </a:moveTo>
                  <a:lnTo>
                    <a:pt x="9433819" y="309639"/>
                  </a:lnTo>
                  <a:lnTo>
                    <a:pt x="9183235" y="309639"/>
                  </a:lnTo>
                  <a:close/>
                  <a:moveTo>
                    <a:pt x="9767930" y="309639"/>
                  </a:moveTo>
                  <a:lnTo>
                    <a:pt x="10018513" y="309639"/>
                  </a:lnTo>
                  <a:lnTo>
                    <a:pt x="9767930" y="309639"/>
                  </a:lnTo>
                  <a:close/>
                  <a:moveTo>
                    <a:pt x="10352625" y="309639"/>
                  </a:moveTo>
                  <a:lnTo>
                    <a:pt x="10603208" y="309639"/>
                  </a:lnTo>
                  <a:lnTo>
                    <a:pt x="10352625" y="309639"/>
                  </a:lnTo>
                  <a:close/>
                  <a:moveTo>
                    <a:pt x="10937319" y="309639"/>
                  </a:moveTo>
                  <a:lnTo>
                    <a:pt x="11187903" y="309639"/>
                  </a:lnTo>
                  <a:lnTo>
                    <a:pt x="10937319" y="309639"/>
                  </a:lnTo>
                  <a:close/>
                  <a:moveTo>
                    <a:pt x="11522015" y="309639"/>
                  </a:moveTo>
                  <a:lnTo>
                    <a:pt x="11772598" y="309639"/>
                  </a:lnTo>
                  <a:lnTo>
                    <a:pt x="11522015" y="309639"/>
                  </a:lnTo>
                  <a:close/>
                  <a:moveTo>
                    <a:pt x="12106709" y="309639"/>
                  </a:moveTo>
                  <a:lnTo>
                    <a:pt x="12357292" y="309639"/>
                  </a:lnTo>
                  <a:lnTo>
                    <a:pt x="12106709" y="309639"/>
                  </a:lnTo>
                  <a:close/>
                  <a:moveTo>
                    <a:pt x="12691404" y="309639"/>
                  </a:moveTo>
                  <a:lnTo>
                    <a:pt x="12941988" y="309639"/>
                  </a:lnTo>
                  <a:lnTo>
                    <a:pt x="12691404" y="309639"/>
                  </a:lnTo>
                  <a:close/>
                  <a:moveTo>
                    <a:pt x="13276098" y="309639"/>
                  </a:moveTo>
                  <a:lnTo>
                    <a:pt x="13526683" y="309639"/>
                  </a:lnTo>
                  <a:lnTo>
                    <a:pt x="13276098" y="309639"/>
                  </a:lnTo>
                  <a:close/>
                  <a:moveTo>
                    <a:pt x="13860794" y="309639"/>
                  </a:moveTo>
                  <a:lnTo>
                    <a:pt x="14111377" y="309639"/>
                  </a:lnTo>
                  <a:lnTo>
                    <a:pt x="13860794" y="309639"/>
                  </a:lnTo>
                  <a:close/>
                  <a:moveTo>
                    <a:pt x="14445489" y="309639"/>
                  </a:moveTo>
                  <a:lnTo>
                    <a:pt x="14696072" y="309639"/>
                  </a:lnTo>
                  <a:lnTo>
                    <a:pt x="14445489" y="309639"/>
                  </a:lnTo>
                  <a:close/>
                  <a:moveTo>
                    <a:pt x="15030183" y="309639"/>
                  </a:moveTo>
                  <a:lnTo>
                    <a:pt x="15280767" y="309639"/>
                  </a:lnTo>
                  <a:lnTo>
                    <a:pt x="15030183" y="309639"/>
                  </a:lnTo>
                  <a:close/>
                  <a:moveTo>
                    <a:pt x="15614878" y="309639"/>
                  </a:moveTo>
                  <a:lnTo>
                    <a:pt x="15658498" y="309639"/>
                  </a:lnTo>
                  <a:lnTo>
                    <a:pt x="15658498" y="154819"/>
                  </a:lnTo>
                  <a:lnTo>
                    <a:pt x="15658498" y="0"/>
                  </a:lnTo>
                  <a:cubicBezTo>
                    <a:pt x="15738314" y="0"/>
                    <a:pt x="15813117" y="79130"/>
                    <a:pt x="15877155" y="217435"/>
                  </a:cubicBezTo>
                  <a:lnTo>
                    <a:pt x="15835206" y="485101"/>
                  </a:lnTo>
                  <a:cubicBezTo>
                    <a:pt x="15783604" y="373631"/>
                    <a:pt x="15723279" y="309639"/>
                    <a:pt x="15658498" y="309639"/>
                  </a:cubicBezTo>
                  <a:lnTo>
                    <a:pt x="15614878" y="309639"/>
                  </a:lnTo>
                  <a:close/>
                  <a:moveTo>
                    <a:pt x="16081891" y="1310116"/>
                  </a:moveTo>
                  <a:cubicBezTo>
                    <a:pt x="16085418" y="1389934"/>
                    <a:pt x="16087089" y="1471816"/>
                    <a:pt x="16087089" y="1555075"/>
                  </a:cubicBezTo>
                  <a:lnTo>
                    <a:pt x="16045326" y="1555075"/>
                  </a:lnTo>
                  <a:lnTo>
                    <a:pt x="16087089" y="1555075"/>
                  </a:lnTo>
                  <a:lnTo>
                    <a:pt x="16087089" y="2263115"/>
                  </a:lnTo>
                  <a:lnTo>
                    <a:pt x="16003563" y="2263115"/>
                  </a:lnTo>
                  <a:lnTo>
                    <a:pt x="16003563" y="1555075"/>
                  </a:lnTo>
                  <a:cubicBezTo>
                    <a:pt x="16003563" y="1488330"/>
                    <a:pt x="16002076" y="1423650"/>
                    <a:pt x="15999292" y="1359658"/>
                  </a:cubicBezTo>
                  <a:close/>
                  <a:moveTo>
                    <a:pt x="16004490" y="3551213"/>
                  </a:moveTo>
                  <a:lnTo>
                    <a:pt x="16004490" y="4480129"/>
                  </a:lnTo>
                  <a:lnTo>
                    <a:pt x="15920962" y="4480129"/>
                  </a:lnTo>
                  <a:lnTo>
                    <a:pt x="15920962" y="3501670"/>
                  </a:lnTo>
                  <a:close/>
                  <a:moveTo>
                    <a:pt x="15920962" y="5669142"/>
                  </a:moveTo>
                  <a:lnTo>
                    <a:pt x="15920962" y="6598058"/>
                  </a:lnTo>
                  <a:lnTo>
                    <a:pt x="15837435" y="6598058"/>
                  </a:lnTo>
                  <a:lnTo>
                    <a:pt x="15837435" y="5669142"/>
                  </a:lnTo>
                  <a:close/>
                  <a:moveTo>
                    <a:pt x="16037344" y="7882714"/>
                  </a:moveTo>
                  <a:cubicBezTo>
                    <a:pt x="15993166" y="8184096"/>
                    <a:pt x="15922447" y="8426303"/>
                    <a:pt x="15836691" y="8568737"/>
                  </a:cubicBezTo>
                  <a:lnTo>
                    <a:pt x="15802536" y="8285933"/>
                  </a:lnTo>
                  <a:cubicBezTo>
                    <a:pt x="15871772" y="8171023"/>
                    <a:pt x="15928572" y="7976295"/>
                    <a:pt x="15963838" y="7734776"/>
                  </a:cubicBezTo>
                  <a:close/>
                  <a:moveTo>
                    <a:pt x="15416825" y="8561167"/>
                  </a:moveTo>
                  <a:lnTo>
                    <a:pt x="15166242" y="8561167"/>
                  </a:lnTo>
                  <a:lnTo>
                    <a:pt x="15166242" y="8251529"/>
                  </a:lnTo>
                  <a:lnTo>
                    <a:pt x="15416825" y="8251529"/>
                  </a:lnTo>
                  <a:close/>
                  <a:moveTo>
                    <a:pt x="14832130" y="8251529"/>
                  </a:moveTo>
                  <a:lnTo>
                    <a:pt x="14581546" y="8251529"/>
                  </a:lnTo>
                  <a:lnTo>
                    <a:pt x="14581546" y="7941890"/>
                  </a:lnTo>
                  <a:lnTo>
                    <a:pt x="14832130" y="7941890"/>
                  </a:lnTo>
                  <a:close/>
                  <a:moveTo>
                    <a:pt x="14247434" y="7941890"/>
                  </a:moveTo>
                  <a:lnTo>
                    <a:pt x="13996851" y="7941890"/>
                  </a:lnTo>
                  <a:lnTo>
                    <a:pt x="13996851" y="7632251"/>
                  </a:lnTo>
                  <a:lnTo>
                    <a:pt x="14247434" y="7632251"/>
                  </a:lnTo>
                  <a:close/>
                  <a:moveTo>
                    <a:pt x="13662740" y="7632251"/>
                  </a:moveTo>
                  <a:lnTo>
                    <a:pt x="13412157" y="7632251"/>
                  </a:lnTo>
                  <a:lnTo>
                    <a:pt x="13412157" y="7322613"/>
                  </a:lnTo>
                  <a:lnTo>
                    <a:pt x="13662740" y="7322613"/>
                  </a:lnTo>
                  <a:close/>
                  <a:moveTo>
                    <a:pt x="13078045" y="7322613"/>
                  </a:moveTo>
                  <a:lnTo>
                    <a:pt x="12827462" y="7322613"/>
                  </a:lnTo>
                  <a:lnTo>
                    <a:pt x="12827462" y="7012973"/>
                  </a:lnTo>
                  <a:lnTo>
                    <a:pt x="13078045" y="7012973"/>
                  </a:lnTo>
                  <a:close/>
                  <a:moveTo>
                    <a:pt x="12493351" y="7012973"/>
                  </a:moveTo>
                  <a:lnTo>
                    <a:pt x="12242767" y="7012973"/>
                  </a:lnTo>
                  <a:lnTo>
                    <a:pt x="12242767" y="6703335"/>
                  </a:lnTo>
                  <a:lnTo>
                    <a:pt x="12493351" y="6703335"/>
                  </a:lnTo>
                  <a:close/>
                  <a:moveTo>
                    <a:pt x="11908655" y="6703335"/>
                  </a:moveTo>
                  <a:lnTo>
                    <a:pt x="11658072" y="6703335"/>
                  </a:lnTo>
                  <a:lnTo>
                    <a:pt x="11658072" y="6393696"/>
                  </a:lnTo>
                  <a:lnTo>
                    <a:pt x="11908655" y="6393696"/>
                  </a:lnTo>
                  <a:close/>
                  <a:moveTo>
                    <a:pt x="11323961" y="6393696"/>
                  </a:moveTo>
                  <a:lnTo>
                    <a:pt x="11073378" y="6393696"/>
                  </a:lnTo>
                  <a:lnTo>
                    <a:pt x="11073378" y="6084057"/>
                  </a:lnTo>
                  <a:lnTo>
                    <a:pt x="11323961" y="6084057"/>
                  </a:lnTo>
                  <a:close/>
                  <a:moveTo>
                    <a:pt x="10739266" y="6084057"/>
                  </a:moveTo>
                  <a:lnTo>
                    <a:pt x="10488682" y="6084057"/>
                  </a:lnTo>
                  <a:lnTo>
                    <a:pt x="10488682" y="5774418"/>
                  </a:lnTo>
                  <a:lnTo>
                    <a:pt x="10739266" y="5774418"/>
                  </a:lnTo>
                  <a:close/>
                  <a:moveTo>
                    <a:pt x="10154571" y="5774418"/>
                  </a:moveTo>
                  <a:lnTo>
                    <a:pt x="9903988" y="5774418"/>
                  </a:lnTo>
                  <a:lnTo>
                    <a:pt x="9903988" y="5464780"/>
                  </a:lnTo>
                  <a:lnTo>
                    <a:pt x="10154571" y="5464780"/>
                  </a:lnTo>
                  <a:close/>
                  <a:moveTo>
                    <a:pt x="9569876" y="5464780"/>
                  </a:moveTo>
                  <a:lnTo>
                    <a:pt x="9319293" y="5464780"/>
                  </a:lnTo>
                  <a:lnTo>
                    <a:pt x="9319293" y="5155141"/>
                  </a:lnTo>
                  <a:lnTo>
                    <a:pt x="9569876" y="5155141"/>
                  </a:lnTo>
                  <a:close/>
                  <a:moveTo>
                    <a:pt x="8985182" y="5155141"/>
                  </a:moveTo>
                  <a:lnTo>
                    <a:pt x="8734598" y="5155141"/>
                  </a:lnTo>
                  <a:lnTo>
                    <a:pt x="8734598" y="4845502"/>
                  </a:lnTo>
                  <a:lnTo>
                    <a:pt x="8985182" y="4845502"/>
                  </a:lnTo>
                  <a:close/>
                  <a:moveTo>
                    <a:pt x="8400486" y="4845502"/>
                  </a:moveTo>
                  <a:lnTo>
                    <a:pt x="8149903" y="4845502"/>
                  </a:lnTo>
                  <a:lnTo>
                    <a:pt x="8149903" y="4535863"/>
                  </a:lnTo>
                  <a:lnTo>
                    <a:pt x="8400486" y="4535863"/>
                  </a:lnTo>
                  <a:close/>
                  <a:moveTo>
                    <a:pt x="7815792" y="4535863"/>
                  </a:moveTo>
                  <a:lnTo>
                    <a:pt x="7565209" y="4535863"/>
                  </a:lnTo>
                  <a:lnTo>
                    <a:pt x="7565209" y="4226225"/>
                  </a:lnTo>
                  <a:lnTo>
                    <a:pt x="7815792" y="4226225"/>
                  </a:lnTo>
                  <a:close/>
                  <a:moveTo>
                    <a:pt x="7231097" y="4226225"/>
                  </a:moveTo>
                  <a:lnTo>
                    <a:pt x="6980513" y="4226225"/>
                  </a:lnTo>
                  <a:lnTo>
                    <a:pt x="6980513" y="3916586"/>
                  </a:lnTo>
                  <a:lnTo>
                    <a:pt x="7231097" y="3916586"/>
                  </a:lnTo>
                  <a:close/>
                  <a:moveTo>
                    <a:pt x="6646402" y="3916586"/>
                  </a:moveTo>
                  <a:lnTo>
                    <a:pt x="6395819" y="3916586"/>
                  </a:lnTo>
                  <a:lnTo>
                    <a:pt x="6395819" y="3606947"/>
                  </a:lnTo>
                  <a:lnTo>
                    <a:pt x="6646402" y="3606947"/>
                  </a:lnTo>
                  <a:close/>
                  <a:moveTo>
                    <a:pt x="6061708" y="3606947"/>
                  </a:moveTo>
                  <a:lnTo>
                    <a:pt x="5811124" y="3606947"/>
                  </a:lnTo>
                  <a:lnTo>
                    <a:pt x="5811124" y="3297308"/>
                  </a:lnTo>
                  <a:lnTo>
                    <a:pt x="6061708" y="3297308"/>
                  </a:lnTo>
                  <a:close/>
                  <a:moveTo>
                    <a:pt x="5477013" y="3297308"/>
                  </a:moveTo>
                  <a:lnTo>
                    <a:pt x="5226429" y="3297308"/>
                  </a:lnTo>
                  <a:lnTo>
                    <a:pt x="5226429" y="2987670"/>
                  </a:lnTo>
                  <a:lnTo>
                    <a:pt x="5477013" y="2987670"/>
                  </a:lnTo>
                  <a:close/>
                  <a:moveTo>
                    <a:pt x="4892318" y="2987670"/>
                  </a:moveTo>
                  <a:lnTo>
                    <a:pt x="4641735" y="2987670"/>
                  </a:lnTo>
                  <a:lnTo>
                    <a:pt x="4641735" y="2678031"/>
                  </a:lnTo>
                  <a:lnTo>
                    <a:pt x="4892318" y="2678031"/>
                  </a:lnTo>
                  <a:close/>
                  <a:moveTo>
                    <a:pt x="4307623" y="2678031"/>
                  </a:moveTo>
                  <a:lnTo>
                    <a:pt x="4057040" y="2678031"/>
                  </a:lnTo>
                  <a:lnTo>
                    <a:pt x="4057040" y="2368392"/>
                  </a:lnTo>
                  <a:lnTo>
                    <a:pt x="4307623" y="2368392"/>
                  </a:lnTo>
                  <a:close/>
                  <a:moveTo>
                    <a:pt x="3722928" y="2368392"/>
                  </a:moveTo>
                  <a:lnTo>
                    <a:pt x="3472345" y="2368392"/>
                  </a:lnTo>
                  <a:lnTo>
                    <a:pt x="3472345" y="2058754"/>
                  </a:lnTo>
                  <a:lnTo>
                    <a:pt x="3722928" y="2058754"/>
                  </a:lnTo>
                  <a:close/>
                  <a:moveTo>
                    <a:pt x="3138233" y="2058754"/>
                  </a:moveTo>
                  <a:lnTo>
                    <a:pt x="2887650" y="2058754"/>
                  </a:lnTo>
                  <a:lnTo>
                    <a:pt x="2887650" y="1749115"/>
                  </a:lnTo>
                  <a:lnTo>
                    <a:pt x="3138233" y="1749115"/>
                  </a:lnTo>
                  <a:close/>
                  <a:moveTo>
                    <a:pt x="2553539" y="1749115"/>
                  </a:moveTo>
                  <a:lnTo>
                    <a:pt x="2302955" y="1749115"/>
                  </a:lnTo>
                  <a:lnTo>
                    <a:pt x="2302955" y="1439476"/>
                  </a:lnTo>
                  <a:lnTo>
                    <a:pt x="2553539" y="1439476"/>
                  </a:lnTo>
                  <a:close/>
                  <a:moveTo>
                    <a:pt x="1968844" y="1439476"/>
                  </a:moveTo>
                  <a:lnTo>
                    <a:pt x="1791765" y="1439476"/>
                  </a:lnTo>
                  <a:lnTo>
                    <a:pt x="1791765" y="1129837"/>
                  </a:lnTo>
                  <a:lnTo>
                    <a:pt x="2042348" y="1129837"/>
                  </a:lnTo>
                  <a:close/>
                  <a:moveTo>
                    <a:pt x="1457653" y="1129837"/>
                  </a:moveTo>
                  <a:lnTo>
                    <a:pt x="1207070" y="1129837"/>
                  </a:lnTo>
                  <a:lnTo>
                    <a:pt x="1207070" y="820199"/>
                  </a:lnTo>
                  <a:lnTo>
                    <a:pt x="1457653" y="820199"/>
                  </a:lnTo>
                  <a:close/>
                  <a:moveTo>
                    <a:pt x="872959" y="820199"/>
                  </a:moveTo>
                  <a:lnTo>
                    <a:pt x="622375" y="820199"/>
                  </a:lnTo>
                  <a:lnTo>
                    <a:pt x="622375" y="510560"/>
                  </a:lnTo>
                  <a:lnTo>
                    <a:pt x="872959" y="510560"/>
                  </a:lnTo>
                  <a:close/>
                  <a:moveTo>
                    <a:pt x="276570" y="8607958"/>
                  </a:moveTo>
                  <a:cubicBezTo>
                    <a:pt x="188030" y="8486167"/>
                    <a:pt x="113598" y="8261162"/>
                    <a:pt x="64224" y="7972854"/>
                  </a:cubicBezTo>
                  <a:lnTo>
                    <a:pt x="134758" y="7807025"/>
                  </a:lnTo>
                  <a:cubicBezTo>
                    <a:pt x="174295" y="8038222"/>
                    <a:pt x="234249" y="8219188"/>
                    <a:pt x="305712" y="8317585"/>
                  </a:cubicBezTo>
                  <a:close/>
                  <a:moveTo>
                    <a:pt x="0" y="6692326"/>
                  </a:moveTo>
                  <a:lnTo>
                    <a:pt x="0" y="5763409"/>
                  </a:lnTo>
                  <a:lnTo>
                    <a:pt x="83528" y="5763409"/>
                  </a:lnTo>
                  <a:lnTo>
                    <a:pt x="83528" y="6692326"/>
                  </a:lnTo>
                  <a:close/>
                  <a:moveTo>
                    <a:pt x="83528" y="4524854"/>
                  </a:moveTo>
                  <a:lnTo>
                    <a:pt x="83528" y="3595938"/>
                  </a:lnTo>
                  <a:lnTo>
                    <a:pt x="83528" y="4524854"/>
                  </a:lnTo>
                  <a:close/>
                  <a:moveTo>
                    <a:pt x="83528" y="2357383"/>
                  </a:moveTo>
                  <a:lnTo>
                    <a:pt x="83528" y="1555075"/>
                  </a:lnTo>
                  <a:lnTo>
                    <a:pt x="41764" y="1555075"/>
                  </a:lnTo>
                  <a:lnTo>
                    <a:pt x="0" y="1555075"/>
                  </a:lnTo>
                  <a:cubicBezTo>
                    <a:pt x="0" y="1193829"/>
                    <a:pt x="33968" y="862172"/>
                    <a:pt x="90767" y="598635"/>
                  </a:cubicBezTo>
                  <a:lnTo>
                    <a:pt x="155919" y="791299"/>
                  </a:lnTo>
                  <a:cubicBezTo>
                    <a:pt x="110442" y="1002541"/>
                    <a:pt x="83528" y="1267455"/>
                    <a:pt x="83528" y="1555075"/>
                  </a:cubicBezTo>
                  <a:lnTo>
                    <a:pt x="83528" y="2357383"/>
                  </a:lnTo>
                  <a:close/>
                </a:path>
              </a:pathLst>
            </a:custGeom>
            <a:solidFill>
              <a:srgbClr val="385724"/>
            </a:solidFill>
          </p:spPr>
        </p:sp>
      </p:grpSp>
      <p:sp>
        <p:nvSpPr>
          <p:cNvPr name="Freeform 18" id="18"/>
          <p:cNvSpPr/>
          <p:nvPr/>
        </p:nvSpPr>
        <p:spPr>
          <a:xfrm flipH="false" flipV="false" rot="0">
            <a:off x="16113346" y="8980274"/>
            <a:ext cx="1414425" cy="1099393"/>
          </a:xfrm>
          <a:custGeom>
            <a:avLst/>
            <a:gdLst/>
            <a:ahLst/>
            <a:cxnLst/>
            <a:rect r="r" b="b" t="t" l="l"/>
            <a:pathLst>
              <a:path h="1099393" w="1414425">
                <a:moveTo>
                  <a:pt x="0" y="0"/>
                </a:moveTo>
                <a:lnTo>
                  <a:pt x="1414426" y="0"/>
                </a:lnTo>
                <a:lnTo>
                  <a:pt x="1414426" y="1099393"/>
                </a:lnTo>
                <a:lnTo>
                  <a:pt x="0" y="1099393"/>
                </a:lnTo>
                <a:lnTo>
                  <a:pt x="0" y="0"/>
                </a:lnTo>
                <a:close/>
              </a:path>
            </a:pathLst>
          </a:custGeom>
          <a:blipFill>
            <a:blip r:embed="rId5">
              <a:extLst>
                <a:ext uri="{96DAC541-7B7A-43D3-8B79-37D633B846F1}">
                  <asvg:svgBlip xmlns:asvg="http://schemas.microsoft.com/office/drawing/2016/SVG/main" r:embed="rId6"/>
                </a:ext>
              </a:extLst>
            </a:blip>
            <a:stretch>
              <a:fillRect l="0" t="0" r="0" b="-39016"/>
            </a:stretch>
          </a:blipFill>
        </p:spPr>
      </p:sp>
      <p:sp>
        <p:nvSpPr>
          <p:cNvPr name="Freeform 19" id="19"/>
          <p:cNvSpPr/>
          <p:nvPr/>
        </p:nvSpPr>
        <p:spPr>
          <a:xfrm flipH="false" flipV="false" rot="0">
            <a:off x="1028700" y="1081663"/>
            <a:ext cx="15791859" cy="1725332"/>
          </a:xfrm>
          <a:custGeom>
            <a:avLst/>
            <a:gdLst/>
            <a:ahLst/>
            <a:cxnLst/>
            <a:rect r="r" b="b" t="t" l="l"/>
            <a:pathLst>
              <a:path h="1725332" w="15791859">
                <a:moveTo>
                  <a:pt x="0" y="0"/>
                </a:moveTo>
                <a:lnTo>
                  <a:pt x="15791859" y="0"/>
                </a:lnTo>
                <a:lnTo>
                  <a:pt x="15791859" y="1725332"/>
                </a:lnTo>
                <a:lnTo>
                  <a:pt x="0" y="1725332"/>
                </a:lnTo>
                <a:lnTo>
                  <a:pt x="0" y="0"/>
                </a:lnTo>
                <a:close/>
              </a:path>
            </a:pathLst>
          </a:custGeom>
          <a:blipFill>
            <a:blip r:embed="rId7"/>
            <a:stretch>
              <a:fillRect l="0" t="0" r="0" b="0"/>
            </a:stretch>
          </a:blipFill>
        </p:spPr>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895089" y="4874186"/>
            <a:ext cx="2755577" cy="4184754"/>
            <a:chOff x="0" y="0"/>
            <a:chExt cx="3674102" cy="5579671"/>
          </a:xfrm>
        </p:grpSpPr>
        <p:sp>
          <p:nvSpPr>
            <p:cNvPr name="Freeform 10" id="10"/>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1" id="11"/>
          <p:cNvGrpSpPr>
            <a:grpSpLocks noChangeAspect="true"/>
          </p:cNvGrpSpPr>
          <p:nvPr/>
        </p:nvGrpSpPr>
        <p:grpSpPr>
          <a:xfrm rot="0">
            <a:off x="1169280" y="4764520"/>
            <a:ext cx="2501015" cy="4294419"/>
            <a:chOff x="0" y="0"/>
            <a:chExt cx="3334687" cy="5725892"/>
          </a:xfrm>
        </p:grpSpPr>
        <p:sp>
          <p:nvSpPr>
            <p:cNvPr name="Freeform 12" id="12"/>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3" id="13"/>
          <p:cNvGrpSpPr/>
          <p:nvPr/>
        </p:nvGrpSpPr>
        <p:grpSpPr>
          <a:xfrm rot="0">
            <a:off x="5541861" y="1361168"/>
            <a:ext cx="11867532" cy="7026036"/>
            <a:chOff x="0" y="0"/>
            <a:chExt cx="15823376" cy="9368048"/>
          </a:xfrm>
        </p:grpSpPr>
        <p:sp>
          <p:nvSpPr>
            <p:cNvPr name="Freeform 14" id="14"/>
            <p:cNvSpPr/>
            <p:nvPr/>
          </p:nvSpPr>
          <p:spPr>
            <a:xfrm flipH="false" flipV="false" rot="0">
              <a:off x="0" y="0"/>
              <a:ext cx="15791348" cy="9274739"/>
            </a:xfrm>
            <a:custGeom>
              <a:avLst/>
              <a:gdLst/>
              <a:ahLst/>
              <a:cxnLst/>
              <a:rect r="r" b="b" t="t" l="l"/>
              <a:pathLst>
                <a:path h="9274739" w="15791348">
                  <a:moveTo>
                    <a:pt x="0" y="1609371"/>
                  </a:moveTo>
                  <a:cubicBezTo>
                    <a:pt x="0" y="718522"/>
                    <a:pt x="263234" y="0"/>
                    <a:pt x="585986" y="0"/>
                  </a:cubicBezTo>
                  <a:lnTo>
                    <a:pt x="15205360" y="0"/>
                  </a:lnTo>
                  <a:lnTo>
                    <a:pt x="15205360" y="95267"/>
                  </a:lnTo>
                  <a:lnTo>
                    <a:pt x="15205360" y="0"/>
                  </a:lnTo>
                  <a:cubicBezTo>
                    <a:pt x="15528263" y="0"/>
                    <a:pt x="15791348" y="718522"/>
                    <a:pt x="15791348" y="1609371"/>
                  </a:cubicBezTo>
                  <a:lnTo>
                    <a:pt x="15757444" y="1609371"/>
                  </a:lnTo>
                  <a:lnTo>
                    <a:pt x="15791348" y="1609371"/>
                  </a:lnTo>
                  <a:lnTo>
                    <a:pt x="15791348" y="7665367"/>
                  </a:lnTo>
                  <a:lnTo>
                    <a:pt x="15757444" y="7665367"/>
                  </a:lnTo>
                  <a:lnTo>
                    <a:pt x="15791348" y="7665367"/>
                  </a:lnTo>
                  <a:cubicBezTo>
                    <a:pt x="15791348" y="8556217"/>
                    <a:pt x="15528114" y="9274739"/>
                    <a:pt x="15205360" y="9274739"/>
                  </a:cubicBezTo>
                  <a:lnTo>
                    <a:pt x="15205360" y="9179473"/>
                  </a:lnTo>
                  <a:lnTo>
                    <a:pt x="15205360" y="9274739"/>
                  </a:lnTo>
                  <a:lnTo>
                    <a:pt x="585986" y="9274739"/>
                  </a:lnTo>
                  <a:lnTo>
                    <a:pt x="585986" y="9179473"/>
                  </a:lnTo>
                  <a:lnTo>
                    <a:pt x="585986" y="9274739"/>
                  </a:lnTo>
                  <a:cubicBezTo>
                    <a:pt x="263234" y="9274739"/>
                    <a:pt x="0" y="8556217"/>
                    <a:pt x="0" y="7665367"/>
                  </a:cubicBezTo>
                  <a:lnTo>
                    <a:pt x="0" y="1609371"/>
                  </a:lnTo>
                  <a:lnTo>
                    <a:pt x="33903" y="1609371"/>
                  </a:lnTo>
                  <a:lnTo>
                    <a:pt x="0" y="1609371"/>
                  </a:lnTo>
                  <a:moveTo>
                    <a:pt x="67805" y="1609371"/>
                  </a:moveTo>
                  <a:lnTo>
                    <a:pt x="67805" y="7665367"/>
                  </a:lnTo>
                  <a:lnTo>
                    <a:pt x="33903" y="7665367"/>
                  </a:lnTo>
                  <a:lnTo>
                    <a:pt x="67805" y="7665367"/>
                  </a:lnTo>
                  <a:cubicBezTo>
                    <a:pt x="67805" y="8446554"/>
                    <a:pt x="299096" y="9084205"/>
                    <a:pt x="585986" y="9084205"/>
                  </a:cubicBezTo>
                  <a:lnTo>
                    <a:pt x="15205360" y="9084205"/>
                  </a:lnTo>
                  <a:cubicBezTo>
                    <a:pt x="15492402" y="9084205"/>
                    <a:pt x="15723543" y="8446977"/>
                    <a:pt x="15723543" y="7665367"/>
                  </a:cubicBezTo>
                  <a:lnTo>
                    <a:pt x="15723543" y="1609371"/>
                  </a:lnTo>
                  <a:cubicBezTo>
                    <a:pt x="15723543" y="828185"/>
                    <a:pt x="15492253" y="190533"/>
                    <a:pt x="15205360" y="190533"/>
                  </a:cubicBezTo>
                  <a:lnTo>
                    <a:pt x="585986" y="190533"/>
                  </a:lnTo>
                  <a:lnTo>
                    <a:pt x="585986" y="95267"/>
                  </a:lnTo>
                  <a:lnTo>
                    <a:pt x="585986" y="190533"/>
                  </a:lnTo>
                  <a:cubicBezTo>
                    <a:pt x="299096" y="190533"/>
                    <a:pt x="67805" y="827761"/>
                    <a:pt x="67805" y="1609371"/>
                  </a:cubicBezTo>
                  <a:close/>
                </a:path>
              </a:pathLst>
            </a:custGeom>
            <a:solidFill>
              <a:srgbClr val="385724"/>
            </a:solidFill>
          </p:spPr>
        </p:sp>
      </p:grpSp>
      <p:grpSp>
        <p:nvGrpSpPr>
          <p:cNvPr name="Group 15" id="15"/>
          <p:cNvGrpSpPr/>
          <p:nvPr/>
        </p:nvGrpSpPr>
        <p:grpSpPr>
          <a:xfrm rot="0">
            <a:off x="5541861" y="1582053"/>
            <a:ext cx="11926182" cy="6364934"/>
            <a:chOff x="0" y="0"/>
            <a:chExt cx="15901576" cy="8486579"/>
          </a:xfrm>
        </p:grpSpPr>
        <p:sp>
          <p:nvSpPr>
            <p:cNvPr name="Freeform 16" id="16"/>
            <p:cNvSpPr/>
            <p:nvPr/>
          </p:nvSpPr>
          <p:spPr>
            <a:xfrm flipH="false" flipV="false" rot="0">
              <a:off x="34070" y="86303"/>
              <a:ext cx="15801250" cy="8229444"/>
            </a:xfrm>
            <a:custGeom>
              <a:avLst/>
              <a:gdLst/>
              <a:ahLst/>
              <a:cxnLst/>
              <a:rect r="r" b="b" t="t" l="l"/>
              <a:pathLst>
                <a:path h="8229444" w="15801250">
                  <a:moveTo>
                    <a:pt x="0" y="1371638"/>
                  </a:moveTo>
                  <a:cubicBezTo>
                    <a:pt x="0" y="614092"/>
                    <a:pt x="248485" y="0"/>
                    <a:pt x="554812" y="0"/>
                  </a:cubicBezTo>
                  <a:lnTo>
                    <a:pt x="15246438" y="0"/>
                  </a:lnTo>
                  <a:cubicBezTo>
                    <a:pt x="15552917" y="0"/>
                    <a:pt x="15801250" y="614092"/>
                    <a:pt x="15801250" y="1371638"/>
                  </a:cubicBezTo>
                  <a:lnTo>
                    <a:pt x="15801250" y="6857806"/>
                  </a:lnTo>
                  <a:cubicBezTo>
                    <a:pt x="15801250" y="7615352"/>
                    <a:pt x="15552765" y="8229444"/>
                    <a:pt x="15246438" y="8229444"/>
                  </a:cubicBezTo>
                  <a:lnTo>
                    <a:pt x="554812" y="8229444"/>
                  </a:lnTo>
                  <a:cubicBezTo>
                    <a:pt x="248333" y="8229444"/>
                    <a:pt x="0" y="7615352"/>
                    <a:pt x="0" y="6857806"/>
                  </a:cubicBezTo>
                  <a:close/>
                </a:path>
              </a:pathLst>
            </a:custGeom>
            <a:solidFill>
              <a:srgbClr val="FFFFFF"/>
            </a:solidFill>
          </p:spPr>
        </p:sp>
        <p:sp>
          <p:nvSpPr>
            <p:cNvPr name="Freeform 17" id="17"/>
            <p:cNvSpPr/>
            <p:nvPr/>
          </p:nvSpPr>
          <p:spPr>
            <a:xfrm flipH="false" flipV="false" rot="0">
              <a:off x="0" y="0"/>
              <a:ext cx="15847433" cy="8336843"/>
            </a:xfrm>
            <a:custGeom>
              <a:avLst/>
              <a:gdLst/>
              <a:ahLst/>
              <a:cxnLst/>
              <a:rect r="r" b="b" t="t" l="l"/>
              <a:pathLst>
                <a:path h="8336843" w="15847433">
                  <a:moveTo>
                    <a:pt x="212143" y="337156"/>
                  </a:moveTo>
                  <a:cubicBezTo>
                    <a:pt x="267564" y="222853"/>
                    <a:pt x="331615" y="133482"/>
                    <a:pt x="401421" y="75179"/>
                  </a:cubicBezTo>
                  <a:lnTo>
                    <a:pt x="422620" y="239346"/>
                  </a:lnTo>
                  <a:cubicBezTo>
                    <a:pt x="360840" y="290744"/>
                    <a:pt x="304208" y="370143"/>
                    <a:pt x="255147" y="471021"/>
                  </a:cubicBezTo>
                  <a:close/>
                  <a:moveTo>
                    <a:pt x="681704" y="0"/>
                  </a:moveTo>
                  <a:lnTo>
                    <a:pt x="886125" y="0"/>
                  </a:lnTo>
                  <a:lnTo>
                    <a:pt x="886125" y="172605"/>
                  </a:lnTo>
                  <a:lnTo>
                    <a:pt x="681704" y="172605"/>
                  </a:lnTo>
                  <a:close/>
                  <a:moveTo>
                    <a:pt x="1158686" y="172605"/>
                  </a:moveTo>
                  <a:lnTo>
                    <a:pt x="1363106" y="172605"/>
                  </a:lnTo>
                  <a:lnTo>
                    <a:pt x="1158686" y="172605"/>
                  </a:lnTo>
                  <a:close/>
                  <a:moveTo>
                    <a:pt x="1635667" y="172605"/>
                  </a:moveTo>
                  <a:lnTo>
                    <a:pt x="1840087" y="172605"/>
                  </a:lnTo>
                  <a:lnTo>
                    <a:pt x="1635667" y="172605"/>
                  </a:lnTo>
                  <a:close/>
                  <a:moveTo>
                    <a:pt x="2112648" y="172605"/>
                  </a:moveTo>
                  <a:lnTo>
                    <a:pt x="2317068" y="172605"/>
                  </a:lnTo>
                  <a:lnTo>
                    <a:pt x="2112648" y="172605"/>
                  </a:lnTo>
                  <a:close/>
                  <a:moveTo>
                    <a:pt x="2589629" y="172605"/>
                  </a:moveTo>
                  <a:lnTo>
                    <a:pt x="2794050" y="172605"/>
                  </a:lnTo>
                  <a:lnTo>
                    <a:pt x="2589629" y="172605"/>
                  </a:lnTo>
                  <a:close/>
                  <a:moveTo>
                    <a:pt x="3066610" y="172605"/>
                  </a:moveTo>
                  <a:lnTo>
                    <a:pt x="3271031" y="172605"/>
                  </a:lnTo>
                  <a:lnTo>
                    <a:pt x="3066610" y="172605"/>
                  </a:lnTo>
                  <a:close/>
                  <a:moveTo>
                    <a:pt x="3543591" y="172605"/>
                  </a:moveTo>
                  <a:lnTo>
                    <a:pt x="3748012" y="172605"/>
                  </a:lnTo>
                  <a:lnTo>
                    <a:pt x="3543591" y="172605"/>
                  </a:lnTo>
                  <a:close/>
                  <a:moveTo>
                    <a:pt x="4020572" y="172605"/>
                  </a:moveTo>
                  <a:lnTo>
                    <a:pt x="4224992" y="172605"/>
                  </a:lnTo>
                  <a:lnTo>
                    <a:pt x="4020572" y="172605"/>
                  </a:lnTo>
                  <a:close/>
                  <a:moveTo>
                    <a:pt x="4497553" y="172605"/>
                  </a:moveTo>
                  <a:lnTo>
                    <a:pt x="4701974" y="172605"/>
                  </a:lnTo>
                  <a:lnTo>
                    <a:pt x="4497553" y="172605"/>
                  </a:lnTo>
                  <a:close/>
                  <a:moveTo>
                    <a:pt x="4974534" y="172605"/>
                  </a:moveTo>
                  <a:lnTo>
                    <a:pt x="5178955" y="172605"/>
                  </a:lnTo>
                  <a:lnTo>
                    <a:pt x="4974534" y="172605"/>
                  </a:lnTo>
                  <a:close/>
                  <a:moveTo>
                    <a:pt x="5451516" y="172605"/>
                  </a:moveTo>
                  <a:lnTo>
                    <a:pt x="5655936" y="172605"/>
                  </a:lnTo>
                  <a:lnTo>
                    <a:pt x="5451516" y="172605"/>
                  </a:lnTo>
                  <a:close/>
                  <a:moveTo>
                    <a:pt x="5928497" y="172605"/>
                  </a:moveTo>
                  <a:lnTo>
                    <a:pt x="6132917" y="172605"/>
                  </a:lnTo>
                  <a:lnTo>
                    <a:pt x="5928497" y="172605"/>
                  </a:lnTo>
                  <a:close/>
                  <a:moveTo>
                    <a:pt x="6405478" y="172605"/>
                  </a:moveTo>
                  <a:lnTo>
                    <a:pt x="6609898" y="172605"/>
                  </a:lnTo>
                  <a:lnTo>
                    <a:pt x="6405478" y="172605"/>
                  </a:lnTo>
                  <a:close/>
                  <a:moveTo>
                    <a:pt x="6882459" y="172605"/>
                  </a:moveTo>
                  <a:lnTo>
                    <a:pt x="7086880" y="172605"/>
                  </a:lnTo>
                  <a:lnTo>
                    <a:pt x="6882459" y="172605"/>
                  </a:lnTo>
                  <a:close/>
                  <a:moveTo>
                    <a:pt x="7359440" y="172605"/>
                  </a:moveTo>
                  <a:lnTo>
                    <a:pt x="7563861" y="172605"/>
                  </a:lnTo>
                  <a:lnTo>
                    <a:pt x="7359440" y="172605"/>
                  </a:lnTo>
                  <a:close/>
                  <a:moveTo>
                    <a:pt x="7836422" y="172605"/>
                  </a:moveTo>
                  <a:lnTo>
                    <a:pt x="8040843" y="172605"/>
                  </a:lnTo>
                  <a:lnTo>
                    <a:pt x="7836422" y="172605"/>
                  </a:lnTo>
                  <a:close/>
                  <a:moveTo>
                    <a:pt x="8313403" y="172605"/>
                  </a:moveTo>
                  <a:lnTo>
                    <a:pt x="8517823" y="172605"/>
                  </a:lnTo>
                  <a:lnTo>
                    <a:pt x="8313403" y="172605"/>
                  </a:lnTo>
                  <a:close/>
                  <a:moveTo>
                    <a:pt x="8790384" y="172605"/>
                  </a:moveTo>
                  <a:lnTo>
                    <a:pt x="8994804" y="172605"/>
                  </a:lnTo>
                  <a:lnTo>
                    <a:pt x="8790384" y="172605"/>
                  </a:lnTo>
                  <a:close/>
                  <a:moveTo>
                    <a:pt x="9267365" y="172605"/>
                  </a:moveTo>
                  <a:lnTo>
                    <a:pt x="9471785" y="172605"/>
                  </a:lnTo>
                  <a:lnTo>
                    <a:pt x="9267365" y="172605"/>
                  </a:lnTo>
                  <a:close/>
                  <a:moveTo>
                    <a:pt x="9744346" y="172605"/>
                  </a:moveTo>
                  <a:lnTo>
                    <a:pt x="9948766" y="172605"/>
                  </a:lnTo>
                  <a:lnTo>
                    <a:pt x="9744346" y="172605"/>
                  </a:lnTo>
                  <a:close/>
                  <a:moveTo>
                    <a:pt x="10221327" y="172605"/>
                  </a:moveTo>
                  <a:lnTo>
                    <a:pt x="10425748" y="172605"/>
                  </a:lnTo>
                  <a:lnTo>
                    <a:pt x="10221327" y="172605"/>
                  </a:lnTo>
                  <a:close/>
                  <a:moveTo>
                    <a:pt x="10698308" y="172605"/>
                  </a:moveTo>
                  <a:lnTo>
                    <a:pt x="10902729" y="172605"/>
                  </a:lnTo>
                  <a:lnTo>
                    <a:pt x="10698308" y="172605"/>
                  </a:lnTo>
                  <a:close/>
                  <a:moveTo>
                    <a:pt x="11175290" y="172605"/>
                  </a:moveTo>
                  <a:lnTo>
                    <a:pt x="11379710" y="172605"/>
                  </a:lnTo>
                  <a:lnTo>
                    <a:pt x="11175290" y="172605"/>
                  </a:lnTo>
                  <a:close/>
                  <a:moveTo>
                    <a:pt x="11652271" y="172605"/>
                  </a:moveTo>
                  <a:lnTo>
                    <a:pt x="11856691" y="172605"/>
                  </a:lnTo>
                  <a:lnTo>
                    <a:pt x="11652271" y="172605"/>
                  </a:lnTo>
                  <a:close/>
                  <a:moveTo>
                    <a:pt x="12129252" y="172605"/>
                  </a:moveTo>
                  <a:lnTo>
                    <a:pt x="12333672" y="172605"/>
                  </a:lnTo>
                  <a:lnTo>
                    <a:pt x="12129252" y="172605"/>
                  </a:lnTo>
                  <a:close/>
                  <a:moveTo>
                    <a:pt x="12606233" y="172605"/>
                  </a:moveTo>
                  <a:lnTo>
                    <a:pt x="12810654" y="172605"/>
                  </a:lnTo>
                  <a:lnTo>
                    <a:pt x="12606233" y="172605"/>
                  </a:lnTo>
                  <a:close/>
                  <a:moveTo>
                    <a:pt x="13083214" y="172605"/>
                  </a:moveTo>
                  <a:lnTo>
                    <a:pt x="13287634" y="172605"/>
                  </a:lnTo>
                  <a:lnTo>
                    <a:pt x="13083214" y="172605"/>
                  </a:lnTo>
                  <a:close/>
                  <a:moveTo>
                    <a:pt x="13560196" y="172605"/>
                  </a:moveTo>
                  <a:lnTo>
                    <a:pt x="13764616" y="172605"/>
                  </a:lnTo>
                  <a:lnTo>
                    <a:pt x="13560196" y="172605"/>
                  </a:lnTo>
                  <a:close/>
                  <a:moveTo>
                    <a:pt x="14037176" y="172605"/>
                  </a:moveTo>
                  <a:lnTo>
                    <a:pt x="14241597" y="172605"/>
                  </a:lnTo>
                  <a:lnTo>
                    <a:pt x="14037176" y="172605"/>
                  </a:lnTo>
                  <a:close/>
                  <a:moveTo>
                    <a:pt x="14514157" y="172605"/>
                  </a:moveTo>
                  <a:lnTo>
                    <a:pt x="14718578" y="172605"/>
                  </a:lnTo>
                  <a:lnTo>
                    <a:pt x="14514157" y="172605"/>
                  </a:lnTo>
                  <a:close/>
                  <a:moveTo>
                    <a:pt x="14991139" y="172605"/>
                  </a:moveTo>
                  <a:lnTo>
                    <a:pt x="15195559" y="172605"/>
                  </a:lnTo>
                  <a:lnTo>
                    <a:pt x="14991139" y="172605"/>
                  </a:lnTo>
                  <a:close/>
                  <a:moveTo>
                    <a:pt x="15475843" y="254689"/>
                  </a:moveTo>
                  <a:cubicBezTo>
                    <a:pt x="15545346" y="315293"/>
                    <a:pt x="15608791" y="406965"/>
                    <a:pt x="15663607" y="523186"/>
                  </a:cubicBezTo>
                  <a:lnTo>
                    <a:pt x="15619845" y="655517"/>
                  </a:lnTo>
                  <a:cubicBezTo>
                    <a:pt x="15571389" y="552721"/>
                    <a:pt x="15515213" y="471405"/>
                    <a:pt x="15453734" y="418089"/>
                  </a:cubicBezTo>
                  <a:close/>
                  <a:moveTo>
                    <a:pt x="15809123" y="1275363"/>
                  </a:moveTo>
                  <a:cubicBezTo>
                    <a:pt x="15833958" y="1436461"/>
                    <a:pt x="15847433" y="1611368"/>
                    <a:pt x="15847433" y="1793946"/>
                  </a:cubicBezTo>
                  <a:lnTo>
                    <a:pt x="15813362" y="1793946"/>
                  </a:lnTo>
                  <a:lnTo>
                    <a:pt x="15847433" y="1793946"/>
                  </a:lnTo>
                  <a:lnTo>
                    <a:pt x="15847433" y="1813508"/>
                  </a:lnTo>
                  <a:lnTo>
                    <a:pt x="15779293" y="1813508"/>
                  </a:lnTo>
                  <a:lnTo>
                    <a:pt x="15779293" y="1793946"/>
                  </a:lnTo>
                  <a:cubicBezTo>
                    <a:pt x="15779293" y="1633231"/>
                    <a:pt x="15767331" y="1479804"/>
                    <a:pt x="15745526" y="1338268"/>
                  </a:cubicBezTo>
                  <a:close/>
                  <a:moveTo>
                    <a:pt x="15783835" y="2566451"/>
                  </a:moveTo>
                  <a:lnTo>
                    <a:pt x="15783835" y="3084268"/>
                  </a:lnTo>
                  <a:lnTo>
                    <a:pt x="15715695" y="3084268"/>
                  </a:lnTo>
                  <a:lnTo>
                    <a:pt x="15715695" y="2167925"/>
                  </a:lnTo>
                  <a:close/>
                  <a:moveTo>
                    <a:pt x="15715695" y="3376163"/>
                  </a:moveTo>
                  <a:lnTo>
                    <a:pt x="15715695" y="3893979"/>
                  </a:lnTo>
                  <a:lnTo>
                    <a:pt x="15647555" y="3893979"/>
                  </a:lnTo>
                  <a:lnTo>
                    <a:pt x="15647555" y="3376163"/>
                  </a:lnTo>
                  <a:close/>
                  <a:moveTo>
                    <a:pt x="15647555" y="4584401"/>
                  </a:moveTo>
                  <a:lnTo>
                    <a:pt x="15647555" y="5102218"/>
                  </a:lnTo>
                  <a:lnTo>
                    <a:pt x="15579415" y="5102218"/>
                  </a:lnTo>
                  <a:lnTo>
                    <a:pt x="15579415" y="4584401"/>
                  </a:lnTo>
                  <a:close/>
                  <a:moveTo>
                    <a:pt x="15579415" y="5792639"/>
                  </a:moveTo>
                  <a:lnTo>
                    <a:pt x="15579415" y="6310456"/>
                  </a:lnTo>
                  <a:lnTo>
                    <a:pt x="15511275" y="6310456"/>
                  </a:lnTo>
                  <a:lnTo>
                    <a:pt x="15511275" y="5792639"/>
                  </a:lnTo>
                  <a:close/>
                  <a:moveTo>
                    <a:pt x="15510821" y="7004713"/>
                  </a:moveTo>
                  <a:cubicBezTo>
                    <a:pt x="15507641" y="7193428"/>
                    <a:pt x="15490075" y="7373321"/>
                    <a:pt x="15460549" y="7537105"/>
                  </a:cubicBezTo>
                  <a:lnTo>
                    <a:pt x="15398617" y="7465378"/>
                  </a:lnTo>
                  <a:cubicBezTo>
                    <a:pt x="15424510" y="7321540"/>
                    <a:pt x="15440106" y="7163510"/>
                    <a:pt x="15442831" y="6997425"/>
                  </a:cubicBezTo>
                  <a:close/>
                  <a:moveTo>
                    <a:pt x="15212518" y="8094428"/>
                  </a:moveTo>
                  <a:cubicBezTo>
                    <a:pt x="15155432" y="8202978"/>
                    <a:pt x="15090169" y="8285829"/>
                    <a:pt x="15019303" y="8336843"/>
                  </a:cubicBezTo>
                  <a:lnTo>
                    <a:pt x="15000678" y="8170759"/>
                  </a:lnTo>
                  <a:cubicBezTo>
                    <a:pt x="15063367" y="8125498"/>
                    <a:pt x="15121210" y="8051853"/>
                    <a:pt x="15171634" y="7956344"/>
                  </a:cubicBezTo>
                  <a:close/>
                  <a:moveTo>
                    <a:pt x="14698439" y="8256677"/>
                  </a:moveTo>
                  <a:lnTo>
                    <a:pt x="14494018" y="8256677"/>
                  </a:lnTo>
                  <a:lnTo>
                    <a:pt x="14494018" y="8084072"/>
                  </a:lnTo>
                  <a:lnTo>
                    <a:pt x="14698439" y="8084072"/>
                  </a:lnTo>
                  <a:close/>
                  <a:moveTo>
                    <a:pt x="14221458" y="8084072"/>
                  </a:moveTo>
                  <a:lnTo>
                    <a:pt x="14017037" y="8084072"/>
                  </a:lnTo>
                  <a:lnTo>
                    <a:pt x="14017037" y="7911467"/>
                  </a:lnTo>
                  <a:lnTo>
                    <a:pt x="14221458" y="7911467"/>
                  </a:lnTo>
                  <a:close/>
                  <a:moveTo>
                    <a:pt x="13744476" y="7911467"/>
                  </a:moveTo>
                  <a:lnTo>
                    <a:pt x="13540056" y="7911467"/>
                  </a:lnTo>
                  <a:lnTo>
                    <a:pt x="13540056" y="7738861"/>
                  </a:lnTo>
                  <a:lnTo>
                    <a:pt x="13744476" y="7738861"/>
                  </a:lnTo>
                  <a:close/>
                  <a:moveTo>
                    <a:pt x="13267496" y="7738861"/>
                  </a:moveTo>
                  <a:lnTo>
                    <a:pt x="13063074" y="7738861"/>
                  </a:lnTo>
                  <a:lnTo>
                    <a:pt x="13063074" y="7566256"/>
                  </a:lnTo>
                  <a:lnTo>
                    <a:pt x="13267496" y="7566256"/>
                  </a:lnTo>
                  <a:close/>
                  <a:moveTo>
                    <a:pt x="12790514" y="7566256"/>
                  </a:moveTo>
                  <a:lnTo>
                    <a:pt x="12586094" y="7566256"/>
                  </a:lnTo>
                  <a:lnTo>
                    <a:pt x="12586094" y="7393650"/>
                  </a:lnTo>
                  <a:lnTo>
                    <a:pt x="12790514" y="7393650"/>
                  </a:lnTo>
                  <a:close/>
                  <a:moveTo>
                    <a:pt x="12313533" y="7393650"/>
                  </a:moveTo>
                  <a:lnTo>
                    <a:pt x="12109112" y="7393650"/>
                  </a:lnTo>
                  <a:lnTo>
                    <a:pt x="12109112" y="7221045"/>
                  </a:lnTo>
                  <a:lnTo>
                    <a:pt x="12313533" y="7221045"/>
                  </a:lnTo>
                  <a:close/>
                  <a:moveTo>
                    <a:pt x="11836552" y="7221045"/>
                  </a:moveTo>
                  <a:lnTo>
                    <a:pt x="11632131" y="7221045"/>
                  </a:lnTo>
                  <a:lnTo>
                    <a:pt x="11632131" y="7048440"/>
                  </a:lnTo>
                  <a:lnTo>
                    <a:pt x="11836552" y="7048440"/>
                  </a:lnTo>
                  <a:close/>
                  <a:moveTo>
                    <a:pt x="11359571" y="7048440"/>
                  </a:moveTo>
                  <a:lnTo>
                    <a:pt x="11155150" y="7048440"/>
                  </a:lnTo>
                  <a:lnTo>
                    <a:pt x="11155150" y="6875834"/>
                  </a:lnTo>
                  <a:lnTo>
                    <a:pt x="11359571" y="6875834"/>
                  </a:lnTo>
                  <a:close/>
                  <a:moveTo>
                    <a:pt x="10882589" y="6875834"/>
                  </a:moveTo>
                  <a:lnTo>
                    <a:pt x="10678169" y="6875834"/>
                  </a:lnTo>
                  <a:lnTo>
                    <a:pt x="10678169" y="6703229"/>
                  </a:lnTo>
                  <a:lnTo>
                    <a:pt x="10882589" y="6703229"/>
                  </a:lnTo>
                  <a:close/>
                  <a:moveTo>
                    <a:pt x="10405608" y="6703229"/>
                  </a:moveTo>
                  <a:lnTo>
                    <a:pt x="10201188" y="6703229"/>
                  </a:lnTo>
                  <a:lnTo>
                    <a:pt x="10201188" y="6530623"/>
                  </a:lnTo>
                  <a:lnTo>
                    <a:pt x="10405608" y="6530623"/>
                  </a:lnTo>
                  <a:close/>
                  <a:moveTo>
                    <a:pt x="9928627" y="6530623"/>
                  </a:moveTo>
                  <a:lnTo>
                    <a:pt x="9724206" y="6530623"/>
                  </a:lnTo>
                  <a:lnTo>
                    <a:pt x="9724206" y="6358018"/>
                  </a:lnTo>
                  <a:lnTo>
                    <a:pt x="9928627" y="6358018"/>
                  </a:lnTo>
                  <a:close/>
                  <a:moveTo>
                    <a:pt x="9451646" y="6358018"/>
                  </a:moveTo>
                  <a:lnTo>
                    <a:pt x="9247225" y="6358018"/>
                  </a:lnTo>
                  <a:lnTo>
                    <a:pt x="9247225" y="6185412"/>
                  </a:lnTo>
                  <a:lnTo>
                    <a:pt x="9451646" y="6185412"/>
                  </a:lnTo>
                  <a:close/>
                  <a:moveTo>
                    <a:pt x="8974665" y="6185412"/>
                  </a:moveTo>
                  <a:lnTo>
                    <a:pt x="8770245" y="6185412"/>
                  </a:lnTo>
                  <a:lnTo>
                    <a:pt x="8770245" y="6012807"/>
                  </a:lnTo>
                  <a:lnTo>
                    <a:pt x="8974665" y="6012807"/>
                  </a:lnTo>
                  <a:close/>
                  <a:moveTo>
                    <a:pt x="8497684" y="6012807"/>
                  </a:moveTo>
                  <a:lnTo>
                    <a:pt x="8293264" y="6012807"/>
                  </a:lnTo>
                  <a:lnTo>
                    <a:pt x="8293264" y="5840201"/>
                  </a:lnTo>
                  <a:lnTo>
                    <a:pt x="8497684" y="5840201"/>
                  </a:lnTo>
                  <a:close/>
                  <a:moveTo>
                    <a:pt x="8020703" y="5840201"/>
                  </a:moveTo>
                  <a:lnTo>
                    <a:pt x="7816283" y="5840201"/>
                  </a:lnTo>
                  <a:lnTo>
                    <a:pt x="7816283" y="5667596"/>
                  </a:lnTo>
                  <a:lnTo>
                    <a:pt x="8020703" y="5667596"/>
                  </a:lnTo>
                  <a:close/>
                  <a:moveTo>
                    <a:pt x="7543722" y="5667596"/>
                  </a:moveTo>
                  <a:lnTo>
                    <a:pt x="7339301" y="5667596"/>
                  </a:lnTo>
                  <a:lnTo>
                    <a:pt x="7339301" y="5494991"/>
                  </a:lnTo>
                  <a:lnTo>
                    <a:pt x="7543722" y="5494991"/>
                  </a:lnTo>
                  <a:close/>
                  <a:moveTo>
                    <a:pt x="7066741" y="5494991"/>
                  </a:moveTo>
                  <a:lnTo>
                    <a:pt x="6862320" y="5494991"/>
                  </a:lnTo>
                  <a:lnTo>
                    <a:pt x="6862320" y="5322385"/>
                  </a:lnTo>
                  <a:lnTo>
                    <a:pt x="7066741" y="5322385"/>
                  </a:lnTo>
                  <a:close/>
                  <a:moveTo>
                    <a:pt x="6589759" y="5322385"/>
                  </a:moveTo>
                  <a:lnTo>
                    <a:pt x="6385339" y="5322385"/>
                  </a:lnTo>
                  <a:lnTo>
                    <a:pt x="6385339" y="5149779"/>
                  </a:lnTo>
                  <a:lnTo>
                    <a:pt x="6589759" y="5149779"/>
                  </a:lnTo>
                  <a:close/>
                  <a:moveTo>
                    <a:pt x="6112778" y="5149779"/>
                  </a:moveTo>
                  <a:lnTo>
                    <a:pt x="5908358" y="5149779"/>
                  </a:lnTo>
                  <a:lnTo>
                    <a:pt x="5908358" y="4977174"/>
                  </a:lnTo>
                  <a:lnTo>
                    <a:pt x="6112778" y="4977174"/>
                  </a:lnTo>
                  <a:close/>
                  <a:moveTo>
                    <a:pt x="5635797" y="4977174"/>
                  </a:moveTo>
                  <a:lnTo>
                    <a:pt x="5431377" y="4977174"/>
                  </a:lnTo>
                  <a:lnTo>
                    <a:pt x="5431377" y="4804569"/>
                  </a:lnTo>
                  <a:lnTo>
                    <a:pt x="5635797" y="4804569"/>
                  </a:lnTo>
                  <a:close/>
                  <a:moveTo>
                    <a:pt x="5158816" y="4804569"/>
                  </a:moveTo>
                  <a:lnTo>
                    <a:pt x="4954395" y="4804569"/>
                  </a:lnTo>
                  <a:lnTo>
                    <a:pt x="4954395" y="4631963"/>
                  </a:lnTo>
                  <a:lnTo>
                    <a:pt x="5158816" y="4631963"/>
                  </a:lnTo>
                  <a:close/>
                  <a:moveTo>
                    <a:pt x="4681835" y="4631963"/>
                  </a:moveTo>
                  <a:lnTo>
                    <a:pt x="4477414" y="4631963"/>
                  </a:lnTo>
                  <a:lnTo>
                    <a:pt x="4477414" y="4459358"/>
                  </a:lnTo>
                  <a:lnTo>
                    <a:pt x="4681835" y="4459358"/>
                  </a:lnTo>
                  <a:close/>
                  <a:moveTo>
                    <a:pt x="4204854" y="4459358"/>
                  </a:moveTo>
                  <a:lnTo>
                    <a:pt x="4000433" y="4459358"/>
                  </a:lnTo>
                  <a:lnTo>
                    <a:pt x="4000433" y="4286752"/>
                  </a:lnTo>
                  <a:lnTo>
                    <a:pt x="4204854" y="4286752"/>
                  </a:lnTo>
                  <a:close/>
                  <a:moveTo>
                    <a:pt x="3727872" y="4286752"/>
                  </a:moveTo>
                  <a:lnTo>
                    <a:pt x="3523452" y="4286752"/>
                  </a:lnTo>
                  <a:lnTo>
                    <a:pt x="3523452" y="4114147"/>
                  </a:lnTo>
                  <a:lnTo>
                    <a:pt x="3727872" y="4114147"/>
                  </a:lnTo>
                  <a:close/>
                  <a:moveTo>
                    <a:pt x="3250891" y="4114147"/>
                  </a:moveTo>
                  <a:lnTo>
                    <a:pt x="3046471" y="4114147"/>
                  </a:lnTo>
                  <a:lnTo>
                    <a:pt x="3046471" y="3941541"/>
                  </a:lnTo>
                  <a:lnTo>
                    <a:pt x="3250891" y="3941541"/>
                  </a:lnTo>
                  <a:close/>
                  <a:moveTo>
                    <a:pt x="2773910" y="3941541"/>
                  </a:moveTo>
                  <a:lnTo>
                    <a:pt x="2569490" y="3941541"/>
                  </a:lnTo>
                  <a:lnTo>
                    <a:pt x="2569490" y="3768936"/>
                  </a:lnTo>
                  <a:lnTo>
                    <a:pt x="2773910" y="3768936"/>
                  </a:lnTo>
                  <a:close/>
                  <a:moveTo>
                    <a:pt x="2296929" y="3768936"/>
                  </a:moveTo>
                  <a:lnTo>
                    <a:pt x="2092509" y="3768936"/>
                  </a:lnTo>
                  <a:lnTo>
                    <a:pt x="2092509" y="3596330"/>
                  </a:lnTo>
                  <a:lnTo>
                    <a:pt x="2296929" y="3596330"/>
                  </a:lnTo>
                  <a:close/>
                  <a:moveTo>
                    <a:pt x="1819948" y="3596330"/>
                  </a:moveTo>
                  <a:lnTo>
                    <a:pt x="1615527" y="3596330"/>
                  </a:lnTo>
                  <a:lnTo>
                    <a:pt x="1615527" y="3423725"/>
                  </a:lnTo>
                  <a:lnTo>
                    <a:pt x="1819948" y="3423725"/>
                  </a:lnTo>
                  <a:close/>
                  <a:moveTo>
                    <a:pt x="1342967" y="3423725"/>
                  </a:moveTo>
                  <a:lnTo>
                    <a:pt x="1138546" y="3423725"/>
                  </a:lnTo>
                  <a:lnTo>
                    <a:pt x="1138546" y="3251119"/>
                  </a:lnTo>
                  <a:lnTo>
                    <a:pt x="1342967" y="3251119"/>
                  </a:lnTo>
                  <a:close/>
                  <a:moveTo>
                    <a:pt x="865986" y="3251119"/>
                  </a:moveTo>
                  <a:lnTo>
                    <a:pt x="1128704" y="3251119"/>
                  </a:lnTo>
                  <a:lnTo>
                    <a:pt x="1128704" y="3078514"/>
                  </a:lnTo>
                  <a:lnTo>
                    <a:pt x="1333124" y="3078514"/>
                  </a:lnTo>
                  <a:close/>
                  <a:moveTo>
                    <a:pt x="856143" y="3078514"/>
                  </a:moveTo>
                  <a:lnTo>
                    <a:pt x="651723" y="3078514"/>
                  </a:lnTo>
                  <a:lnTo>
                    <a:pt x="651723" y="2905908"/>
                  </a:lnTo>
                  <a:lnTo>
                    <a:pt x="856143" y="2905908"/>
                  </a:lnTo>
                  <a:close/>
                  <a:moveTo>
                    <a:pt x="371440" y="2803112"/>
                  </a:moveTo>
                  <a:cubicBezTo>
                    <a:pt x="302997" y="2735988"/>
                    <a:pt x="240913" y="2637795"/>
                    <a:pt x="188067" y="2515820"/>
                  </a:cubicBezTo>
                  <a:lnTo>
                    <a:pt x="233948" y="2388092"/>
                  </a:lnTo>
                  <a:cubicBezTo>
                    <a:pt x="280738" y="2495875"/>
                    <a:pt x="335704" y="2582561"/>
                    <a:pt x="396273" y="2642398"/>
                  </a:cubicBezTo>
                  <a:close/>
                  <a:moveTo>
                    <a:pt x="30133" y="7405925"/>
                  </a:moveTo>
                  <a:cubicBezTo>
                    <a:pt x="10600" y="7260937"/>
                    <a:pt x="0" y="7105591"/>
                    <a:pt x="0" y="6944109"/>
                  </a:cubicBezTo>
                  <a:lnTo>
                    <a:pt x="0" y="6868163"/>
                  </a:lnTo>
                  <a:lnTo>
                    <a:pt x="68140" y="6868163"/>
                  </a:lnTo>
                  <a:lnTo>
                    <a:pt x="68140" y="6944109"/>
                  </a:lnTo>
                  <a:lnTo>
                    <a:pt x="34070" y="6944109"/>
                  </a:lnTo>
                  <a:lnTo>
                    <a:pt x="68140" y="6944109"/>
                  </a:lnTo>
                  <a:cubicBezTo>
                    <a:pt x="68140" y="7086029"/>
                    <a:pt x="77528" y="7222579"/>
                    <a:pt x="94639" y="7350307"/>
                  </a:cubicBezTo>
                  <a:close/>
                  <a:moveTo>
                    <a:pt x="0" y="6177741"/>
                  </a:moveTo>
                  <a:lnTo>
                    <a:pt x="0" y="5659925"/>
                  </a:lnTo>
                  <a:lnTo>
                    <a:pt x="68140" y="5659925"/>
                  </a:lnTo>
                  <a:lnTo>
                    <a:pt x="68140" y="6177741"/>
                  </a:lnTo>
                  <a:close/>
                  <a:moveTo>
                    <a:pt x="68140" y="4969503"/>
                  </a:moveTo>
                  <a:lnTo>
                    <a:pt x="68140" y="4451686"/>
                  </a:lnTo>
                  <a:lnTo>
                    <a:pt x="68140" y="4969503"/>
                  </a:lnTo>
                  <a:close/>
                  <a:moveTo>
                    <a:pt x="68140" y="3761265"/>
                  </a:moveTo>
                  <a:lnTo>
                    <a:pt x="68140" y="3243448"/>
                  </a:lnTo>
                  <a:lnTo>
                    <a:pt x="68140" y="3761265"/>
                  </a:lnTo>
                  <a:close/>
                  <a:moveTo>
                    <a:pt x="68140" y="2553026"/>
                  </a:moveTo>
                  <a:lnTo>
                    <a:pt x="68140" y="2035210"/>
                  </a:lnTo>
                  <a:lnTo>
                    <a:pt x="68140" y="2553027"/>
                  </a:lnTo>
                  <a:close/>
                  <a:moveTo>
                    <a:pt x="0" y="1457941"/>
                  </a:moveTo>
                  <a:cubicBezTo>
                    <a:pt x="0" y="1268075"/>
                    <a:pt x="14688" y="1086647"/>
                    <a:pt x="41338" y="920179"/>
                  </a:cubicBezTo>
                  <a:lnTo>
                    <a:pt x="104482" y="985002"/>
                  </a:lnTo>
                  <a:cubicBezTo>
                    <a:pt x="81011" y="1131525"/>
                    <a:pt x="68140" y="1290705"/>
                    <a:pt x="68140" y="1457941"/>
                  </a:cubicBezTo>
                  <a:close/>
                </a:path>
              </a:pathLst>
            </a:custGeom>
            <a:solidFill>
              <a:srgbClr val="385724"/>
            </a:solidFill>
          </p:spPr>
        </p:sp>
      </p:grpSp>
      <p:pic>
        <p:nvPicPr>
          <p:cNvPr name="Picture 18" id="18">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570311" y="3644019"/>
            <a:ext cx="4373925" cy="2460333"/>
          </a:xfrm>
          <a:prstGeom prst="rect">
            <a:avLst/>
          </a:prstGeom>
        </p:spPr>
      </p:pic>
      <p:sp>
        <p:nvSpPr>
          <p:cNvPr name="TextBox 19" id="19"/>
          <p:cNvSpPr txBox="true"/>
          <p:nvPr/>
        </p:nvSpPr>
        <p:spPr>
          <a:xfrm rot="0">
            <a:off x="5541861" y="2288148"/>
            <a:ext cx="11926182" cy="5038725"/>
          </a:xfrm>
          <a:prstGeom prst="rect">
            <a:avLst/>
          </a:prstGeom>
        </p:spPr>
        <p:txBody>
          <a:bodyPr anchor="t" rtlCol="false" tIns="0" lIns="0" bIns="0" rIns="0">
            <a:spAutoFit/>
          </a:bodyPr>
          <a:lstStyle/>
          <a:p>
            <a:pPr algn="just">
              <a:lnSpc>
                <a:spcPts val="7774"/>
              </a:lnSpc>
            </a:pPr>
            <a:r>
              <a:rPr lang="en-US" sz="6478">
                <a:solidFill>
                  <a:srgbClr val="000000"/>
                </a:solidFill>
                <a:latin typeface="Calibri (MS)"/>
                <a:ea typeface="Calibri (MS)"/>
                <a:cs typeface="Calibri (MS)"/>
                <a:sym typeface="Calibri (MS)"/>
              </a:rPr>
              <a:t>- Làm việc cá nhân, làm bài tập 2 vào vở (2’)</a:t>
            </a:r>
          </a:p>
          <a:p>
            <a:pPr algn="just">
              <a:lnSpc>
                <a:spcPts val="7774"/>
              </a:lnSpc>
            </a:pPr>
          </a:p>
          <a:p>
            <a:pPr algn="just">
              <a:lnSpc>
                <a:spcPts val="7774"/>
              </a:lnSpc>
            </a:pPr>
            <a:r>
              <a:rPr lang="en-US" sz="6478">
                <a:solidFill>
                  <a:srgbClr val="000000"/>
                </a:solidFill>
                <a:latin typeface="Calibri (MS)"/>
                <a:ea typeface="Calibri (MS)"/>
                <a:cs typeface="Calibri (MS)"/>
                <a:sym typeface="Calibri (MS)"/>
              </a:rPr>
              <a:t>- Trao đổi cách làm trong nhóm đôi (1’)</a:t>
            </a:r>
          </a:p>
        </p:txBody>
      </p:sp>
    </p:spTree>
  </p:cSld>
  <p:clrMapOvr>
    <a:masterClrMapping/>
  </p:clrMapOvr>
  <p:transition spd="fast">
    <p:fade/>
  </p:transition>
  <p:timing>
    <p:tnLst>
      <p:par>
        <p:cTn dur="indefinite" restart="never" nodeType="tmRoot">
          <p:childTnLst>
            <p:video>
              <p:cMediaNode vol="100000">
                <p:cTn fill="hold" display="false">
                  <p:stCondLst>
                    <p:cond delay="indefinite"/>
                  </p:stCondLst>
                </p:cTn>
                <p:tgtEl>
                  <p:spTgt spid="18"/>
                </p:tgtEl>
              </p:cMediaNode>
            </p:video>
          </p:childTnLst>
        </p:cTn>
      </p:par>
    </p:tnLst>
  </p:timing>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23192"/>
            <a:ext cx="18288000" cy="8440615"/>
          </a:xfrm>
          <a:custGeom>
            <a:avLst/>
            <a:gdLst/>
            <a:ahLst/>
            <a:cxnLst/>
            <a:rect r="r" b="b" t="t" l="l"/>
            <a:pathLst>
              <a:path h="8440615" w="18288000">
                <a:moveTo>
                  <a:pt x="0" y="0"/>
                </a:moveTo>
                <a:lnTo>
                  <a:pt x="18288000" y="0"/>
                </a:lnTo>
                <a:lnTo>
                  <a:pt x="18288000" y="8440616"/>
                </a:lnTo>
                <a:lnTo>
                  <a:pt x="0" y="8440616"/>
                </a:lnTo>
                <a:lnTo>
                  <a:pt x="0" y="0"/>
                </a:lnTo>
                <a:close/>
              </a:path>
            </a:pathLst>
          </a:custGeom>
          <a:blipFill>
            <a:blip r:embed="rId2"/>
            <a:stretch>
              <a:fillRect l="0" t="0" r="0" b="0"/>
            </a:stretch>
          </a:blipFill>
        </p:spPr>
      </p:sp>
    </p:spTree>
  </p:cSld>
  <p:clrMapOvr>
    <a:masterClrMapping/>
  </p:clrMapOvr>
  <p:transition spd="fast">
    <p:fade/>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895089" y="4874186"/>
            <a:ext cx="2755577" cy="4184754"/>
            <a:chOff x="0" y="0"/>
            <a:chExt cx="3674102" cy="5579671"/>
          </a:xfrm>
        </p:grpSpPr>
        <p:sp>
          <p:nvSpPr>
            <p:cNvPr name="Freeform 10" id="10"/>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1" id="11"/>
          <p:cNvGrpSpPr>
            <a:grpSpLocks noChangeAspect="true"/>
          </p:cNvGrpSpPr>
          <p:nvPr/>
        </p:nvGrpSpPr>
        <p:grpSpPr>
          <a:xfrm rot="0">
            <a:off x="1169280" y="4764520"/>
            <a:ext cx="2501015" cy="4294419"/>
            <a:chOff x="0" y="0"/>
            <a:chExt cx="3334687" cy="5725892"/>
          </a:xfrm>
        </p:grpSpPr>
        <p:sp>
          <p:nvSpPr>
            <p:cNvPr name="Freeform 12" id="12"/>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3" id="13"/>
          <p:cNvGrpSpPr/>
          <p:nvPr/>
        </p:nvGrpSpPr>
        <p:grpSpPr>
          <a:xfrm rot="0">
            <a:off x="3670295" y="3132716"/>
            <a:ext cx="8264373" cy="1199031"/>
            <a:chOff x="0" y="0"/>
            <a:chExt cx="11019164" cy="1598708"/>
          </a:xfrm>
        </p:grpSpPr>
        <p:sp>
          <p:nvSpPr>
            <p:cNvPr name="Freeform 14" id="14"/>
            <p:cNvSpPr/>
            <p:nvPr/>
          </p:nvSpPr>
          <p:spPr>
            <a:xfrm flipH="false" flipV="false" rot="0">
              <a:off x="0" y="0"/>
              <a:ext cx="11006963" cy="1607566"/>
            </a:xfrm>
            <a:custGeom>
              <a:avLst/>
              <a:gdLst/>
              <a:ahLst/>
              <a:cxnLst/>
              <a:rect r="r" b="b" t="t" l="l"/>
              <a:pathLst>
                <a:path h="1607566" w="11006963">
                  <a:moveTo>
                    <a:pt x="0" y="287020"/>
                  </a:moveTo>
                  <a:cubicBezTo>
                    <a:pt x="0" y="127762"/>
                    <a:pt x="131953" y="0"/>
                    <a:pt x="293370" y="0"/>
                  </a:cubicBezTo>
                  <a:lnTo>
                    <a:pt x="10713593" y="0"/>
                  </a:lnTo>
                  <a:lnTo>
                    <a:pt x="10713593" y="28575"/>
                  </a:lnTo>
                  <a:lnTo>
                    <a:pt x="10713593" y="0"/>
                  </a:lnTo>
                  <a:cubicBezTo>
                    <a:pt x="10874883" y="0"/>
                    <a:pt x="11006963" y="127762"/>
                    <a:pt x="11006963" y="287020"/>
                  </a:cubicBezTo>
                  <a:lnTo>
                    <a:pt x="10978388" y="287020"/>
                  </a:lnTo>
                  <a:lnTo>
                    <a:pt x="11006963" y="287020"/>
                  </a:lnTo>
                  <a:lnTo>
                    <a:pt x="11006963" y="1320546"/>
                  </a:lnTo>
                  <a:lnTo>
                    <a:pt x="10978388" y="1320546"/>
                  </a:lnTo>
                  <a:lnTo>
                    <a:pt x="11006963" y="1320546"/>
                  </a:lnTo>
                  <a:cubicBezTo>
                    <a:pt x="11006963" y="1479677"/>
                    <a:pt x="10875011" y="1607566"/>
                    <a:pt x="10713593" y="1607566"/>
                  </a:cubicBezTo>
                  <a:lnTo>
                    <a:pt x="10713593" y="1578991"/>
                  </a:lnTo>
                  <a:lnTo>
                    <a:pt x="10713593" y="1607566"/>
                  </a:lnTo>
                  <a:lnTo>
                    <a:pt x="293370" y="1607566"/>
                  </a:lnTo>
                  <a:lnTo>
                    <a:pt x="293370" y="1578991"/>
                  </a:lnTo>
                  <a:lnTo>
                    <a:pt x="293370" y="1607566"/>
                  </a:lnTo>
                  <a:cubicBezTo>
                    <a:pt x="132080" y="1607566"/>
                    <a:pt x="0" y="1479804"/>
                    <a:pt x="0" y="1320546"/>
                  </a:cubicBezTo>
                  <a:lnTo>
                    <a:pt x="0" y="287020"/>
                  </a:lnTo>
                  <a:lnTo>
                    <a:pt x="28575" y="287020"/>
                  </a:lnTo>
                  <a:lnTo>
                    <a:pt x="0" y="287020"/>
                  </a:lnTo>
                  <a:moveTo>
                    <a:pt x="57150" y="287020"/>
                  </a:moveTo>
                  <a:lnTo>
                    <a:pt x="57150" y="1320546"/>
                  </a:lnTo>
                  <a:lnTo>
                    <a:pt x="28575" y="1320546"/>
                  </a:lnTo>
                  <a:lnTo>
                    <a:pt x="57150" y="1320546"/>
                  </a:lnTo>
                  <a:cubicBezTo>
                    <a:pt x="57150" y="1446784"/>
                    <a:pt x="162179" y="1550416"/>
                    <a:pt x="293370" y="1550416"/>
                  </a:cubicBezTo>
                  <a:lnTo>
                    <a:pt x="10713593" y="1550416"/>
                  </a:lnTo>
                  <a:cubicBezTo>
                    <a:pt x="10844657" y="1550416"/>
                    <a:pt x="10949813" y="1446911"/>
                    <a:pt x="10949813" y="1320546"/>
                  </a:cubicBezTo>
                  <a:lnTo>
                    <a:pt x="10949813" y="287020"/>
                  </a:lnTo>
                  <a:cubicBezTo>
                    <a:pt x="10949813" y="160782"/>
                    <a:pt x="10844785" y="57150"/>
                    <a:pt x="10713593" y="57150"/>
                  </a:cubicBezTo>
                  <a:lnTo>
                    <a:pt x="293370" y="57150"/>
                  </a:lnTo>
                  <a:lnTo>
                    <a:pt x="293370" y="28575"/>
                  </a:lnTo>
                  <a:lnTo>
                    <a:pt x="293370" y="57150"/>
                  </a:lnTo>
                  <a:cubicBezTo>
                    <a:pt x="162179" y="57150"/>
                    <a:pt x="57150" y="160655"/>
                    <a:pt x="57150" y="287020"/>
                  </a:cubicBezTo>
                  <a:close/>
                </a:path>
              </a:pathLst>
            </a:custGeom>
            <a:solidFill>
              <a:srgbClr val="385724"/>
            </a:solidFill>
          </p:spPr>
        </p:sp>
      </p:grpSp>
      <p:grpSp>
        <p:nvGrpSpPr>
          <p:cNvPr name="Group 15" id="15"/>
          <p:cNvGrpSpPr/>
          <p:nvPr/>
        </p:nvGrpSpPr>
        <p:grpSpPr>
          <a:xfrm rot="0">
            <a:off x="694298" y="639320"/>
            <a:ext cx="16899405" cy="9088999"/>
            <a:chOff x="0" y="0"/>
            <a:chExt cx="16105107" cy="8661803"/>
          </a:xfrm>
        </p:grpSpPr>
        <p:sp>
          <p:nvSpPr>
            <p:cNvPr name="Freeform 16" id="16"/>
            <p:cNvSpPr/>
            <p:nvPr/>
          </p:nvSpPr>
          <p:spPr>
            <a:xfrm flipH="false" flipV="false" rot="0">
              <a:off x="41764" y="154819"/>
              <a:ext cx="16003747" cy="8400155"/>
            </a:xfrm>
            <a:custGeom>
              <a:avLst/>
              <a:gdLst/>
              <a:ahLst/>
              <a:cxnLst/>
              <a:rect r="r" b="b" t="t" l="l"/>
              <a:pathLst>
                <a:path h="8400155" w="16003747">
                  <a:moveTo>
                    <a:pt x="0" y="1400256"/>
                  </a:moveTo>
                  <a:cubicBezTo>
                    <a:pt x="0" y="626847"/>
                    <a:pt x="173181" y="0"/>
                    <a:pt x="387012" y="0"/>
                  </a:cubicBezTo>
                  <a:lnTo>
                    <a:pt x="15616734" y="0"/>
                  </a:lnTo>
                  <a:cubicBezTo>
                    <a:pt x="15830380" y="0"/>
                    <a:pt x="16003747" y="626847"/>
                    <a:pt x="16003747" y="1400256"/>
                  </a:cubicBezTo>
                  <a:lnTo>
                    <a:pt x="16003747" y="6999900"/>
                  </a:lnTo>
                  <a:cubicBezTo>
                    <a:pt x="16003747" y="7773309"/>
                    <a:pt x="15830566" y="8400156"/>
                    <a:pt x="15616734" y="8400156"/>
                  </a:cubicBezTo>
                  <a:lnTo>
                    <a:pt x="387012" y="8400156"/>
                  </a:lnTo>
                  <a:cubicBezTo>
                    <a:pt x="173367" y="8400156"/>
                    <a:pt x="0" y="7773309"/>
                    <a:pt x="0" y="6999900"/>
                  </a:cubicBezTo>
                  <a:close/>
                </a:path>
              </a:pathLst>
            </a:custGeom>
            <a:solidFill>
              <a:srgbClr val="FFFFFF"/>
            </a:solidFill>
          </p:spPr>
        </p:sp>
        <p:sp>
          <p:nvSpPr>
            <p:cNvPr name="Freeform 17" id="17"/>
            <p:cNvSpPr/>
            <p:nvPr/>
          </p:nvSpPr>
          <p:spPr>
            <a:xfrm flipH="false" flipV="false" rot="0">
              <a:off x="0" y="0"/>
              <a:ext cx="16087089" cy="8607958"/>
            </a:xfrm>
            <a:custGeom>
              <a:avLst/>
              <a:gdLst/>
              <a:ahLst/>
              <a:cxnLst/>
              <a:rect r="r" b="b" t="t" l="l"/>
              <a:pathLst>
                <a:path h="8607958" w="16087089">
                  <a:moveTo>
                    <a:pt x="410957" y="1376"/>
                  </a:moveTo>
                  <a:cubicBezTo>
                    <a:pt x="416897" y="688"/>
                    <a:pt x="422651" y="0"/>
                    <a:pt x="428591" y="0"/>
                  </a:cubicBezTo>
                  <a:lnTo>
                    <a:pt x="428591" y="154819"/>
                  </a:lnTo>
                  <a:lnTo>
                    <a:pt x="428591" y="0"/>
                  </a:lnTo>
                  <a:lnTo>
                    <a:pt x="663397" y="0"/>
                  </a:lnTo>
                  <a:lnTo>
                    <a:pt x="663397" y="309639"/>
                  </a:lnTo>
                  <a:lnTo>
                    <a:pt x="428776" y="309639"/>
                  </a:lnTo>
                  <a:cubicBezTo>
                    <a:pt x="423950" y="309639"/>
                    <a:pt x="419124" y="310327"/>
                    <a:pt x="414298" y="311015"/>
                  </a:cubicBezTo>
                  <a:close/>
                  <a:moveTo>
                    <a:pt x="997508" y="0"/>
                  </a:moveTo>
                  <a:lnTo>
                    <a:pt x="1248091" y="0"/>
                  </a:lnTo>
                  <a:lnTo>
                    <a:pt x="1248091" y="309639"/>
                  </a:lnTo>
                  <a:lnTo>
                    <a:pt x="997508" y="309639"/>
                  </a:lnTo>
                  <a:close/>
                  <a:moveTo>
                    <a:pt x="1582203" y="309639"/>
                  </a:moveTo>
                  <a:lnTo>
                    <a:pt x="1832786" y="309639"/>
                  </a:lnTo>
                  <a:lnTo>
                    <a:pt x="1582203" y="309639"/>
                  </a:lnTo>
                  <a:close/>
                  <a:moveTo>
                    <a:pt x="2166897" y="309639"/>
                  </a:moveTo>
                  <a:lnTo>
                    <a:pt x="2417481" y="309639"/>
                  </a:lnTo>
                  <a:lnTo>
                    <a:pt x="2166897" y="309639"/>
                  </a:lnTo>
                  <a:close/>
                  <a:moveTo>
                    <a:pt x="2751593" y="309639"/>
                  </a:moveTo>
                  <a:lnTo>
                    <a:pt x="3002176" y="309639"/>
                  </a:lnTo>
                  <a:lnTo>
                    <a:pt x="2751593" y="309639"/>
                  </a:lnTo>
                  <a:close/>
                  <a:moveTo>
                    <a:pt x="3336287" y="309639"/>
                  </a:moveTo>
                  <a:lnTo>
                    <a:pt x="3586871" y="309639"/>
                  </a:lnTo>
                  <a:lnTo>
                    <a:pt x="3336287" y="309639"/>
                  </a:lnTo>
                  <a:close/>
                  <a:moveTo>
                    <a:pt x="3920982" y="309639"/>
                  </a:moveTo>
                  <a:lnTo>
                    <a:pt x="4171566" y="309639"/>
                  </a:lnTo>
                  <a:lnTo>
                    <a:pt x="3920982" y="309639"/>
                  </a:lnTo>
                  <a:close/>
                  <a:moveTo>
                    <a:pt x="4505677" y="309639"/>
                  </a:moveTo>
                  <a:lnTo>
                    <a:pt x="4756260" y="309639"/>
                  </a:lnTo>
                  <a:lnTo>
                    <a:pt x="4505677" y="309639"/>
                  </a:lnTo>
                  <a:close/>
                  <a:moveTo>
                    <a:pt x="5090371" y="309639"/>
                  </a:moveTo>
                  <a:lnTo>
                    <a:pt x="5340955" y="309639"/>
                  </a:lnTo>
                  <a:lnTo>
                    <a:pt x="5090371" y="309639"/>
                  </a:lnTo>
                  <a:close/>
                  <a:moveTo>
                    <a:pt x="5675066" y="309639"/>
                  </a:moveTo>
                  <a:lnTo>
                    <a:pt x="5925650" y="309639"/>
                  </a:lnTo>
                  <a:lnTo>
                    <a:pt x="5675066" y="309639"/>
                  </a:lnTo>
                  <a:close/>
                  <a:moveTo>
                    <a:pt x="6259761" y="309639"/>
                  </a:moveTo>
                  <a:lnTo>
                    <a:pt x="6510344" y="309639"/>
                  </a:lnTo>
                  <a:lnTo>
                    <a:pt x="6259761" y="309639"/>
                  </a:lnTo>
                  <a:close/>
                  <a:moveTo>
                    <a:pt x="6844456" y="309639"/>
                  </a:moveTo>
                  <a:lnTo>
                    <a:pt x="7095039" y="309639"/>
                  </a:lnTo>
                  <a:lnTo>
                    <a:pt x="6844456" y="309639"/>
                  </a:lnTo>
                  <a:close/>
                  <a:moveTo>
                    <a:pt x="7429150" y="309639"/>
                  </a:moveTo>
                  <a:lnTo>
                    <a:pt x="7679734" y="309639"/>
                  </a:lnTo>
                  <a:lnTo>
                    <a:pt x="7429150" y="309639"/>
                  </a:lnTo>
                  <a:close/>
                  <a:moveTo>
                    <a:pt x="8013846" y="309639"/>
                  </a:moveTo>
                  <a:lnTo>
                    <a:pt x="8264429" y="309639"/>
                  </a:lnTo>
                  <a:lnTo>
                    <a:pt x="8013846" y="309639"/>
                  </a:lnTo>
                  <a:close/>
                  <a:moveTo>
                    <a:pt x="8598540" y="309639"/>
                  </a:moveTo>
                  <a:lnTo>
                    <a:pt x="8849123" y="309639"/>
                  </a:lnTo>
                  <a:lnTo>
                    <a:pt x="8598540" y="309639"/>
                  </a:lnTo>
                  <a:close/>
                  <a:moveTo>
                    <a:pt x="9183235" y="309639"/>
                  </a:moveTo>
                  <a:lnTo>
                    <a:pt x="9433819" y="309639"/>
                  </a:lnTo>
                  <a:lnTo>
                    <a:pt x="9183235" y="309639"/>
                  </a:lnTo>
                  <a:close/>
                  <a:moveTo>
                    <a:pt x="9767930" y="309639"/>
                  </a:moveTo>
                  <a:lnTo>
                    <a:pt x="10018513" y="309639"/>
                  </a:lnTo>
                  <a:lnTo>
                    <a:pt x="9767930" y="309639"/>
                  </a:lnTo>
                  <a:close/>
                  <a:moveTo>
                    <a:pt x="10352625" y="309639"/>
                  </a:moveTo>
                  <a:lnTo>
                    <a:pt x="10603208" y="309639"/>
                  </a:lnTo>
                  <a:lnTo>
                    <a:pt x="10352625" y="309639"/>
                  </a:lnTo>
                  <a:close/>
                  <a:moveTo>
                    <a:pt x="10937319" y="309639"/>
                  </a:moveTo>
                  <a:lnTo>
                    <a:pt x="11187903" y="309639"/>
                  </a:lnTo>
                  <a:lnTo>
                    <a:pt x="10937319" y="309639"/>
                  </a:lnTo>
                  <a:close/>
                  <a:moveTo>
                    <a:pt x="11522015" y="309639"/>
                  </a:moveTo>
                  <a:lnTo>
                    <a:pt x="11772598" y="309639"/>
                  </a:lnTo>
                  <a:lnTo>
                    <a:pt x="11522015" y="309639"/>
                  </a:lnTo>
                  <a:close/>
                  <a:moveTo>
                    <a:pt x="12106709" y="309639"/>
                  </a:moveTo>
                  <a:lnTo>
                    <a:pt x="12357292" y="309639"/>
                  </a:lnTo>
                  <a:lnTo>
                    <a:pt x="12106709" y="309639"/>
                  </a:lnTo>
                  <a:close/>
                  <a:moveTo>
                    <a:pt x="12691404" y="309639"/>
                  </a:moveTo>
                  <a:lnTo>
                    <a:pt x="12941988" y="309639"/>
                  </a:lnTo>
                  <a:lnTo>
                    <a:pt x="12691404" y="309639"/>
                  </a:lnTo>
                  <a:close/>
                  <a:moveTo>
                    <a:pt x="13276098" y="309639"/>
                  </a:moveTo>
                  <a:lnTo>
                    <a:pt x="13526683" y="309639"/>
                  </a:lnTo>
                  <a:lnTo>
                    <a:pt x="13276098" y="309639"/>
                  </a:lnTo>
                  <a:close/>
                  <a:moveTo>
                    <a:pt x="13860794" y="309639"/>
                  </a:moveTo>
                  <a:lnTo>
                    <a:pt x="14111377" y="309639"/>
                  </a:lnTo>
                  <a:lnTo>
                    <a:pt x="13860794" y="309639"/>
                  </a:lnTo>
                  <a:close/>
                  <a:moveTo>
                    <a:pt x="14445489" y="309639"/>
                  </a:moveTo>
                  <a:lnTo>
                    <a:pt x="14696072" y="309639"/>
                  </a:lnTo>
                  <a:lnTo>
                    <a:pt x="14445489" y="309639"/>
                  </a:lnTo>
                  <a:close/>
                  <a:moveTo>
                    <a:pt x="15030183" y="309639"/>
                  </a:moveTo>
                  <a:lnTo>
                    <a:pt x="15280767" y="309639"/>
                  </a:lnTo>
                  <a:lnTo>
                    <a:pt x="15030183" y="309639"/>
                  </a:lnTo>
                  <a:close/>
                  <a:moveTo>
                    <a:pt x="15614878" y="309639"/>
                  </a:moveTo>
                  <a:lnTo>
                    <a:pt x="15658498" y="309639"/>
                  </a:lnTo>
                  <a:lnTo>
                    <a:pt x="15658498" y="154819"/>
                  </a:lnTo>
                  <a:lnTo>
                    <a:pt x="15658498" y="0"/>
                  </a:lnTo>
                  <a:cubicBezTo>
                    <a:pt x="15738314" y="0"/>
                    <a:pt x="15813117" y="79130"/>
                    <a:pt x="15877155" y="217435"/>
                  </a:cubicBezTo>
                  <a:lnTo>
                    <a:pt x="15835206" y="485101"/>
                  </a:lnTo>
                  <a:cubicBezTo>
                    <a:pt x="15783604" y="373631"/>
                    <a:pt x="15723279" y="309639"/>
                    <a:pt x="15658498" y="309639"/>
                  </a:cubicBezTo>
                  <a:lnTo>
                    <a:pt x="15614878" y="309639"/>
                  </a:lnTo>
                  <a:close/>
                  <a:moveTo>
                    <a:pt x="16081891" y="1310116"/>
                  </a:moveTo>
                  <a:cubicBezTo>
                    <a:pt x="16085418" y="1389934"/>
                    <a:pt x="16087089" y="1471816"/>
                    <a:pt x="16087089" y="1555075"/>
                  </a:cubicBezTo>
                  <a:lnTo>
                    <a:pt x="16045326" y="1555075"/>
                  </a:lnTo>
                  <a:lnTo>
                    <a:pt x="16087089" y="1555075"/>
                  </a:lnTo>
                  <a:lnTo>
                    <a:pt x="16087089" y="2263115"/>
                  </a:lnTo>
                  <a:lnTo>
                    <a:pt x="16003563" y="2263115"/>
                  </a:lnTo>
                  <a:lnTo>
                    <a:pt x="16003563" y="1555075"/>
                  </a:lnTo>
                  <a:cubicBezTo>
                    <a:pt x="16003563" y="1488330"/>
                    <a:pt x="16002076" y="1423650"/>
                    <a:pt x="15999292" y="1359658"/>
                  </a:cubicBezTo>
                  <a:close/>
                  <a:moveTo>
                    <a:pt x="16004490" y="3551213"/>
                  </a:moveTo>
                  <a:lnTo>
                    <a:pt x="16004490" y="4480129"/>
                  </a:lnTo>
                  <a:lnTo>
                    <a:pt x="15920962" y="4480129"/>
                  </a:lnTo>
                  <a:lnTo>
                    <a:pt x="15920962" y="3501670"/>
                  </a:lnTo>
                  <a:close/>
                  <a:moveTo>
                    <a:pt x="15920962" y="5669142"/>
                  </a:moveTo>
                  <a:lnTo>
                    <a:pt x="15920962" y="6598058"/>
                  </a:lnTo>
                  <a:lnTo>
                    <a:pt x="15837435" y="6598058"/>
                  </a:lnTo>
                  <a:lnTo>
                    <a:pt x="15837435" y="5669142"/>
                  </a:lnTo>
                  <a:close/>
                  <a:moveTo>
                    <a:pt x="16037344" y="7882714"/>
                  </a:moveTo>
                  <a:cubicBezTo>
                    <a:pt x="15993166" y="8184096"/>
                    <a:pt x="15922447" y="8426303"/>
                    <a:pt x="15836691" y="8568737"/>
                  </a:cubicBezTo>
                  <a:lnTo>
                    <a:pt x="15802536" y="8285933"/>
                  </a:lnTo>
                  <a:cubicBezTo>
                    <a:pt x="15871772" y="8171023"/>
                    <a:pt x="15928572" y="7976295"/>
                    <a:pt x="15963838" y="7734776"/>
                  </a:cubicBezTo>
                  <a:close/>
                  <a:moveTo>
                    <a:pt x="15416825" y="8561167"/>
                  </a:moveTo>
                  <a:lnTo>
                    <a:pt x="15166242" y="8561167"/>
                  </a:lnTo>
                  <a:lnTo>
                    <a:pt x="15166242" y="8251529"/>
                  </a:lnTo>
                  <a:lnTo>
                    <a:pt x="15416825" y="8251529"/>
                  </a:lnTo>
                  <a:close/>
                  <a:moveTo>
                    <a:pt x="14832130" y="8251529"/>
                  </a:moveTo>
                  <a:lnTo>
                    <a:pt x="14581546" y="8251529"/>
                  </a:lnTo>
                  <a:lnTo>
                    <a:pt x="14581546" y="7941890"/>
                  </a:lnTo>
                  <a:lnTo>
                    <a:pt x="14832130" y="7941890"/>
                  </a:lnTo>
                  <a:close/>
                  <a:moveTo>
                    <a:pt x="14247434" y="7941890"/>
                  </a:moveTo>
                  <a:lnTo>
                    <a:pt x="13996851" y="7941890"/>
                  </a:lnTo>
                  <a:lnTo>
                    <a:pt x="13996851" y="7632251"/>
                  </a:lnTo>
                  <a:lnTo>
                    <a:pt x="14247434" y="7632251"/>
                  </a:lnTo>
                  <a:close/>
                  <a:moveTo>
                    <a:pt x="13662740" y="7632251"/>
                  </a:moveTo>
                  <a:lnTo>
                    <a:pt x="13412157" y="7632251"/>
                  </a:lnTo>
                  <a:lnTo>
                    <a:pt x="13412157" y="7322613"/>
                  </a:lnTo>
                  <a:lnTo>
                    <a:pt x="13662740" y="7322613"/>
                  </a:lnTo>
                  <a:close/>
                  <a:moveTo>
                    <a:pt x="13078045" y="7322613"/>
                  </a:moveTo>
                  <a:lnTo>
                    <a:pt x="12827462" y="7322613"/>
                  </a:lnTo>
                  <a:lnTo>
                    <a:pt x="12827462" y="7012973"/>
                  </a:lnTo>
                  <a:lnTo>
                    <a:pt x="13078045" y="7012973"/>
                  </a:lnTo>
                  <a:close/>
                  <a:moveTo>
                    <a:pt x="12493351" y="7012973"/>
                  </a:moveTo>
                  <a:lnTo>
                    <a:pt x="12242767" y="7012973"/>
                  </a:lnTo>
                  <a:lnTo>
                    <a:pt x="12242767" y="6703335"/>
                  </a:lnTo>
                  <a:lnTo>
                    <a:pt x="12493351" y="6703335"/>
                  </a:lnTo>
                  <a:close/>
                  <a:moveTo>
                    <a:pt x="11908655" y="6703335"/>
                  </a:moveTo>
                  <a:lnTo>
                    <a:pt x="11658072" y="6703335"/>
                  </a:lnTo>
                  <a:lnTo>
                    <a:pt x="11658072" y="6393696"/>
                  </a:lnTo>
                  <a:lnTo>
                    <a:pt x="11908655" y="6393696"/>
                  </a:lnTo>
                  <a:close/>
                  <a:moveTo>
                    <a:pt x="11323961" y="6393696"/>
                  </a:moveTo>
                  <a:lnTo>
                    <a:pt x="11073378" y="6393696"/>
                  </a:lnTo>
                  <a:lnTo>
                    <a:pt x="11073378" y="6084057"/>
                  </a:lnTo>
                  <a:lnTo>
                    <a:pt x="11323961" y="6084057"/>
                  </a:lnTo>
                  <a:close/>
                  <a:moveTo>
                    <a:pt x="10739266" y="6084057"/>
                  </a:moveTo>
                  <a:lnTo>
                    <a:pt x="10488682" y="6084057"/>
                  </a:lnTo>
                  <a:lnTo>
                    <a:pt x="10488682" y="5774418"/>
                  </a:lnTo>
                  <a:lnTo>
                    <a:pt x="10739266" y="5774418"/>
                  </a:lnTo>
                  <a:close/>
                  <a:moveTo>
                    <a:pt x="10154571" y="5774418"/>
                  </a:moveTo>
                  <a:lnTo>
                    <a:pt x="9903988" y="5774418"/>
                  </a:lnTo>
                  <a:lnTo>
                    <a:pt x="9903988" y="5464780"/>
                  </a:lnTo>
                  <a:lnTo>
                    <a:pt x="10154571" y="5464780"/>
                  </a:lnTo>
                  <a:close/>
                  <a:moveTo>
                    <a:pt x="9569876" y="5464780"/>
                  </a:moveTo>
                  <a:lnTo>
                    <a:pt x="9319293" y="5464780"/>
                  </a:lnTo>
                  <a:lnTo>
                    <a:pt x="9319293" y="5155141"/>
                  </a:lnTo>
                  <a:lnTo>
                    <a:pt x="9569876" y="5155141"/>
                  </a:lnTo>
                  <a:close/>
                  <a:moveTo>
                    <a:pt x="8985182" y="5155141"/>
                  </a:moveTo>
                  <a:lnTo>
                    <a:pt x="8734598" y="5155141"/>
                  </a:lnTo>
                  <a:lnTo>
                    <a:pt x="8734598" y="4845502"/>
                  </a:lnTo>
                  <a:lnTo>
                    <a:pt x="8985182" y="4845502"/>
                  </a:lnTo>
                  <a:close/>
                  <a:moveTo>
                    <a:pt x="8400486" y="4845502"/>
                  </a:moveTo>
                  <a:lnTo>
                    <a:pt x="8149903" y="4845502"/>
                  </a:lnTo>
                  <a:lnTo>
                    <a:pt x="8149903" y="4535863"/>
                  </a:lnTo>
                  <a:lnTo>
                    <a:pt x="8400486" y="4535863"/>
                  </a:lnTo>
                  <a:close/>
                  <a:moveTo>
                    <a:pt x="7815792" y="4535863"/>
                  </a:moveTo>
                  <a:lnTo>
                    <a:pt x="7565209" y="4535863"/>
                  </a:lnTo>
                  <a:lnTo>
                    <a:pt x="7565209" y="4226225"/>
                  </a:lnTo>
                  <a:lnTo>
                    <a:pt x="7815792" y="4226225"/>
                  </a:lnTo>
                  <a:close/>
                  <a:moveTo>
                    <a:pt x="7231097" y="4226225"/>
                  </a:moveTo>
                  <a:lnTo>
                    <a:pt x="6980513" y="4226225"/>
                  </a:lnTo>
                  <a:lnTo>
                    <a:pt x="6980513" y="3916586"/>
                  </a:lnTo>
                  <a:lnTo>
                    <a:pt x="7231097" y="3916586"/>
                  </a:lnTo>
                  <a:close/>
                  <a:moveTo>
                    <a:pt x="6646402" y="3916586"/>
                  </a:moveTo>
                  <a:lnTo>
                    <a:pt x="6395819" y="3916586"/>
                  </a:lnTo>
                  <a:lnTo>
                    <a:pt x="6395819" y="3606947"/>
                  </a:lnTo>
                  <a:lnTo>
                    <a:pt x="6646402" y="3606947"/>
                  </a:lnTo>
                  <a:close/>
                  <a:moveTo>
                    <a:pt x="6061708" y="3606947"/>
                  </a:moveTo>
                  <a:lnTo>
                    <a:pt x="5811124" y="3606947"/>
                  </a:lnTo>
                  <a:lnTo>
                    <a:pt x="5811124" y="3297308"/>
                  </a:lnTo>
                  <a:lnTo>
                    <a:pt x="6061708" y="3297308"/>
                  </a:lnTo>
                  <a:close/>
                  <a:moveTo>
                    <a:pt x="5477013" y="3297308"/>
                  </a:moveTo>
                  <a:lnTo>
                    <a:pt x="5226429" y="3297308"/>
                  </a:lnTo>
                  <a:lnTo>
                    <a:pt x="5226429" y="2987670"/>
                  </a:lnTo>
                  <a:lnTo>
                    <a:pt x="5477013" y="2987670"/>
                  </a:lnTo>
                  <a:close/>
                  <a:moveTo>
                    <a:pt x="4892318" y="2987670"/>
                  </a:moveTo>
                  <a:lnTo>
                    <a:pt x="4641735" y="2987670"/>
                  </a:lnTo>
                  <a:lnTo>
                    <a:pt x="4641735" y="2678031"/>
                  </a:lnTo>
                  <a:lnTo>
                    <a:pt x="4892318" y="2678031"/>
                  </a:lnTo>
                  <a:close/>
                  <a:moveTo>
                    <a:pt x="4307623" y="2678031"/>
                  </a:moveTo>
                  <a:lnTo>
                    <a:pt x="4057040" y="2678031"/>
                  </a:lnTo>
                  <a:lnTo>
                    <a:pt x="4057040" y="2368392"/>
                  </a:lnTo>
                  <a:lnTo>
                    <a:pt x="4307623" y="2368392"/>
                  </a:lnTo>
                  <a:close/>
                  <a:moveTo>
                    <a:pt x="3722928" y="2368392"/>
                  </a:moveTo>
                  <a:lnTo>
                    <a:pt x="3472345" y="2368392"/>
                  </a:lnTo>
                  <a:lnTo>
                    <a:pt x="3472345" y="2058754"/>
                  </a:lnTo>
                  <a:lnTo>
                    <a:pt x="3722928" y="2058754"/>
                  </a:lnTo>
                  <a:close/>
                  <a:moveTo>
                    <a:pt x="3138233" y="2058754"/>
                  </a:moveTo>
                  <a:lnTo>
                    <a:pt x="2887650" y="2058754"/>
                  </a:lnTo>
                  <a:lnTo>
                    <a:pt x="2887650" y="1749115"/>
                  </a:lnTo>
                  <a:lnTo>
                    <a:pt x="3138233" y="1749115"/>
                  </a:lnTo>
                  <a:close/>
                  <a:moveTo>
                    <a:pt x="2553539" y="1749115"/>
                  </a:moveTo>
                  <a:lnTo>
                    <a:pt x="2302955" y="1749115"/>
                  </a:lnTo>
                  <a:lnTo>
                    <a:pt x="2302955" y="1439476"/>
                  </a:lnTo>
                  <a:lnTo>
                    <a:pt x="2553539" y="1439476"/>
                  </a:lnTo>
                  <a:close/>
                  <a:moveTo>
                    <a:pt x="1968844" y="1439476"/>
                  </a:moveTo>
                  <a:lnTo>
                    <a:pt x="1791765" y="1439476"/>
                  </a:lnTo>
                  <a:lnTo>
                    <a:pt x="1791765" y="1129837"/>
                  </a:lnTo>
                  <a:lnTo>
                    <a:pt x="2042348" y="1129837"/>
                  </a:lnTo>
                  <a:close/>
                  <a:moveTo>
                    <a:pt x="1457653" y="1129837"/>
                  </a:moveTo>
                  <a:lnTo>
                    <a:pt x="1207070" y="1129837"/>
                  </a:lnTo>
                  <a:lnTo>
                    <a:pt x="1207070" y="820199"/>
                  </a:lnTo>
                  <a:lnTo>
                    <a:pt x="1457653" y="820199"/>
                  </a:lnTo>
                  <a:close/>
                  <a:moveTo>
                    <a:pt x="872959" y="820199"/>
                  </a:moveTo>
                  <a:lnTo>
                    <a:pt x="622375" y="820199"/>
                  </a:lnTo>
                  <a:lnTo>
                    <a:pt x="622375" y="510560"/>
                  </a:lnTo>
                  <a:lnTo>
                    <a:pt x="872959" y="510560"/>
                  </a:lnTo>
                  <a:close/>
                  <a:moveTo>
                    <a:pt x="276570" y="8607958"/>
                  </a:moveTo>
                  <a:cubicBezTo>
                    <a:pt x="188030" y="8486167"/>
                    <a:pt x="113598" y="8261162"/>
                    <a:pt x="64224" y="7972854"/>
                  </a:cubicBezTo>
                  <a:lnTo>
                    <a:pt x="134758" y="7807025"/>
                  </a:lnTo>
                  <a:cubicBezTo>
                    <a:pt x="174295" y="8038222"/>
                    <a:pt x="234249" y="8219188"/>
                    <a:pt x="305712" y="8317585"/>
                  </a:cubicBezTo>
                  <a:close/>
                  <a:moveTo>
                    <a:pt x="0" y="6692326"/>
                  </a:moveTo>
                  <a:lnTo>
                    <a:pt x="0" y="5763409"/>
                  </a:lnTo>
                  <a:lnTo>
                    <a:pt x="83528" y="5763409"/>
                  </a:lnTo>
                  <a:lnTo>
                    <a:pt x="83528" y="6692326"/>
                  </a:lnTo>
                  <a:close/>
                  <a:moveTo>
                    <a:pt x="83528" y="4524854"/>
                  </a:moveTo>
                  <a:lnTo>
                    <a:pt x="83528" y="3595938"/>
                  </a:lnTo>
                  <a:lnTo>
                    <a:pt x="83528" y="4524854"/>
                  </a:lnTo>
                  <a:close/>
                  <a:moveTo>
                    <a:pt x="83528" y="2357383"/>
                  </a:moveTo>
                  <a:lnTo>
                    <a:pt x="83528" y="1555075"/>
                  </a:lnTo>
                  <a:lnTo>
                    <a:pt x="41764" y="1555075"/>
                  </a:lnTo>
                  <a:lnTo>
                    <a:pt x="0" y="1555075"/>
                  </a:lnTo>
                  <a:cubicBezTo>
                    <a:pt x="0" y="1193829"/>
                    <a:pt x="33968" y="862172"/>
                    <a:pt x="90767" y="598635"/>
                  </a:cubicBezTo>
                  <a:lnTo>
                    <a:pt x="155919" y="791299"/>
                  </a:lnTo>
                  <a:cubicBezTo>
                    <a:pt x="110442" y="1002541"/>
                    <a:pt x="83528" y="1267455"/>
                    <a:pt x="83528" y="1555075"/>
                  </a:cubicBezTo>
                  <a:lnTo>
                    <a:pt x="83528" y="2357383"/>
                  </a:lnTo>
                  <a:close/>
                </a:path>
              </a:pathLst>
            </a:custGeom>
            <a:solidFill>
              <a:srgbClr val="385724"/>
            </a:solidFill>
          </p:spPr>
        </p:sp>
      </p:grpSp>
      <p:sp>
        <p:nvSpPr>
          <p:cNvPr name="Freeform 18" id="18"/>
          <p:cNvSpPr/>
          <p:nvPr/>
        </p:nvSpPr>
        <p:spPr>
          <a:xfrm flipH="false" flipV="false" rot="0">
            <a:off x="16113346" y="8980274"/>
            <a:ext cx="1414425" cy="1099393"/>
          </a:xfrm>
          <a:custGeom>
            <a:avLst/>
            <a:gdLst/>
            <a:ahLst/>
            <a:cxnLst/>
            <a:rect r="r" b="b" t="t" l="l"/>
            <a:pathLst>
              <a:path h="1099393" w="1414425">
                <a:moveTo>
                  <a:pt x="0" y="0"/>
                </a:moveTo>
                <a:lnTo>
                  <a:pt x="1414426" y="0"/>
                </a:lnTo>
                <a:lnTo>
                  <a:pt x="1414426" y="1099393"/>
                </a:lnTo>
                <a:lnTo>
                  <a:pt x="0" y="1099393"/>
                </a:lnTo>
                <a:lnTo>
                  <a:pt x="0" y="0"/>
                </a:lnTo>
                <a:close/>
              </a:path>
            </a:pathLst>
          </a:custGeom>
          <a:blipFill>
            <a:blip r:embed="rId5">
              <a:extLst>
                <a:ext uri="{96DAC541-7B7A-43D3-8B79-37D633B846F1}">
                  <asvg:svgBlip xmlns:asvg="http://schemas.microsoft.com/office/drawing/2016/SVG/main" r:embed="rId6"/>
                </a:ext>
              </a:extLst>
            </a:blip>
            <a:stretch>
              <a:fillRect l="0" t="0" r="0" b="-39016"/>
            </a:stretch>
          </a:blipFill>
        </p:spPr>
      </p:sp>
      <p:sp>
        <p:nvSpPr>
          <p:cNvPr name="Freeform 19" id="19"/>
          <p:cNvSpPr/>
          <p:nvPr/>
        </p:nvSpPr>
        <p:spPr>
          <a:xfrm flipH="false" flipV="false" rot="0">
            <a:off x="1169280" y="1028700"/>
            <a:ext cx="15651279" cy="1925681"/>
          </a:xfrm>
          <a:custGeom>
            <a:avLst/>
            <a:gdLst/>
            <a:ahLst/>
            <a:cxnLst/>
            <a:rect r="r" b="b" t="t" l="l"/>
            <a:pathLst>
              <a:path h="1925681" w="15651279">
                <a:moveTo>
                  <a:pt x="0" y="0"/>
                </a:moveTo>
                <a:lnTo>
                  <a:pt x="15651279" y="0"/>
                </a:lnTo>
                <a:lnTo>
                  <a:pt x="15651279" y="1925681"/>
                </a:lnTo>
                <a:lnTo>
                  <a:pt x="0" y="1925681"/>
                </a:lnTo>
                <a:lnTo>
                  <a:pt x="0" y="0"/>
                </a:lnTo>
                <a:close/>
              </a:path>
            </a:pathLst>
          </a:custGeom>
          <a:blipFill>
            <a:blip r:embed="rId7"/>
            <a:stretch>
              <a:fillRect l="0" t="0" r="0" b="0"/>
            </a:stretch>
          </a:blipFill>
        </p:spPr>
      </p:sp>
      <p:sp>
        <p:nvSpPr>
          <p:cNvPr name="Freeform 20" id="20"/>
          <p:cNvSpPr/>
          <p:nvPr/>
        </p:nvSpPr>
        <p:spPr>
          <a:xfrm flipH="false" flipV="false" rot="0">
            <a:off x="3370572" y="2954381"/>
            <a:ext cx="10594822" cy="6303919"/>
          </a:xfrm>
          <a:custGeom>
            <a:avLst/>
            <a:gdLst/>
            <a:ahLst/>
            <a:cxnLst/>
            <a:rect r="r" b="b" t="t" l="l"/>
            <a:pathLst>
              <a:path h="6303919" w="10594822">
                <a:moveTo>
                  <a:pt x="0" y="0"/>
                </a:moveTo>
                <a:lnTo>
                  <a:pt x="10594822" y="0"/>
                </a:lnTo>
                <a:lnTo>
                  <a:pt x="10594822" y="6303919"/>
                </a:lnTo>
                <a:lnTo>
                  <a:pt x="0" y="6303919"/>
                </a:lnTo>
                <a:lnTo>
                  <a:pt x="0" y="0"/>
                </a:lnTo>
                <a:close/>
              </a:path>
            </a:pathLst>
          </a:custGeom>
          <a:blipFill>
            <a:blip r:embed="rId8"/>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6735" y="-4006735"/>
            <a:ext cx="10274531" cy="18288000"/>
          </a:xfrm>
          <a:custGeom>
            <a:avLst/>
            <a:gdLst/>
            <a:ahLst/>
            <a:cxnLst/>
            <a:rect r="r" b="b" t="t" l="l"/>
            <a:pathLst>
              <a:path h="18288000" w="10274531">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486025" y="1939163"/>
            <a:ext cx="13363575" cy="7477125"/>
            <a:chOff x="0" y="0"/>
            <a:chExt cx="3420621" cy="1913890"/>
          </a:xfrm>
        </p:grpSpPr>
        <p:sp>
          <p:nvSpPr>
            <p:cNvPr name="Freeform 4" id="4"/>
            <p:cNvSpPr/>
            <p:nvPr/>
          </p:nvSpPr>
          <p:spPr>
            <a:xfrm flipH="false" flipV="false" rot="0">
              <a:off x="0" y="0"/>
              <a:ext cx="3420621" cy="1913890"/>
            </a:xfrm>
            <a:custGeom>
              <a:avLst/>
              <a:gdLst/>
              <a:ahLst/>
              <a:cxnLst/>
              <a:rect r="r" b="b" t="t" l="l"/>
              <a:pathLst>
                <a:path h="1913890" w="3420621">
                  <a:moveTo>
                    <a:pt x="0" y="0"/>
                  </a:moveTo>
                  <a:lnTo>
                    <a:pt x="3420621" y="0"/>
                  </a:lnTo>
                  <a:lnTo>
                    <a:pt x="3420621" y="1913890"/>
                  </a:lnTo>
                  <a:lnTo>
                    <a:pt x="0" y="1913890"/>
                  </a:lnTo>
                  <a:close/>
                </a:path>
              </a:pathLst>
            </a:custGeom>
            <a:solidFill>
              <a:srgbClr val="FFFFFF"/>
            </a:solidFill>
          </p:spPr>
        </p:sp>
      </p:grpSp>
      <p:sp>
        <p:nvSpPr>
          <p:cNvPr name="Freeform 5" id="5"/>
          <p:cNvSpPr/>
          <p:nvPr/>
        </p:nvSpPr>
        <p:spPr>
          <a:xfrm flipH="false" flipV="false" rot="0">
            <a:off x="2308025" y="656615"/>
            <a:ext cx="13671950" cy="8973771"/>
          </a:xfrm>
          <a:custGeom>
            <a:avLst/>
            <a:gdLst/>
            <a:ahLst/>
            <a:cxnLst/>
            <a:rect r="r" b="b" t="t" l="l"/>
            <a:pathLst>
              <a:path h="8973771" w="13671950">
                <a:moveTo>
                  <a:pt x="0" y="0"/>
                </a:moveTo>
                <a:lnTo>
                  <a:pt x="13671950" y="0"/>
                </a:lnTo>
                <a:lnTo>
                  <a:pt x="13671950" y="8973770"/>
                </a:lnTo>
                <a:lnTo>
                  <a:pt x="0" y="89737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236163">
            <a:off x="1580301" y="5195494"/>
            <a:ext cx="1811447" cy="3343275"/>
          </a:xfrm>
          <a:custGeom>
            <a:avLst/>
            <a:gdLst/>
            <a:ahLst/>
            <a:cxnLst/>
            <a:rect r="r" b="b" t="t" l="l"/>
            <a:pathLst>
              <a:path h="3343275" w="1811447">
                <a:moveTo>
                  <a:pt x="0" y="0"/>
                </a:moveTo>
                <a:lnTo>
                  <a:pt x="1811448" y="0"/>
                </a:lnTo>
                <a:lnTo>
                  <a:pt x="1811448" y="3343275"/>
                </a:lnTo>
                <a:lnTo>
                  <a:pt x="0" y="33432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3123318" y="2461760"/>
            <a:ext cx="12024880" cy="2626953"/>
          </a:xfrm>
          <a:prstGeom prst="rect">
            <a:avLst/>
          </a:prstGeom>
        </p:spPr>
        <p:txBody>
          <a:bodyPr anchor="t" rtlCol="false" tIns="0" lIns="0" bIns="0" rIns="0">
            <a:spAutoFit/>
          </a:bodyPr>
          <a:lstStyle/>
          <a:p>
            <a:pPr algn="ctr">
              <a:lnSpc>
                <a:spcPts val="10252"/>
              </a:lnSpc>
            </a:pPr>
            <a:r>
              <a:rPr lang="en-US" sz="9406" b="true">
                <a:solidFill>
                  <a:srgbClr val="E5645E"/>
                </a:solidFill>
                <a:latin typeface="Saira Bold"/>
                <a:ea typeface="Saira Bold"/>
                <a:cs typeface="Saira Bold"/>
                <a:sym typeface="Saira Bold"/>
              </a:rPr>
              <a:t>THỬ TÀI HỌC SINH LỚP 5</a:t>
            </a:r>
          </a:p>
        </p:txBody>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157162" y="-200025"/>
            <a:ext cx="18602325" cy="10487025"/>
            <a:chOff x="0" y="0"/>
            <a:chExt cx="24803100" cy="13982700"/>
          </a:xfrm>
        </p:grpSpPr>
        <p:sp>
          <p:nvSpPr>
            <p:cNvPr name="Freeform 5" id="5"/>
            <p:cNvSpPr/>
            <p:nvPr/>
          </p:nvSpPr>
          <p:spPr>
            <a:xfrm flipH="false" flipV="false" rot="0">
              <a:off x="0" y="0"/>
              <a:ext cx="24803100" cy="13982700"/>
            </a:xfrm>
            <a:custGeom>
              <a:avLst/>
              <a:gdLst/>
              <a:ahLst/>
              <a:cxnLst/>
              <a:rect r="r" b="b" t="t" l="l"/>
              <a:pathLst>
                <a:path h="13982700" w="24803100">
                  <a:moveTo>
                    <a:pt x="0" y="0"/>
                  </a:moveTo>
                  <a:lnTo>
                    <a:pt x="24803100" y="0"/>
                  </a:lnTo>
                  <a:lnTo>
                    <a:pt x="24803100" y="13982700"/>
                  </a:lnTo>
                  <a:lnTo>
                    <a:pt x="0" y="13982700"/>
                  </a:lnTo>
                  <a:lnTo>
                    <a:pt x="0" y="0"/>
                  </a:lnTo>
                  <a:close/>
                </a:path>
              </a:pathLst>
            </a:custGeom>
            <a:blipFill>
              <a:blip r:embed="rId4"/>
              <a:stretch>
                <a:fillRect l="0" t="0" r="0" b="-38359"/>
              </a:stretch>
            </a:blipFill>
          </p:spPr>
        </p:sp>
      </p:grpSp>
      <p:grpSp>
        <p:nvGrpSpPr>
          <p:cNvPr name="Group 6" id="6"/>
          <p:cNvGrpSpPr>
            <a:grpSpLocks noChangeAspect="true"/>
          </p:cNvGrpSpPr>
          <p:nvPr/>
        </p:nvGrpSpPr>
        <p:grpSpPr>
          <a:xfrm rot="0">
            <a:off x="3158074" y="1382114"/>
            <a:ext cx="10800000" cy="8321762"/>
            <a:chOff x="0" y="0"/>
            <a:chExt cx="14400000" cy="11095682"/>
          </a:xfrm>
        </p:grpSpPr>
        <p:sp>
          <p:nvSpPr>
            <p:cNvPr name="Freeform 7" id="7" descr="A red and green text on a black background  Description automatically generated"/>
            <p:cNvSpPr/>
            <p:nvPr/>
          </p:nvSpPr>
          <p:spPr>
            <a:xfrm flipH="false" flipV="false" rot="0">
              <a:off x="0" y="0"/>
              <a:ext cx="14400022" cy="11095736"/>
            </a:xfrm>
            <a:custGeom>
              <a:avLst/>
              <a:gdLst/>
              <a:ahLst/>
              <a:cxnLst/>
              <a:rect r="r" b="b" t="t" l="l"/>
              <a:pathLst>
                <a:path h="11095736" w="14400022">
                  <a:moveTo>
                    <a:pt x="0" y="0"/>
                  </a:moveTo>
                  <a:lnTo>
                    <a:pt x="14400022" y="0"/>
                  </a:lnTo>
                  <a:lnTo>
                    <a:pt x="14400022" y="11095736"/>
                  </a:lnTo>
                  <a:lnTo>
                    <a:pt x="0" y="11095736"/>
                  </a:lnTo>
                  <a:lnTo>
                    <a:pt x="0" y="0"/>
                  </a:lnTo>
                  <a:close/>
                </a:path>
              </a:pathLst>
            </a:custGeom>
            <a:blipFill>
              <a:blip r:embed="rId5"/>
              <a:stretch>
                <a:fillRect l="0" t="0" r="0" b="0"/>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6735" y="-4006735"/>
            <a:ext cx="10274531" cy="18288000"/>
          </a:xfrm>
          <a:custGeom>
            <a:avLst/>
            <a:gdLst/>
            <a:ahLst/>
            <a:cxnLst/>
            <a:rect r="r" b="b" t="t" l="l"/>
            <a:pathLst>
              <a:path h="18288000" w="10274531">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072502" y="650380"/>
            <a:ext cx="13671950" cy="8973771"/>
            <a:chOff x="0" y="0"/>
            <a:chExt cx="18229267" cy="11965028"/>
          </a:xfrm>
        </p:grpSpPr>
        <p:grpSp>
          <p:nvGrpSpPr>
            <p:cNvPr name="Group 4" id="4"/>
            <p:cNvGrpSpPr/>
            <p:nvPr/>
          </p:nvGrpSpPr>
          <p:grpSpPr>
            <a:xfrm rot="0">
              <a:off x="237334" y="1710065"/>
              <a:ext cx="17818100" cy="9969500"/>
              <a:chOff x="0" y="0"/>
              <a:chExt cx="3420621" cy="1913890"/>
            </a:xfrm>
          </p:grpSpPr>
          <p:sp>
            <p:nvSpPr>
              <p:cNvPr name="Freeform 5" id="5"/>
              <p:cNvSpPr/>
              <p:nvPr/>
            </p:nvSpPr>
            <p:spPr>
              <a:xfrm flipH="false" flipV="false" rot="0">
                <a:off x="0" y="0"/>
                <a:ext cx="3420621" cy="1913890"/>
              </a:xfrm>
              <a:custGeom>
                <a:avLst/>
                <a:gdLst/>
                <a:ahLst/>
                <a:cxnLst/>
                <a:rect r="r" b="b" t="t" l="l"/>
                <a:pathLst>
                  <a:path h="1913890" w="3420621">
                    <a:moveTo>
                      <a:pt x="0" y="0"/>
                    </a:moveTo>
                    <a:lnTo>
                      <a:pt x="3420621" y="0"/>
                    </a:lnTo>
                    <a:lnTo>
                      <a:pt x="3420621" y="1913890"/>
                    </a:lnTo>
                    <a:lnTo>
                      <a:pt x="0" y="1913890"/>
                    </a:lnTo>
                    <a:close/>
                  </a:path>
                </a:pathLst>
              </a:custGeom>
              <a:solidFill>
                <a:srgbClr val="FFFFFF"/>
              </a:solidFill>
            </p:spPr>
          </p:sp>
        </p:grpSp>
        <p:sp>
          <p:nvSpPr>
            <p:cNvPr name="Freeform 6" id="6"/>
            <p:cNvSpPr/>
            <p:nvPr/>
          </p:nvSpPr>
          <p:spPr>
            <a:xfrm flipH="false" flipV="false" rot="0">
              <a:off x="0" y="0"/>
              <a:ext cx="18229267" cy="11965028"/>
            </a:xfrm>
            <a:custGeom>
              <a:avLst/>
              <a:gdLst/>
              <a:ahLst/>
              <a:cxnLst/>
              <a:rect r="r" b="b" t="t" l="l"/>
              <a:pathLst>
                <a:path h="11965028" w="18229267">
                  <a:moveTo>
                    <a:pt x="0" y="0"/>
                  </a:moveTo>
                  <a:lnTo>
                    <a:pt x="18229267" y="0"/>
                  </a:lnTo>
                  <a:lnTo>
                    <a:pt x="18229267" y="11965028"/>
                  </a:lnTo>
                  <a:lnTo>
                    <a:pt x="0" y="119650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pic>
        <p:nvPicPr>
          <p:cNvPr name="Picture 7" id="7">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0" r="0" b="0"/>
          <a:stretch>
            <a:fillRect/>
          </a:stretch>
        </p:blipFill>
        <p:spPr>
          <a:xfrm flipH="false" flipV="false" rot="0">
            <a:off x="15656492" y="8378766"/>
            <a:ext cx="2214017" cy="1245385"/>
          </a:xfrm>
          <a:prstGeom prst="rect">
            <a:avLst/>
          </a:prstGeom>
        </p:spPr>
      </p:pic>
      <p:sp>
        <p:nvSpPr>
          <p:cNvPr name="Freeform 8" id="8"/>
          <p:cNvSpPr/>
          <p:nvPr/>
        </p:nvSpPr>
        <p:spPr>
          <a:xfrm flipH="false" flipV="false" rot="0">
            <a:off x="3257848" y="2094534"/>
            <a:ext cx="11301259" cy="2274378"/>
          </a:xfrm>
          <a:custGeom>
            <a:avLst/>
            <a:gdLst/>
            <a:ahLst/>
            <a:cxnLst/>
            <a:rect r="r" b="b" t="t" l="l"/>
            <a:pathLst>
              <a:path h="2274378" w="11301259">
                <a:moveTo>
                  <a:pt x="0" y="0"/>
                </a:moveTo>
                <a:lnTo>
                  <a:pt x="11301259" y="0"/>
                </a:lnTo>
                <a:lnTo>
                  <a:pt x="11301259" y="2274379"/>
                </a:lnTo>
                <a:lnTo>
                  <a:pt x="0" y="2274379"/>
                </a:lnTo>
                <a:lnTo>
                  <a:pt x="0" y="0"/>
                </a:lnTo>
                <a:close/>
              </a:path>
            </a:pathLst>
          </a:custGeom>
          <a:blipFill>
            <a:blip r:embed="rId9"/>
            <a:stretch>
              <a:fillRect l="0" t="0" r="0" b="0"/>
            </a:stretch>
          </a:blipFill>
        </p:spPr>
      </p:sp>
      <p:sp>
        <p:nvSpPr>
          <p:cNvPr name="Freeform 9" id="9"/>
          <p:cNvSpPr/>
          <p:nvPr/>
        </p:nvSpPr>
        <p:spPr>
          <a:xfrm flipH="false" flipV="false" rot="0">
            <a:off x="5569848" y="4368913"/>
            <a:ext cx="6677258" cy="4006355"/>
          </a:xfrm>
          <a:custGeom>
            <a:avLst/>
            <a:gdLst/>
            <a:ahLst/>
            <a:cxnLst/>
            <a:rect r="r" b="b" t="t" l="l"/>
            <a:pathLst>
              <a:path h="4006355" w="6677258">
                <a:moveTo>
                  <a:pt x="0" y="0"/>
                </a:moveTo>
                <a:lnTo>
                  <a:pt x="6677258" y="0"/>
                </a:lnTo>
                <a:lnTo>
                  <a:pt x="6677258" y="4006355"/>
                </a:lnTo>
                <a:lnTo>
                  <a:pt x="0" y="4006355"/>
                </a:lnTo>
                <a:lnTo>
                  <a:pt x="0" y="0"/>
                </a:lnTo>
                <a:close/>
              </a:path>
            </a:pathLst>
          </a:custGeom>
          <a:blipFill>
            <a:blip r:embed="rId10"/>
            <a:stretch>
              <a:fillRect l="0" t="0" r="0" b="0"/>
            </a:stretch>
          </a:blipFill>
        </p:spPr>
      </p:sp>
      <p:pic>
        <p:nvPicPr>
          <p:cNvPr name="Picture 10" id="10"/>
          <p:cNvPicPr>
            <a:picLocks noChangeAspect="true"/>
          </p:cNvPicPr>
          <p:nvPr/>
        </p:nvPicPr>
        <p:blipFill>
          <a:blip r:embed="rId11"/>
          <a:srcRect l="0" t="0" r="0" b="0"/>
          <a:stretch>
            <a:fillRect/>
          </a:stretch>
        </p:blipFill>
        <p:spPr>
          <a:xfrm flipH="false" flipV="false" rot="0">
            <a:off x="12646130" y="4742639"/>
            <a:ext cx="2629040" cy="2431862"/>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6735" y="-4006735"/>
            <a:ext cx="10274531" cy="18288000"/>
          </a:xfrm>
          <a:custGeom>
            <a:avLst/>
            <a:gdLst/>
            <a:ahLst/>
            <a:cxnLst/>
            <a:rect r="r" b="b" t="t" l="l"/>
            <a:pathLst>
              <a:path h="18288000" w="10274531">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072502" y="650380"/>
            <a:ext cx="13671950" cy="8973771"/>
            <a:chOff x="0" y="0"/>
            <a:chExt cx="18229267" cy="11965028"/>
          </a:xfrm>
        </p:grpSpPr>
        <p:grpSp>
          <p:nvGrpSpPr>
            <p:cNvPr name="Group 4" id="4"/>
            <p:cNvGrpSpPr/>
            <p:nvPr/>
          </p:nvGrpSpPr>
          <p:grpSpPr>
            <a:xfrm rot="0">
              <a:off x="237334" y="1710065"/>
              <a:ext cx="17818100" cy="9969500"/>
              <a:chOff x="0" y="0"/>
              <a:chExt cx="3420621" cy="1913890"/>
            </a:xfrm>
          </p:grpSpPr>
          <p:sp>
            <p:nvSpPr>
              <p:cNvPr name="Freeform 5" id="5"/>
              <p:cNvSpPr/>
              <p:nvPr/>
            </p:nvSpPr>
            <p:spPr>
              <a:xfrm flipH="false" flipV="false" rot="0">
                <a:off x="0" y="0"/>
                <a:ext cx="3420621" cy="1913890"/>
              </a:xfrm>
              <a:custGeom>
                <a:avLst/>
                <a:gdLst/>
                <a:ahLst/>
                <a:cxnLst/>
                <a:rect r="r" b="b" t="t" l="l"/>
                <a:pathLst>
                  <a:path h="1913890" w="3420621">
                    <a:moveTo>
                      <a:pt x="0" y="0"/>
                    </a:moveTo>
                    <a:lnTo>
                      <a:pt x="3420621" y="0"/>
                    </a:lnTo>
                    <a:lnTo>
                      <a:pt x="3420621" y="1913890"/>
                    </a:lnTo>
                    <a:lnTo>
                      <a:pt x="0" y="1913890"/>
                    </a:lnTo>
                    <a:close/>
                  </a:path>
                </a:pathLst>
              </a:custGeom>
              <a:solidFill>
                <a:srgbClr val="FFFFFF"/>
              </a:solidFill>
            </p:spPr>
          </p:sp>
        </p:grpSp>
        <p:sp>
          <p:nvSpPr>
            <p:cNvPr name="Freeform 6" id="6"/>
            <p:cNvSpPr/>
            <p:nvPr/>
          </p:nvSpPr>
          <p:spPr>
            <a:xfrm flipH="false" flipV="false" rot="0">
              <a:off x="0" y="0"/>
              <a:ext cx="18229267" cy="11965028"/>
            </a:xfrm>
            <a:custGeom>
              <a:avLst/>
              <a:gdLst/>
              <a:ahLst/>
              <a:cxnLst/>
              <a:rect r="r" b="b" t="t" l="l"/>
              <a:pathLst>
                <a:path h="11965028" w="18229267">
                  <a:moveTo>
                    <a:pt x="0" y="0"/>
                  </a:moveTo>
                  <a:lnTo>
                    <a:pt x="18229267" y="0"/>
                  </a:lnTo>
                  <a:lnTo>
                    <a:pt x="18229267" y="11965028"/>
                  </a:lnTo>
                  <a:lnTo>
                    <a:pt x="0" y="119650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pic>
        <p:nvPicPr>
          <p:cNvPr name="Picture 7" id="7">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0" r="0" b="0"/>
          <a:stretch>
            <a:fillRect/>
          </a:stretch>
        </p:blipFill>
        <p:spPr>
          <a:xfrm flipH="false" flipV="false" rot="0">
            <a:off x="15656492" y="8378766"/>
            <a:ext cx="2214017" cy="1245385"/>
          </a:xfrm>
          <a:prstGeom prst="rect">
            <a:avLst/>
          </a:prstGeom>
        </p:spPr>
      </p:pic>
      <p:pic>
        <p:nvPicPr>
          <p:cNvPr name="Picture 8" id="8"/>
          <p:cNvPicPr>
            <a:picLocks noChangeAspect="true"/>
          </p:cNvPicPr>
          <p:nvPr/>
        </p:nvPicPr>
        <p:blipFill>
          <a:blip r:embed="rId9"/>
          <a:srcRect l="0" t="0" r="0" b="0"/>
          <a:stretch>
            <a:fillRect/>
          </a:stretch>
        </p:blipFill>
        <p:spPr>
          <a:xfrm flipH="false" flipV="false" rot="0">
            <a:off x="12646130" y="4742639"/>
            <a:ext cx="2629040" cy="2431862"/>
          </a:xfrm>
          <a:prstGeom prst="rect">
            <a:avLst/>
          </a:prstGeom>
        </p:spPr>
      </p:pic>
      <p:sp>
        <p:nvSpPr>
          <p:cNvPr name="Freeform 9" id="9"/>
          <p:cNvSpPr/>
          <p:nvPr/>
        </p:nvSpPr>
        <p:spPr>
          <a:xfrm flipH="false" flipV="false" rot="0">
            <a:off x="3001231" y="2189836"/>
            <a:ext cx="11253786" cy="2179077"/>
          </a:xfrm>
          <a:custGeom>
            <a:avLst/>
            <a:gdLst/>
            <a:ahLst/>
            <a:cxnLst/>
            <a:rect r="r" b="b" t="t" l="l"/>
            <a:pathLst>
              <a:path h="2179077" w="11253786">
                <a:moveTo>
                  <a:pt x="0" y="0"/>
                </a:moveTo>
                <a:lnTo>
                  <a:pt x="11253786" y="0"/>
                </a:lnTo>
                <a:lnTo>
                  <a:pt x="11253786" y="2179077"/>
                </a:lnTo>
                <a:lnTo>
                  <a:pt x="0" y="2179077"/>
                </a:lnTo>
                <a:lnTo>
                  <a:pt x="0" y="0"/>
                </a:lnTo>
                <a:close/>
              </a:path>
            </a:pathLst>
          </a:custGeom>
          <a:blipFill>
            <a:blip r:embed="rId10"/>
            <a:stretch>
              <a:fillRect l="0" t="0" r="0" b="0"/>
            </a:stretch>
          </a:blipFill>
        </p:spPr>
      </p:sp>
      <p:sp>
        <p:nvSpPr>
          <p:cNvPr name="Freeform 10" id="10"/>
          <p:cNvSpPr/>
          <p:nvPr/>
        </p:nvSpPr>
        <p:spPr>
          <a:xfrm flipH="false" flipV="false" rot="0">
            <a:off x="4934999" y="4742639"/>
            <a:ext cx="6954924" cy="4122219"/>
          </a:xfrm>
          <a:custGeom>
            <a:avLst/>
            <a:gdLst/>
            <a:ahLst/>
            <a:cxnLst/>
            <a:rect r="r" b="b" t="t" l="l"/>
            <a:pathLst>
              <a:path h="4122219" w="6954924">
                <a:moveTo>
                  <a:pt x="0" y="0"/>
                </a:moveTo>
                <a:lnTo>
                  <a:pt x="6954924" y="0"/>
                </a:lnTo>
                <a:lnTo>
                  <a:pt x="6954924" y="4122219"/>
                </a:lnTo>
                <a:lnTo>
                  <a:pt x="0" y="4122219"/>
                </a:lnTo>
                <a:lnTo>
                  <a:pt x="0" y="0"/>
                </a:lnTo>
                <a:close/>
              </a:path>
            </a:pathLst>
          </a:custGeom>
          <a:blipFill>
            <a:blip r:embed="rId11"/>
            <a:stretch>
              <a:fillRect l="0" t="0" r="0" b="0"/>
            </a:stretch>
          </a:blipFill>
        </p:spPr>
      </p:sp>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6735" y="-4006735"/>
            <a:ext cx="10274531" cy="18288000"/>
          </a:xfrm>
          <a:custGeom>
            <a:avLst/>
            <a:gdLst/>
            <a:ahLst/>
            <a:cxnLst/>
            <a:rect r="r" b="b" t="t" l="l"/>
            <a:pathLst>
              <a:path h="18288000" w="10274531">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072502" y="650380"/>
            <a:ext cx="13671950" cy="8973771"/>
            <a:chOff x="0" y="0"/>
            <a:chExt cx="18229267" cy="11965028"/>
          </a:xfrm>
        </p:grpSpPr>
        <p:grpSp>
          <p:nvGrpSpPr>
            <p:cNvPr name="Group 4" id="4"/>
            <p:cNvGrpSpPr/>
            <p:nvPr/>
          </p:nvGrpSpPr>
          <p:grpSpPr>
            <a:xfrm rot="0">
              <a:off x="237334" y="1710065"/>
              <a:ext cx="17818100" cy="9969500"/>
              <a:chOff x="0" y="0"/>
              <a:chExt cx="3420621" cy="1913890"/>
            </a:xfrm>
          </p:grpSpPr>
          <p:sp>
            <p:nvSpPr>
              <p:cNvPr name="Freeform 5" id="5"/>
              <p:cNvSpPr/>
              <p:nvPr/>
            </p:nvSpPr>
            <p:spPr>
              <a:xfrm flipH="false" flipV="false" rot="0">
                <a:off x="0" y="0"/>
                <a:ext cx="3420621" cy="1913890"/>
              </a:xfrm>
              <a:custGeom>
                <a:avLst/>
                <a:gdLst/>
                <a:ahLst/>
                <a:cxnLst/>
                <a:rect r="r" b="b" t="t" l="l"/>
                <a:pathLst>
                  <a:path h="1913890" w="3420621">
                    <a:moveTo>
                      <a:pt x="0" y="0"/>
                    </a:moveTo>
                    <a:lnTo>
                      <a:pt x="3420621" y="0"/>
                    </a:lnTo>
                    <a:lnTo>
                      <a:pt x="3420621" y="1913890"/>
                    </a:lnTo>
                    <a:lnTo>
                      <a:pt x="0" y="1913890"/>
                    </a:lnTo>
                    <a:close/>
                  </a:path>
                </a:pathLst>
              </a:custGeom>
              <a:solidFill>
                <a:srgbClr val="FFFFFF"/>
              </a:solidFill>
            </p:spPr>
          </p:sp>
        </p:grpSp>
        <p:sp>
          <p:nvSpPr>
            <p:cNvPr name="Freeform 6" id="6"/>
            <p:cNvSpPr/>
            <p:nvPr/>
          </p:nvSpPr>
          <p:spPr>
            <a:xfrm flipH="false" flipV="false" rot="0">
              <a:off x="0" y="0"/>
              <a:ext cx="18229267" cy="11965028"/>
            </a:xfrm>
            <a:custGeom>
              <a:avLst/>
              <a:gdLst/>
              <a:ahLst/>
              <a:cxnLst/>
              <a:rect r="r" b="b" t="t" l="l"/>
              <a:pathLst>
                <a:path h="11965028" w="18229267">
                  <a:moveTo>
                    <a:pt x="0" y="0"/>
                  </a:moveTo>
                  <a:lnTo>
                    <a:pt x="18229267" y="0"/>
                  </a:lnTo>
                  <a:lnTo>
                    <a:pt x="18229267" y="11965028"/>
                  </a:lnTo>
                  <a:lnTo>
                    <a:pt x="0" y="119650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pic>
        <p:nvPicPr>
          <p:cNvPr name="Picture 7" id="7">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0" r="0" b="0"/>
          <a:stretch>
            <a:fillRect/>
          </a:stretch>
        </p:blipFill>
        <p:spPr>
          <a:xfrm flipH="false" flipV="false" rot="0">
            <a:off x="15656492" y="8378766"/>
            <a:ext cx="2214017" cy="1245385"/>
          </a:xfrm>
          <a:prstGeom prst="rect">
            <a:avLst/>
          </a:prstGeom>
        </p:spPr>
      </p:pic>
      <p:sp>
        <p:nvSpPr>
          <p:cNvPr name="Freeform 8" id="8"/>
          <p:cNvSpPr/>
          <p:nvPr/>
        </p:nvSpPr>
        <p:spPr>
          <a:xfrm flipH="false" flipV="false" rot="0">
            <a:off x="3499670" y="2221694"/>
            <a:ext cx="11288660" cy="2141442"/>
          </a:xfrm>
          <a:custGeom>
            <a:avLst/>
            <a:gdLst/>
            <a:ahLst/>
            <a:cxnLst/>
            <a:rect r="r" b="b" t="t" l="l"/>
            <a:pathLst>
              <a:path h="2141442" w="11288660">
                <a:moveTo>
                  <a:pt x="0" y="0"/>
                </a:moveTo>
                <a:lnTo>
                  <a:pt x="11288660" y="0"/>
                </a:lnTo>
                <a:lnTo>
                  <a:pt x="11288660" y="2141442"/>
                </a:lnTo>
                <a:lnTo>
                  <a:pt x="0" y="2141442"/>
                </a:lnTo>
                <a:lnTo>
                  <a:pt x="0" y="0"/>
                </a:lnTo>
                <a:close/>
              </a:path>
            </a:pathLst>
          </a:custGeom>
          <a:blipFill>
            <a:blip r:embed="rId9"/>
            <a:stretch>
              <a:fillRect l="0" t="0" r="0" b="0"/>
            </a:stretch>
          </a:blipFill>
        </p:spPr>
      </p:sp>
      <p:sp>
        <p:nvSpPr>
          <p:cNvPr name="Freeform 9" id="9"/>
          <p:cNvSpPr/>
          <p:nvPr/>
        </p:nvSpPr>
        <p:spPr>
          <a:xfrm flipH="false" flipV="false" rot="0">
            <a:off x="4827632" y="4742639"/>
            <a:ext cx="7511440" cy="3313871"/>
          </a:xfrm>
          <a:custGeom>
            <a:avLst/>
            <a:gdLst/>
            <a:ahLst/>
            <a:cxnLst/>
            <a:rect r="r" b="b" t="t" l="l"/>
            <a:pathLst>
              <a:path h="3313871" w="7511440">
                <a:moveTo>
                  <a:pt x="0" y="0"/>
                </a:moveTo>
                <a:lnTo>
                  <a:pt x="7511439" y="0"/>
                </a:lnTo>
                <a:lnTo>
                  <a:pt x="7511439" y="3313870"/>
                </a:lnTo>
                <a:lnTo>
                  <a:pt x="0" y="3313870"/>
                </a:lnTo>
                <a:lnTo>
                  <a:pt x="0" y="0"/>
                </a:lnTo>
                <a:close/>
              </a:path>
            </a:pathLst>
          </a:custGeom>
          <a:blipFill>
            <a:blip r:embed="rId10"/>
            <a:stretch>
              <a:fillRect l="0" t="0" r="0" b="0"/>
            </a:stretch>
          </a:blipFill>
        </p:spPr>
      </p:sp>
      <p:pic>
        <p:nvPicPr>
          <p:cNvPr name="Picture 10" id="10"/>
          <p:cNvPicPr>
            <a:picLocks noChangeAspect="true"/>
          </p:cNvPicPr>
          <p:nvPr/>
        </p:nvPicPr>
        <p:blipFill>
          <a:blip r:embed="rId11"/>
          <a:srcRect l="0" t="0" r="0" b="0"/>
          <a:stretch>
            <a:fillRect/>
          </a:stretch>
        </p:blipFill>
        <p:spPr>
          <a:xfrm flipH="false" flipV="false" rot="0">
            <a:off x="12339071" y="5143500"/>
            <a:ext cx="2842620" cy="2858726"/>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2"/>
              <a:stretch>
                <a:fillRect l="0" t="0" r="0" b="0"/>
              </a:stretch>
            </a:blipFill>
          </p:spPr>
        </p:sp>
      </p:grpSp>
      <p:grpSp>
        <p:nvGrpSpPr>
          <p:cNvPr name="Group 4" id="4"/>
          <p:cNvGrpSpPr>
            <a:grpSpLocks noChangeAspect="true"/>
          </p:cNvGrpSpPr>
          <p:nvPr/>
        </p:nvGrpSpPr>
        <p:grpSpPr>
          <a:xfrm rot="0">
            <a:off x="-157162" y="-200025"/>
            <a:ext cx="18602325" cy="10487025"/>
            <a:chOff x="0" y="0"/>
            <a:chExt cx="24803100" cy="13982700"/>
          </a:xfrm>
        </p:grpSpPr>
        <p:sp>
          <p:nvSpPr>
            <p:cNvPr name="Freeform 5" id="5"/>
            <p:cNvSpPr/>
            <p:nvPr/>
          </p:nvSpPr>
          <p:spPr>
            <a:xfrm flipH="false" flipV="false" rot="0">
              <a:off x="0" y="0"/>
              <a:ext cx="24803100" cy="13982700"/>
            </a:xfrm>
            <a:custGeom>
              <a:avLst/>
              <a:gdLst/>
              <a:ahLst/>
              <a:cxnLst/>
              <a:rect r="r" b="b" t="t" l="l"/>
              <a:pathLst>
                <a:path h="13982700" w="24803100">
                  <a:moveTo>
                    <a:pt x="0" y="0"/>
                  </a:moveTo>
                  <a:lnTo>
                    <a:pt x="24803100" y="0"/>
                  </a:lnTo>
                  <a:lnTo>
                    <a:pt x="24803100" y="13982700"/>
                  </a:lnTo>
                  <a:lnTo>
                    <a:pt x="0" y="13982700"/>
                  </a:lnTo>
                  <a:lnTo>
                    <a:pt x="0" y="0"/>
                  </a:lnTo>
                  <a:close/>
                </a:path>
              </a:pathLst>
            </a:custGeom>
            <a:blipFill>
              <a:blip r:embed="rId3"/>
              <a:stretch>
                <a:fillRect l="0" t="0" r="0" b="-38359"/>
              </a:stretch>
            </a:blipFill>
          </p:spPr>
        </p:sp>
      </p:grpSp>
      <p:grpSp>
        <p:nvGrpSpPr>
          <p:cNvPr name="Group 6" id="6"/>
          <p:cNvGrpSpPr>
            <a:grpSpLocks noChangeAspect="true"/>
          </p:cNvGrpSpPr>
          <p:nvPr/>
        </p:nvGrpSpPr>
        <p:grpSpPr>
          <a:xfrm rot="0">
            <a:off x="3445545" y="1070853"/>
            <a:ext cx="10790854" cy="8687553"/>
            <a:chOff x="0" y="0"/>
            <a:chExt cx="14387806" cy="11583404"/>
          </a:xfrm>
        </p:grpSpPr>
        <p:sp>
          <p:nvSpPr>
            <p:cNvPr name="Freeform 7" id="7" descr="A green and red text on a black background  Description automatically generated"/>
            <p:cNvSpPr/>
            <p:nvPr/>
          </p:nvSpPr>
          <p:spPr>
            <a:xfrm flipH="false" flipV="false" rot="0">
              <a:off x="0" y="0"/>
              <a:ext cx="14387830" cy="11583416"/>
            </a:xfrm>
            <a:custGeom>
              <a:avLst/>
              <a:gdLst/>
              <a:ahLst/>
              <a:cxnLst/>
              <a:rect r="r" b="b" t="t" l="l"/>
              <a:pathLst>
                <a:path h="11583416" w="14387830">
                  <a:moveTo>
                    <a:pt x="0" y="0"/>
                  </a:moveTo>
                  <a:lnTo>
                    <a:pt x="14387830" y="0"/>
                  </a:lnTo>
                  <a:lnTo>
                    <a:pt x="14387830" y="11583416"/>
                  </a:lnTo>
                  <a:lnTo>
                    <a:pt x="0" y="11583416"/>
                  </a:lnTo>
                  <a:lnTo>
                    <a:pt x="0" y="0"/>
                  </a:lnTo>
                  <a:close/>
                </a:path>
              </a:pathLst>
            </a:custGeom>
            <a:blipFill>
              <a:blip r:embed="rId4"/>
              <a:stretch>
                <a:fillRect l="0" t="0" r="0" b="0"/>
              </a:stretch>
            </a:blipFill>
          </p:spPr>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2"/>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38666"/>
              </a:stretch>
            </a:blipFill>
          </p:spPr>
        </p:sp>
      </p:grpSp>
      <p:grpSp>
        <p:nvGrpSpPr>
          <p:cNvPr name="Group 6" id="6"/>
          <p:cNvGrpSpPr>
            <a:grpSpLocks noChangeAspect="true"/>
          </p:cNvGrpSpPr>
          <p:nvPr/>
        </p:nvGrpSpPr>
        <p:grpSpPr>
          <a:xfrm rot="0">
            <a:off x="1028700" y="3097669"/>
            <a:ext cx="15859161" cy="4091662"/>
            <a:chOff x="0" y="0"/>
            <a:chExt cx="21145548" cy="5455550"/>
          </a:xfrm>
        </p:grpSpPr>
        <p:sp>
          <p:nvSpPr>
            <p:cNvPr name="Freeform 7" id="7"/>
            <p:cNvSpPr/>
            <p:nvPr/>
          </p:nvSpPr>
          <p:spPr>
            <a:xfrm flipH="false" flipV="false" rot="0">
              <a:off x="0" y="0"/>
              <a:ext cx="21145500" cy="5455539"/>
            </a:xfrm>
            <a:custGeom>
              <a:avLst/>
              <a:gdLst/>
              <a:ahLst/>
              <a:cxnLst/>
              <a:rect r="r" b="b" t="t" l="l"/>
              <a:pathLst>
                <a:path h="5455539" w="21145500">
                  <a:moveTo>
                    <a:pt x="0" y="0"/>
                  </a:moveTo>
                  <a:lnTo>
                    <a:pt x="21145500" y="0"/>
                  </a:lnTo>
                  <a:lnTo>
                    <a:pt x="21145500" y="5455539"/>
                  </a:lnTo>
                  <a:lnTo>
                    <a:pt x="0" y="5455539"/>
                  </a:lnTo>
                  <a:lnTo>
                    <a:pt x="0" y="0"/>
                  </a:lnTo>
                  <a:close/>
                </a:path>
              </a:pathLst>
            </a:custGeom>
            <a:blipFill>
              <a:blip r:embed="rId4"/>
              <a:stretch>
                <a:fillRect l="0" t="0" r="0" b="0"/>
              </a:stretch>
            </a:blipFill>
          </p:spPr>
        </p:sp>
      </p:gr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7222" t="0" r="7222" b="0"/>
          <a:stretch>
            <a:fillRect/>
          </a:stretch>
        </p:blipFill>
        <p:spPr>
          <a:xfrm flipH="false" flipV="false" rot="0">
            <a:off x="0" y="0"/>
            <a:ext cx="18288000" cy="10287000"/>
          </a:xfrm>
          <a:prstGeom prst="rect">
            <a:avLst/>
          </a:prstGeom>
        </p:spPr>
      </p:pic>
    </p:spTree>
  </p:cSld>
  <p:clrMapOvr>
    <a:masterClrMapping/>
  </p:clrMapOvr>
  <p:transition spd="fast">
    <p:fade/>
  </p:transition>
  <p:timing>
    <p:tnLst>
      <p:par>
        <p:cTn dur="indefinite" restart="never" nodeType="tmRoot">
          <p:childTnLst>
            <p:video>
              <p:cMediaNode vol="208000">
                <p:cTn fill="hold" display="false">
                  <p:stCondLst>
                    <p:cond delay="indefinite"/>
                  </p:stCondLst>
                </p:cTn>
                <p:tgtEl>
                  <p:spTgt spid="2"/>
                </p:tgtEl>
              </p:cMediaNode>
            </p:video>
          </p:childTnLst>
        </p:cTn>
      </p:par>
    </p:tnLst>
  </p:timing>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sp>
        <p:nvSpPr>
          <p:cNvPr name="Freeform 4" id="4"/>
          <p:cNvSpPr/>
          <p:nvPr/>
        </p:nvSpPr>
        <p:spPr>
          <a:xfrm flipH="false" flipV="false" rot="0">
            <a:off x="0" y="0"/>
            <a:ext cx="18288000" cy="11219447"/>
          </a:xfrm>
          <a:custGeom>
            <a:avLst/>
            <a:gdLst/>
            <a:ahLst/>
            <a:cxnLst/>
            <a:rect r="r" b="b" t="t" l="l"/>
            <a:pathLst>
              <a:path h="11219447" w="18288000">
                <a:moveTo>
                  <a:pt x="0" y="0"/>
                </a:moveTo>
                <a:lnTo>
                  <a:pt x="18288000" y="0"/>
                </a:lnTo>
                <a:lnTo>
                  <a:pt x="18288000" y="11219447"/>
                </a:lnTo>
                <a:lnTo>
                  <a:pt x="0" y="11219447"/>
                </a:lnTo>
                <a:lnTo>
                  <a:pt x="0" y="0"/>
                </a:lnTo>
                <a:close/>
              </a:path>
            </a:pathLst>
          </a:custGeom>
          <a:blipFill>
            <a:blip r:embed="rId4"/>
            <a:stretch>
              <a:fillRect l="-4532" t="0" r="-4532"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157162" y="-200025"/>
            <a:ext cx="18602325" cy="10487025"/>
            <a:chOff x="0" y="0"/>
            <a:chExt cx="24803100" cy="13982700"/>
          </a:xfrm>
        </p:grpSpPr>
        <p:sp>
          <p:nvSpPr>
            <p:cNvPr name="Freeform 5" id="5"/>
            <p:cNvSpPr/>
            <p:nvPr/>
          </p:nvSpPr>
          <p:spPr>
            <a:xfrm flipH="false" flipV="false" rot="0">
              <a:off x="0" y="0"/>
              <a:ext cx="24803100" cy="13982700"/>
            </a:xfrm>
            <a:custGeom>
              <a:avLst/>
              <a:gdLst/>
              <a:ahLst/>
              <a:cxnLst/>
              <a:rect r="r" b="b" t="t" l="l"/>
              <a:pathLst>
                <a:path h="13982700" w="24803100">
                  <a:moveTo>
                    <a:pt x="0" y="0"/>
                  </a:moveTo>
                  <a:lnTo>
                    <a:pt x="24803100" y="0"/>
                  </a:lnTo>
                  <a:lnTo>
                    <a:pt x="24803100" y="13982700"/>
                  </a:lnTo>
                  <a:lnTo>
                    <a:pt x="0" y="13982700"/>
                  </a:lnTo>
                  <a:lnTo>
                    <a:pt x="0" y="0"/>
                  </a:lnTo>
                  <a:close/>
                </a:path>
              </a:pathLst>
            </a:custGeom>
            <a:blipFill>
              <a:blip r:embed="rId4"/>
              <a:stretch>
                <a:fillRect l="0" t="0" r="0" b="-38359"/>
              </a:stretch>
            </a:blipFill>
          </p:spPr>
        </p:sp>
      </p:grpSp>
      <p:grpSp>
        <p:nvGrpSpPr>
          <p:cNvPr name="Group 6" id="6"/>
          <p:cNvGrpSpPr>
            <a:grpSpLocks noChangeAspect="true"/>
          </p:cNvGrpSpPr>
          <p:nvPr/>
        </p:nvGrpSpPr>
        <p:grpSpPr>
          <a:xfrm rot="0">
            <a:off x="3005984" y="1394630"/>
            <a:ext cx="11184081" cy="8376630"/>
            <a:chOff x="0" y="0"/>
            <a:chExt cx="14912108" cy="11168840"/>
          </a:xfrm>
        </p:grpSpPr>
        <p:sp>
          <p:nvSpPr>
            <p:cNvPr name="Freeform 7" id="7" descr="A red and green text on a black background  Description automatically generated"/>
            <p:cNvSpPr/>
            <p:nvPr/>
          </p:nvSpPr>
          <p:spPr>
            <a:xfrm flipH="false" flipV="false" rot="0">
              <a:off x="0" y="0"/>
              <a:ext cx="14912087" cy="11168888"/>
            </a:xfrm>
            <a:custGeom>
              <a:avLst/>
              <a:gdLst/>
              <a:ahLst/>
              <a:cxnLst/>
              <a:rect r="r" b="b" t="t" l="l"/>
              <a:pathLst>
                <a:path h="11168888" w="14912087">
                  <a:moveTo>
                    <a:pt x="0" y="0"/>
                  </a:moveTo>
                  <a:lnTo>
                    <a:pt x="14912087" y="0"/>
                  </a:lnTo>
                  <a:lnTo>
                    <a:pt x="14912087" y="11168888"/>
                  </a:lnTo>
                  <a:lnTo>
                    <a:pt x="0" y="11168888"/>
                  </a:lnTo>
                  <a:lnTo>
                    <a:pt x="0" y="0"/>
                  </a:lnTo>
                  <a:close/>
                </a:path>
              </a:pathLst>
            </a:custGeom>
            <a:blipFill>
              <a:blip r:embed="rId5"/>
              <a:stretch>
                <a:fillRect l="0" t="0" r="0" b="0"/>
              </a:stretch>
            </a:blipFill>
          </p:spPr>
        </p:sp>
      </p:gr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Tree>
  </p:cSld>
  <p:clrMapOvr>
    <a:masterClrMapping/>
  </p:clrMapOvr>
  <p:transition spd="fast">
    <p:fade/>
  </p:transition>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895089" y="4874186"/>
            <a:ext cx="2755577" cy="4184754"/>
            <a:chOff x="0" y="0"/>
            <a:chExt cx="3674102" cy="5579671"/>
          </a:xfrm>
        </p:grpSpPr>
        <p:sp>
          <p:nvSpPr>
            <p:cNvPr name="Freeform 10" id="10"/>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1" id="11"/>
          <p:cNvGrpSpPr>
            <a:grpSpLocks noChangeAspect="true"/>
          </p:cNvGrpSpPr>
          <p:nvPr/>
        </p:nvGrpSpPr>
        <p:grpSpPr>
          <a:xfrm rot="0">
            <a:off x="1169280" y="4764520"/>
            <a:ext cx="2501015" cy="4294419"/>
            <a:chOff x="0" y="0"/>
            <a:chExt cx="3334687" cy="5725892"/>
          </a:xfrm>
        </p:grpSpPr>
        <p:sp>
          <p:nvSpPr>
            <p:cNvPr name="Freeform 12" id="12"/>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3" id="13"/>
          <p:cNvGrpSpPr/>
          <p:nvPr/>
        </p:nvGrpSpPr>
        <p:grpSpPr>
          <a:xfrm rot="0">
            <a:off x="3670295" y="3132716"/>
            <a:ext cx="8264373" cy="1199031"/>
            <a:chOff x="0" y="0"/>
            <a:chExt cx="11019164" cy="1598708"/>
          </a:xfrm>
        </p:grpSpPr>
        <p:sp>
          <p:nvSpPr>
            <p:cNvPr name="Freeform 14" id="14"/>
            <p:cNvSpPr/>
            <p:nvPr/>
          </p:nvSpPr>
          <p:spPr>
            <a:xfrm flipH="false" flipV="false" rot="0">
              <a:off x="0" y="0"/>
              <a:ext cx="11006963" cy="1607566"/>
            </a:xfrm>
            <a:custGeom>
              <a:avLst/>
              <a:gdLst/>
              <a:ahLst/>
              <a:cxnLst/>
              <a:rect r="r" b="b" t="t" l="l"/>
              <a:pathLst>
                <a:path h="1607566" w="11006963">
                  <a:moveTo>
                    <a:pt x="0" y="287020"/>
                  </a:moveTo>
                  <a:cubicBezTo>
                    <a:pt x="0" y="127762"/>
                    <a:pt x="131953" y="0"/>
                    <a:pt x="293370" y="0"/>
                  </a:cubicBezTo>
                  <a:lnTo>
                    <a:pt x="10713593" y="0"/>
                  </a:lnTo>
                  <a:lnTo>
                    <a:pt x="10713593" y="28575"/>
                  </a:lnTo>
                  <a:lnTo>
                    <a:pt x="10713593" y="0"/>
                  </a:lnTo>
                  <a:cubicBezTo>
                    <a:pt x="10874883" y="0"/>
                    <a:pt x="11006963" y="127762"/>
                    <a:pt x="11006963" y="287020"/>
                  </a:cubicBezTo>
                  <a:lnTo>
                    <a:pt x="10978388" y="287020"/>
                  </a:lnTo>
                  <a:lnTo>
                    <a:pt x="11006963" y="287020"/>
                  </a:lnTo>
                  <a:lnTo>
                    <a:pt x="11006963" y="1320546"/>
                  </a:lnTo>
                  <a:lnTo>
                    <a:pt x="10978388" y="1320546"/>
                  </a:lnTo>
                  <a:lnTo>
                    <a:pt x="11006963" y="1320546"/>
                  </a:lnTo>
                  <a:cubicBezTo>
                    <a:pt x="11006963" y="1479677"/>
                    <a:pt x="10875011" y="1607566"/>
                    <a:pt x="10713593" y="1607566"/>
                  </a:cubicBezTo>
                  <a:lnTo>
                    <a:pt x="10713593" y="1578991"/>
                  </a:lnTo>
                  <a:lnTo>
                    <a:pt x="10713593" y="1607566"/>
                  </a:lnTo>
                  <a:lnTo>
                    <a:pt x="293370" y="1607566"/>
                  </a:lnTo>
                  <a:lnTo>
                    <a:pt x="293370" y="1578991"/>
                  </a:lnTo>
                  <a:lnTo>
                    <a:pt x="293370" y="1607566"/>
                  </a:lnTo>
                  <a:cubicBezTo>
                    <a:pt x="132080" y="1607566"/>
                    <a:pt x="0" y="1479804"/>
                    <a:pt x="0" y="1320546"/>
                  </a:cubicBezTo>
                  <a:lnTo>
                    <a:pt x="0" y="287020"/>
                  </a:lnTo>
                  <a:lnTo>
                    <a:pt x="28575" y="287020"/>
                  </a:lnTo>
                  <a:lnTo>
                    <a:pt x="0" y="287020"/>
                  </a:lnTo>
                  <a:moveTo>
                    <a:pt x="57150" y="287020"/>
                  </a:moveTo>
                  <a:lnTo>
                    <a:pt x="57150" y="1320546"/>
                  </a:lnTo>
                  <a:lnTo>
                    <a:pt x="28575" y="1320546"/>
                  </a:lnTo>
                  <a:lnTo>
                    <a:pt x="57150" y="1320546"/>
                  </a:lnTo>
                  <a:cubicBezTo>
                    <a:pt x="57150" y="1446784"/>
                    <a:pt x="162179" y="1550416"/>
                    <a:pt x="293370" y="1550416"/>
                  </a:cubicBezTo>
                  <a:lnTo>
                    <a:pt x="10713593" y="1550416"/>
                  </a:lnTo>
                  <a:cubicBezTo>
                    <a:pt x="10844657" y="1550416"/>
                    <a:pt x="10949813" y="1446911"/>
                    <a:pt x="10949813" y="1320546"/>
                  </a:cubicBezTo>
                  <a:lnTo>
                    <a:pt x="10949813" y="287020"/>
                  </a:lnTo>
                  <a:cubicBezTo>
                    <a:pt x="10949813" y="160782"/>
                    <a:pt x="10844785" y="57150"/>
                    <a:pt x="10713593" y="57150"/>
                  </a:cubicBezTo>
                  <a:lnTo>
                    <a:pt x="293370" y="57150"/>
                  </a:lnTo>
                  <a:lnTo>
                    <a:pt x="293370" y="28575"/>
                  </a:lnTo>
                  <a:lnTo>
                    <a:pt x="293370" y="57150"/>
                  </a:lnTo>
                  <a:cubicBezTo>
                    <a:pt x="162179" y="57150"/>
                    <a:pt x="57150" y="160655"/>
                    <a:pt x="57150" y="287020"/>
                  </a:cubicBezTo>
                  <a:close/>
                </a:path>
              </a:pathLst>
            </a:custGeom>
            <a:solidFill>
              <a:srgbClr val="385724"/>
            </a:solidFill>
          </p:spPr>
        </p:sp>
      </p:grpSp>
      <p:grpSp>
        <p:nvGrpSpPr>
          <p:cNvPr name="Group 15" id="15"/>
          <p:cNvGrpSpPr/>
          <p:nvPr/>
        </p:nvGrpSpPr>
        <p:grpSpPr>
          <a:xfrm rot="0">
            <a:off x="1880141" y="3132716"/>
            <a:ext cx="14877041" cy="4424538"/>
            <a:chOff x="0" y="0"/>
            <a:chExt cx="16105107" cy="4789774"/>
          </a:xfrm>
        </p:grpSpPr>
        <p:sp>
          <p:nvSpPr>
            <p:cNvPr name="Freeform 16" id="16"/>
            <p:cNvSpPr/>
            <p:nvPr/>
          </p:nvSpPr>
          <p:spPr>
            <a:xfrm flipH="false" flipV="false" rot="0">
              <a:off x="41764" y="85611"/>
              <a:ext cx="16003747" cy="4645089"/>
            </a:xfrm>
            <a:custGeom>
              <a:avLst/>
              <a:gdLst/>
              <a:ahLst/>
              <a:cxnLst/>
              <a:rect r="r" b="b" t="t" l="l"/>
              <a:pathLst>
                <a:path h="4645089" w="16003747">
                  <a:moveTo>
                    <a:pt x="0" y="774309"/>
                  </a:moveTo>
                  <a:cubicBezTo>
                    <a:pt x="0" y="346632"/>
                    <a:pt x="173181" y="0"/>
                    <a:pt x="387012" y="0"/>
                  </a:cubicBezTo>
                  <a:lnTo>
                    <a:pt x="15616734" y="0"/>
                  </a:lnTo>
                  <a:cubicBezTo>
                    <a:pt x="15830380" y="0"/>
                    <a:pt x="16003747" y="346632"/>
                    <a:pt x="16003747" y="774309"/>
                  </a:cubicBezTo>
                  <a:lnTo>
                    <a:pt x="16003747" y="3870781"/>
                  </a:lnTo>
                  <a:cubicBezTo>
                    <a:pt x="16003747" y="4298458"/>
                    <a:pt x="15830566" y="4645090"/>
                    <a:pt x="15616734" y="4645090"/>
                  </a:cubicBezTo>
                  <a:lnTo>
                    <a:pt x="387012" y="4645090"/>
                  </a:lnTo>
                  <a:cubicBezTo>
                    <a:pt x="173367" y="4645090"/>
                    <a:pt x="0" y="4298458"/>
                    <a:pt x="0" y="3870781"/>
                  </a:cubicBezTo>
                  <a:close/>
                </a:path>
              </a:pathLst>
            </a:custGeom>
            <a:solidFill>
              <a:srgbClr val="FFFFFF"/>
            </a:solidFill>
          </p:spPr>
        </p:sp>
        <p:sp>
          <p:nvSpPr>
            <p:cNvPr name="Freeform 17" id="17"/>
            <p:cNvSpPr/>
            <p:nvPr/>
          </p:nvSpPr>
          <p:spPr>
            <a:xfrm flipH="false" flipV="false" rot="0">
              <a:off x="0" y="0"/>
              <a:ext cx="16087089" cy="4759999"/>
            </a:xfrm>
            <a:custGeom>
              <a:avLst/>
              <a:gdLst/>
              <a:ahLst/>
              <a:cxnLst/>
              <a:rect r="r" b="b" t="t" l="l"/>
              <a:pathLst>
                <a:path h="4759999" w="16087089">
                  <a:moveTo>
                    <a:pt x="410957" y="761"/>
                  </a:moveTo>
                  <a:cubicBezTo>
                    <a:pt x="416897" y="380"/>
                    <a:pt x="422651" y="0"/>
                    <a:pt x="428591" y="0"/>
                  </a:cubicBezTo>
                  <a:lnTo>
                    <a:pt x="428591" y="85611"/>
                  </a:lnTo>
                  <a:lnTo>
                    <a:pt x="428591" y="0"/>
                  </a:lnTo>
                  <a:lnTo>
                    <a:pt x="663397" y="0"/>
                  </a:lnTo>
                  <a:lnTo>
                    <a:pt x="663397" y="171223"/>
                  </a:lnTo>
                  <a:lnTo>
                    <a:pt x="428776" y="171223"/>
                  </a:lnTo>
                  <a:cubicBezTo>
                    <a:pt x="423950" y="171223"/>
                    <a:pt x="419124" y="171603"/>
                    <a:pt x="414298" y="171984"/>
                  </a:cubicBezTo>
                  <a:close/>
                  <a:moveTo>
                    <a:pt x="997508" y="0"/>
                  </a:moveTo>
                  <a:lnTo>
                    <a:pt x="1248091" y="0"/>
                  </a:lnTo>
                  <a:lnTo>
                    <a:pt x="1248091" y="171223"/>
                  </a:lnTo>
                  <a:lnTo>
                    <a:pt x="997508" y="171223"/>
                  </a:lnTo>
                  <a:close/>
                  <a:moveTo>
                    <a:pt x="1582203" y="171223"/>
                  </a:moveTo>
                  <a:lnTo>
                    <a:pt x="1832786" y="171223"/>
                  </a:lnTo>
                  <a:lnTo>
                    <a:pt x="1582203" y="171223"/>
                  </a:lnTo>
                  <a:close/>
                  <a:moveTo>
                    <a:pt x="2166897" y="171223"/>
                  </a:moveTo>
                  <a:lnTo>
                    <a:pt x="2417481" y="171223"/>
                  </a:lnTo>
                  <a:lnTo>
                    <a:pt x="2166897" y="171223"/>
                  </a:lnTo>
                  <a:close/>
                  <a:moveTo>
                    <a:pt x="2751593" y="171223"/>
                  </a:moveTo>
                  <a:lnTo>
                    <a:pt x="3002176" y="171223"/>
                  </a:lnTo>
                  <a:lnTo>
                    <a:pt x="2751593" y="171223"/>
                  </a:lnTo>
                  <a:close/>
                  <a:moveTo>
                    <a:pt x="3336287" y="171223"/>
                  </a:moveTo>
                  <a:lnTo>
                    <a:pt x="3586871" y="171223"/>
                  </a:lnTo>
                  <a:lnTo>
                    <a:pt x="3336287" y="171223"/>
                  </a:lnTo>
                  <a:close/>
                  <a:moveTo>
                    <a:pt x="3920982" y="171223"/>
                  </a:moveTo>
                  <a:lnTo>
                    <a:pt x="4171566" y="171223"/>
                  </a:lnTo>
                  <a:lnTo>
                    <a:pt x="3920982" y="171223"/>
                  </a:lnTo>
                  <a:close/>
                  <a:moveTo>
                    <a:pt x="4505677" y="171223"/>
                  </a:moveTo>
                  <a:lnTo>
                    <a:pt x="4756260" y="171223"/>
                  </a:lnTo>
                  <a:lnTo>
                    <a:pt x="4505677" y="171223"/>
                  </a:lnTo>
                  <a:close/>
                  <a:moveTo>
                    <a:pt x="5090371" y="171223"/>
                  </a:moveTo>
                  <a:lnTo>
                    <a:pt x="5340955" y="171223"/>
                  </a:lnTo>
                  <a:lnTo>
                    <a:pt x="5090371" y="171223"/>
                  </a:lnTo>
                  <a:close/>
                  <a:moveTo>
                    <a:pt x="5675066" y="171223"/>
                  </a:moveTo>
                  <a:lnTo>
                    <a:pt x="5925650" y="171223"/>
                  </a:lnTo>
                  <a:lnTo>
                    <a:pt x="5675066" y="171223"/>
                  </a:lnTo>
                  <a:close/>
                  <a:moveTo>
                    <a:pt x="6259761" y="171223"/>
                  </a:moveTo>
                  <a:lnTo>
                    <a:pt x="6510344" y="171223"/>
                  </a:lnTo>
                  <a:lnTo>
                    <a:pt x="6259761" y="171223"/>
                  </a:lnTo>
                  <a:close/>
                  <a:moveTo>
                    <a:pt x="6844456" y="171223"/>
                  </a:moveTo>
                  <a:lnTo>
                    <a:pt x="7095039" y="171223"/>
                  </a:lnTo>
                  <a:lnTo>
                    <a:pt x="6844456" y="171223"/>
                  </a:lnTo>
                  <a:close/>
                  <a:moveTo>
                    <a:pt x="7429150" y="171223"/>
                  </a:moveTo>
                  <a:lnTo>
                    <a:pt x="7679734" y="171223"/>
                  </a:lnTo>
                  <a:lnTo>
                    <a:pt x="7429150" y="171223"/>
                  </a:lnTo>
                  <a:close/>
                  <a:moveTo>
                    <a:pt x="8013846" y="171223"/>
                  </a:moveTo>
                  <a:lnTo>
                    <a:pt x="8264429" y="171223"/>
                  </a:lnTo>
                  <a:lnTo>
                    <a:pt x="8013846" y="171223"/>
                  </a:lnTo>
                  <a:close/>
                  <a:moveTo>
                    <a:pt x="8598540" y="171223"/>
                  </a:moveTo>
                  <a:lnTo>
                    <a:pt x="8849123" y="171223"/>
                  </a:lnTo>
                  <a:lnTo>
                    <a:pt x="8598540" y="171223"/>
                  </a:lnTo>
                  <a:close/>
                  <a:moveTo>
                    <a:pt x="9183235" y="171223"/>
                  </a:moveTo>
                  <a:lnTo>
                    <a:pt x="9433819" y="171223"/>
                  </a:lnTo>
                  <a:lnTo>
                    <a:pt x="9183235" y="171223"/>
                  </a:lnTo>
                  <a:close/>
                  <a:moveTo>
                    <a:pt x="9767930" y="171223"/>
                  </a:moveTo>
                  <a:lnTo>
                    <a:pt x="10018513" y="171223"/>
                  </a:lnTo>
                  <a:lnTo>
                    <a:pt x="9767930" y="171223"/>
                  </a:lnTo>
                  <a:close/>
                  <a:moveTo>
                    <a:pt x="10352625" y="171223"/>
                  </a:moveTo>
                  <a:lnTo>
                    <a:pt x="10603208" y="171223"/>
                  </a:lnTo>
                  <a:lnTo>
                    <a:pt x="10352625" y="171223"/>
                  </a:lnTo>
                  <a:close/>
                  <a:moveTo>
                    <a:pt x="10937319" y="171223"/>
                  </a:moveTo>
                  <a:lnTo>
                    <a:pt x="11187903" y="171223"/>
                  </a:lnTo>
                  <a:lnTo>
                    <a:pt x="10937319" y="171223"/>
                  </a:lnTo>
                  <a:close/>
                  <a:moveTo>
                    <a:pt x="11522015" y="171223"/>
                  </a:moveTo>
                  <a:lnTo>
                    <a:pt x="11772598" y="171223"/>
                  </a:lnTo>
                  <a:lnTo>
                    <a:pt x="11522015" y="171223"/>
                  </a:lnTo>
                  <a:close/>
                  <a:moveTo>
                    <a:pt x="12106709" y="171223"/>
                  </a:moveTo>
                  <a:lnTo>
                    <a:pt x="12357292" y="171223"/>
                  </a:lnTo>
                  <a:lnTo>
                    <a:pt x="12106709" y="171223"/>
                  </a:lnTo>
                  <a:close/>
                  <a:moveTo>
                    <a:pt x="12691404" y="171223"/>
                  </a:moveTo>
                  <a:lnTo>
                    <a:pt x="12941988" y="171223"/>
                  </a:lnTo>
                  <a:lnTo>
                    <a:pt x="12691404" y="171223"/>
                  </a:lnTo>
                  <a:close/>
                  <a:moveTo>
                    <a:pt x="13276098" y="171223"/>
                  </a:moveTo>
                  <a:lnTo>
                    <a:pt x="13526683" y="171223"/>
                  </a:lnTo>
                  <a:lnTo>
                    <a:pt x="13276098" y="171223"/>
                  </a:lnTo>
                  <a:close/>
                  <a:moveTo>
                    <a:pt x="13860794" y="171223"/>
                  </a:moveTo>
                  <a:lnTo>
                    <a:pt x="14111377" y="171223"/>
                  </a:lnTo>
                  <a:lnTo>
                    <a:pt x="13860794" y="171223"/>
                  </a:lnTo>
                  <a:close/>
                  <a:moveTo>
                    <a:pt x="14445489" y="171223"/>
                  </a:moveTo>
                  <a:lnTo>
                    <a:pt x="14696072" y="171223"/>
                  </a:lnTo>
                  <a:lnTo>
                    <a:pt x="14445489" y="171223"/>
                  </a:lnTo>
                  <a:close/>
                  <a:moveTo>
                    <a:pt x="15030183" y="171223"/>
                  </a:moveTo>
                  <a:lnTo>
                    <a:pt x="15280767" y="171223"/>
                  </a:lnTo>
                  <a:lnTo>
                    <a:pt x="15030183" y="171223"/>
                  </a:lnTo>
                  <a:close/>
                  <a:moveTo>
                    <a:pt x="15614878" y="171223"/>
                  </a:moveTo>
                  <a:lnTo>
                    <a:pt x="15658498" y="171223"/>
                  </a:lnTo>
                  <a:lnTo>
                    <a:pt x="15658498" y="85611"/>
                  </a:lnTo>
                  <a:lnTo>
                    <a:pt x="15658498" y="0"/>
                  </a:lnTo>
                  <a:cubicBezTo>
                    <a:pt x="15738314" y="0"/>
                    <a:pt x="15813117" y="43757"/>
                    <a:pt x="15877155" y="120237"/>
                  </a:cubicBezTo>
                  <a:lnTo>
                    <a:pt x="15835206" y="268249"/>
                  </a:lnTo>
                  <a:cubicBezTo>
                    <a:pt x="15783604" y="206609"/>
                    <a:pt x="15723279" y="171223"/>
                    <a:pt x="15658498" y="171223"/>
                  </a:cubicBezTo>
                  <a:lnTo>
                    <a:pt x="15614878" y="171223"/>
                  </a:lnTo>
                  <a:close/>
                  <a:moveTo>
                    <a:pt x="16081891" y="724463"/>
                  </a:moveTo>
                  <a:cubicBezTo>
                    <a:pt x="16085418" y="768601"/>
                    <a:pt x="16087089" y="813880"/>
                    <a:pt x="16087089" y="859920"/>
                  </a:cubicBezTo>
                  <a:lnTo>
                    <a:pt x="16045326" y="859920"/>
                  </a:lnTo>
                  <a:lnTo>
                    <a:pt x="16087089" y="859920"/>
                  </a:lnTo>
                  <a:lnTo>
                    <a:pt x="16087089" y="1251450"/>
                  </a:lnTo>
                  <a:lnTo>
                    <a:pt x="16003563" y="1251450"/>
                  </a:lnTo>
                  <a:lnTo>
                    <a:pt x="16003563" y="859920"/>
                  </a:lnTo>
                  <a:cubicBezTo>
                    <a:pt x="16003563" y="823012"/>
                    <a:pt x="16002076" y="787245"/>
                    <a:pt x="15999292" y="751859"/>
                  </a:cubicBezTo>
                  <a:close/>
                  <a:moveTo>
                    <a:pt x="16004490" y="1963737"/>
                  </a:moveTo>
                  <a:lnTo>
                    <a:pt x="16004490" y="2477406"/>
                  </a:lnTo>
                  <a:lnTo>
                    <a:pt x="15920962" y="2477406"/>
                  </a:lnTo>
                  <a:lnTo>
                    <a:pt x="15920962" y="1936342"/>
                  </a:lnTo>
                  <a:close/>
                  <a:moveTo>
                    <a:pt x="15920962" y="3134902"/>
                  </a:moveTo>
                  <a:lnTo>
                    <a:pt x="15920962" y="3648571"/>
                  </a:lnTo>
                  <a:lnTo>
                    <a:pt x="15837435" y="3648571"/>
                  </a:lnTo>
                  <a:lnTo>
                    <a:pt x="15837435" y="3134902"/>
                  </a:lnTo>
                  <a:close/>
                  <a:moveTo>
                    <a:pt x="16037344" y="4358956"/>
                  </a:moveTo>
                  <a:cubicBezTo>
                    <a:pt x="15993166" y="4525613"/>
                    <a:pt x="15922447" y="4659548"/>
                    <a:pt x="15836691" y="4738311"/>
                  </a:cubicBezTo>
                  <a:lnTo>
                    <a:pt x="15802536" y="4581927"/>
                  </a:lnTo>
                  <a:cubicBezTo>
                    <a:pt x="15871772" y="4518384"/>
                    <a:pt x="15928572" y="4410704"/>
                    <a:pt x="15963838" y="4277150"/>
                  </a:cubicBezTo>
                  <a:close/>
                  <a:moveTo>
                    <a:pt x="15416825" y="4734125"/>
                  </a:moveTo>
                  <a:lnTo>
                    <a:pt x="15166242" y="4734125"/>
                  </a:lnTo>
                  <a:lnTo>
                    <a:pt x="15166242" y="4562902"/>
                  </a:lnTo>
                  <a:lnTo>
                    <a:pt x="15416825" y="4562902"/>
                  </a:lnTo>
                  <a:close/>
                  <a:moveTo>
                    <a:pt x="14832130" y="4562902"/>
                  </a:moveTo>
                  <a:lnTo>
                    <a:pt x="14581546" y="4562902"/>
                  </a:lnTo>
                  <a:lnTo>
                    <a:pt x="14581546" y="4391679"/>
                  </a:lnTo>
                  <a:lnTo>
                    <a:pt x="14832130" y="4391679"/>
                  </a:lnTo>
                  <a:close/>
                  <a:moveTo>
                    <a:pt x="14247434" y="4391679"/>
                  </a:moveTo>
                  <a:lnTo>
                    <a:pt x="13996851" y="4391679"/>
                  </a:lnTo>
                  <a:lnTo>
                    <a:pt x="13996851" y="4220456"/>
                  </a:lnTo>
                  <a:lnTo>
                    <a:pt x="14247434" y="4220456"/>
                  </a:lnTo>
                  <a:close/>
                  <a:moveTo>
                    <a:pt x="13662740" y="4220456"/>
                  </a:moveTo>
                  <a:lnTo>
                    <a:pt x="13412157" y="4220456"/>
                  </a:lnTo>
                  <a:lnTo>
                    <a:pt x="13412157" y="4049233"/>
                  </a:lnTo>
                  <a:lnTo>
                    <a:pt x="13662740" y="4049233"/>
                  </a:lnTo>
                  <a:close/>
                  <a:moveTo>
                    <a:pt x="13078045" y="4049233"/>
                  </a:moveTo>
                  <a:lnTo>
                    <a:pt x="12827462" y="4049233"/>
                  </a:lnTo>
                  <a:lnTo>
                    <a:pt x="12827462" y="3878010"/>
                  </a:lnTo>
                  <a:lnTo>
                    <a:pt x="13078045" y="3878010"/>
                  </a:lnTo>
                  <a:close/>
                  <a:moveTo>
                    <a:pt x="12493351" y="3878010"/>
                  </a:moveTo>
                  <a:lnTo>
                    <a:pt x="12242767" y="3878010"/>
                  </a:lnTo>
                  <a:lnTo>
                    <a:pt x="12242767" y="3706787"/>
                  </a:lnTo>
                  <a:lnTo>
                    <a:pt x="12493351" y="3706787"/>
                  </a:lnTo>
                  <a:close/>
                  <a:moveTo>
                    <a:pt x="11908655" y="3706787"/>
                  </a:moveTo>
                  <a:lnTo>
                    <a:pt x="11658072" y="3706787"/>
                  </a:lnTo>
                  <a:lnTo>
                    <a:pt x="11658072" y="3535564"/>
                  </a:lnTo>
                  <a:lnTo>
                    <a:pt x="11908655" y="3535564"/>
                  </a:lnTo>
                  <a:close/>
                  <a:moveTo>
                    <a:pt x="11323961" y="3535564"/>
                  </a:moveTo>
                  <a:lnTo>
                    <a:pt x="11073378" y="3535564"/>
                  </a:lnTo>
                  <a:lnTo>
                    <a:pt x="11073378" y="3364341"/>
                  </a:lnTo>
                  <a:lnTo>
                    <a:pt x="11323961" y="3364341"/>
                  </a:lnTo>
                  <a:close/>
                  <a:moveTo>
                    <a:pt x="10739266" y="3364341"/>
                  </a:moveTo>
                  <a:lnTo>
                    <a:pt x="10488682" y="3364341"/>
                  </a:lnTo>
                  <a:lnTo>
                    <a:pt x="10488682" y="3193118"/>
                  </a:lnTo>
                  <a:lnTo>
                    <a:pt x="10739266" y="3193118"/>
                  </a:lnTo>
                  <a:close/>
                  <a:moveTo>
                    <a:pt x="10154571" y="3193118"/>
                  </a:moveTo>
                  <a:lnTo>
                    <a:pt x="9903988" y="3193118"/>
                  </a:lnTo>
                  <a:lnTo>
                    <a:pt x="9903988" y="3021895"/>
                  </a:lnTo>
                  <a:lnTo>
                    <a:pt x="10154571" y="3021895"/>
                  </a:lnTo>
                  <a:close/>
                  <a:moveTo>
                    <a:pt x="9569876" y="3021895"/>
                  </a:moveTo>
                  <a:lnTo>
                    <a:pt x="9319293" y="3021895"/>
                  </a:lnTo>
                  <a:lnTo>
                    <a:pt x="9319293" y="2850672"/>
                  </a:lnTo>
                  <a:lnTo>
                    <a:pt x="9569876" y="2850672"/>
                  </a:lnTo>
                  <a:close/>
                  <a:moveTo>
                    <a:pt x="8985182" y="2850672"/>
                  </a:moveTo>
                  <a:lnTo>
                    <a:pt x="8734598" y="2850672"/>
                  </a:lnTo>
                  <a:lnTo>
                    <a:pt x="8734598" y="2679449"/>
                  </a:lnTo>
                  <a:lnTo>
                    <a:pt x="8985182" y="2679449"/>
                  </a:lnTo>
                  <a:close/>
                  <a:moveTo>
                    <a:pt x="8400486" y="2679449"/>
                  </a:moveTo>
                  <a:lnTo>
                    <a:pt x="8149903" y="2679449"/>
                  </a:lnTo>
                  <a:lnTo>
                    <a:pt x="8149903" y="2508226"/>
                  </a:lnTo>
                  <a:lnTo>
                    <a:pt x="8400486" y="2508226"/>
                  </a:lnTo>
                  <a:close/>
                  <a:moveTo>
                    <a:pt x="7815792" y="2508226"/>
                  </a:moveTo>
                  <a:lnTo>
                    <a:pt x="7565209" y="2508226"/>
                  </a:lnTo>
                  <a:lnTo>
                    <a:pt x="7565209" y="2337003"/>
                  </a:lnTo>
                  <a:lnTo>
                    <a:pt x="7815792" y="2337003"/>
                  </a:lnTo>
                  <a:close/>
                  <a:moveTo>
                    <a:pt x="7231097" y="2337003"/>
                  </a:moveTo>
                  <a:lnTo>
                    <a:pt x="6980513" y="2337003"/>
                  </a:lnTo>
                  <a:lnTo>
                    <a:pt x="6980513" y="2165780"/>
                  </a:lnTo>
                  <a:lnTo>
                    <a:pt x="7231097" y="2165780"/>
                  </a:lnTo>
                  <a:close/>
                  <a:moveTo>
                    <a:pt x="6646402" y="2165780"/>
                  </a:moveTo>
                  <a:lnTo>
                    <a:pt x="6395819" y="2165780"/>
                  </a:lnTo>
                  <a:lnTo>
                    <a:pt x="6395819" y="1994558"/>
                  </a:lnTo>
                  <a:lnTo>
                    <a:pt x="6646402" y="1994558"/>
                  </a:lnTo>
                  <a:close/>
                  <a:moveTo>
                    <a:pt x="6061708" y="1994558"/>
                  </a:moveTo>
                  <a:lnTo>
                    <a:pt x="5811124" y="1994558"/>
                  </a:lnTo>
                  <a:lnTo>
                    <a:pt x="5811124" y="1823334"/>
                  </a:lnTo>
                  <a:lnTo>
                    <a:pt x="6061708" y="1823334"/>
                  </a:lnTo>
                  <a:close/>
                  <a:moveTo>
                    <a:pt x="5477013" y="1823334"/>
                  </a:moveTo>
                  <a:lnTo>
                    <a:pt x="5226429" y="1823334"/>
                  </a:lnTo>
                  <a:lnTo>
                    <a:pt x="5226429" y="1652112"/>
                  </a:lnTo>
                  <a:lnTo>
                    <a:pt x="5477013" y="1652112"/>
                  </a:lnTo>
                  <a:close/>
                  <a:moveTo>
                    <a:pt x="4892318" y="1652112"/>
                  </a:moveTo>
                  <a:lnTo>
                    <a:pt x="4641735" y="1652112"/>
                  </a:lnTo>
                  <a:lnTo>
                    <a:pt x="4641735" y="1480888"/>
                  </a:lnTo>
                  <a:lnTo>
                    <a:pt x="4892318" y="1480888"/>
                  </a:lnTo>
                  <a:close/>
                  <a:moveTo>
                    <a:pt x="4307623" y="1480888"/>
                  </a:moveTo>
                  <a:lnTo>
                    <a:pt x="4057040" y="1480888"/>
                  </a:lnTo>
                  <a:lnTo>
                    <a:pt x="4057040" y="1309666"/>
                  </a:lnTo>
                  <a:lnTo>
                    <a:pt x="4307623" y="1309666"/>
                  </a:lnTo>
                  <a:close/>
                  <a:moveTo>
                    <a:pt x="3722928" y="1309666"/>
                  </a:moveTo>
                  <a:lnTo>
                    <a:pt x="3472345" y="1309666"/>
                  </a:lnTo>
                  <a:lnTo>
                    <a:pt x="3472345" y="1138443"/>
                  </a:lnTo>
                  <a:lnTo>
                    <a:pt x="3722928" y="1138443"/>
                  </a:lnTo>
                  <a:close/>
                  <a:moveTo>
                    <a:pt x="3138233" y="1138443"/>
                  </a:moveTo>
                  <a:lnTo>
                    <a:pt x="2887650" y="1138443"/>
                  </a:lnTo>
                  <a:lnTo>
                    <a:pt x="2887650" y="967220"/>
                  </a:lnTo>
                  <a:lnTo>
                    <a:pt x="3138233" y="967220"/>
                  </a:lnTo>
                  <a:close/>
                  <a:moveTo>
                    <a:pt x="2553539" y="967220"/>
                  </a:moveTo>
                  <a:lnTo>
                    <a:pt x="2302955" y="967220"/>
                  </a:lnTo>
                  <a:lnTo>
                    <a:pt x="2302955" y="795997"/>
                  </a:lnTo>
                  <a:lnTo>
                    <a:pt x="2553539" y="795997"/>
                  </a:lnTo>
                  <a:close/>
                  <a:moveTo>
                    <a:pt x="1968844" y="795997"/>
                  </a:moveTo>
                  <a:lnTo>
                    <a:pt x="1791765" y="795997"/>
                  </a:lnTo>
                  <a:lnTo>
                    <a:pt x="1791765" y="624774"/>
                  </a:lnTo>
                  <a:lnTo>
                    <a:pt x="2042348" y="624774"/>
                  </a:lnTo>
                  <a:close/>
                  <a:moveTo>
                    <a:pt x="1457653" y="624774"/>
                  </a:moveTo>
                  <a:lnTo>
                    <a:pt x="1207070" y="624774"/>
                  </a:lnTo>
                  <a:lnTo>
                    <a:pt x="1207070" y="453551"/>
                  </a:lnTo>
                  <a:lnTo>
                    <a:pt x="1457653" y="453551"/>
                  </a:lnTo>
                  <a:close/>
                  <a:moveTo>
                    <a:pt x="872959" y="453551"/>
                  </a:moveTo>
                  <a:lnTo>
                    <a:pt x="622375" y="453551"/>
                  </a:lnTo>
                  <a:lnTo>
                    <a:pt x="622375" y="282328"/>
                  </a:lnTo>
                  <a:lnTo>
                    <a:pt x="872959" y="282328"/>
                  </a:lnTo>
                  <a:close/>
                  <a:moveTo>
                    <a:pt x="276570" y="4759999"/>
                  </a:moveTo>
                  <a:cubicBezTo>
                    <a:pt x="188030" y="4692651"/>
                    <a:pt x="113598" y="4568229"/>
                    <a:pt x="64224" y="4408802"/>
                  </a:cubicBezTo>
                  <a:lnTo>
                    <a:pt x="134758" y="4317102"/>
                  </a:lnTo>
                  <a:cubicBezTo>
                    <a:pt x="174295" y="4444948"/>
                    <a:pt x="234249" y="4545019"/>
                    <a:pt x="305712" y="4599430"/>
                  </a:cubicBezTo>
                  <a:close/>
                  <a:moveTo>
                    <a:pt x="0" y="3700699"/>
                  </a:moveTo>
                  <a:lnTo>
                    <a:pt x="0" y="3187030"/>
                  </a:lnTo>
                  <a:lnTo>
                    <a:pt x="83528" y="3187030"/>
                  </a:lnTo>
                  <a:lnTo>
                    <a:pt x="83528" y="3700699"/>
                  </a:lnTo>
                  <a:close/>
                  <a:moveTo>
                    <a:pt x="83528" y="2502139"/>
                  </a:moveTo>
                  <a:lnTo>
                    <a:pt x="83528" y="1988470"/>
                  </a:lnTo>
                  <a:lnTo>
                    <a:pt x="83528" y="2502139"/>
                  </a:lnTo>
                  <a:close/>
                  <a:moveTo>
                    <a:pt x="83528" y="1303578"/>
                  </a:moveTo>
                  <a:lnTo>
                    <a:pt x="83528" y="859920"/>
                  </a:lnTo>
                  <a:lnTo>
                    <a:pt x="41764" y="859920"/>
                  </a:lnTo>
                  <a:lnTo>
                    <a:pt x="0" y="859920"/>
                  </a:lnTo>
                  <a:cubicBezTo>
                    <a:pt x="0" y="660160"/>
                    <a:pt x="33968" y="476761"/>
                    <a:pt x="90767" y="331031"/>
                  </a:cubicBezTo>
                  <a:lnTo>
                    <a:pt x="155919" y="437570"/>
                  </a:lnTo>
                  <a:cubicBezTo>
                    <a:pt x="110442" y="554382"/>
                    <a:pt x="83528" y="700873"/>
                    <a:pt x="83528" y="859920"/>
                  </a:cubicBezTo>
                  <a:lnTo>
                    <a:pt x="83528" y="1303578"/>
                  </a:lnTo>
                  <a:close/>
                </a:path>
              </a:pathLst>
            </a:custGeom>
            <a:solidFill>
              <a:srgbClr val="385724"/>
            </a:solidFill>
          </p:spPr>
        </p:sp>
      </p:grpSp>
      <p:sp>
        <p:nvSpPr>
          <p:cNvPr name="TextBox 18" id="18"/>
          <p:cNvSpPr txBox="true"/>
          <p:nvPr/>
        </p:nvSpPr>
        <p:spPr>
          <a:xfrm rot="0">
            <a:off x="2419787" y="4188872"/>
            <a:ext cx="14652366" cy="2219325"/>
          </a:xfrm>
          <a:prstGeom prst="rect">
            <a:avLst/>
          </a:prstGeom>
        </p:spPr>
        <p:txBody>
          <a:bodyPr anchor="t" rtlCol="false" tIns="0" lIns="0" bIns="0" rIns="0">
            <a:spAutoFit/>
          </a:bodyPr>
          <a:lstStyle/>
          <a:p>
            <a:pPr algn="l">
              <a:lnSpc>
                <a:spcPts val="8217"/>
              </a:lnSpc>
            </a:pPr>
            <a:r>
              <a:rPr lang="en-US" sz="6848" b="true">
                <a:solidFill>
                  <a:srgbClr val="000000"/>
                </a:solidFill>
                <a:latin typeface="Calibri (MS) Bold"/>
                <a:ea typeface="Calibri (MS) Bold"/>
                <a:cs typeface="Calibri (MS) Bold"/>
                <a:sym typeface="Calibri (MS) Bold"/>
              </a:rPr>
              <a:t>So</a:t>
            </a:r>
            <a:r>
              <a:rPr lang="en-US" b="true" sz="6848">
                <a:solidFill>
                  <a:srgbClr val="000000"/>
                </a:solidFill>
                <a:latin typeface="Calibri (MS) Bold"/>
                <a:ea typeface="Calibri (MS) Bold"/>
                <a:cs typeface="Calibri (MS) Bold"/>
                <a:sym typeface="Calibri (MS) Bold"/>
              </a:rPr>
              <a:t> sánh độ dài của cây cầu An Đông và cây cầu Cần Thơ: 3,5 km và 2,75 km.</a:t>
            </a:r>
          </a:p>
        </p:txBody>
      </p:sp>
      <p:sp>
        <p:nvSpPr>
          <p:cNvPr name="Freeform 19" id="19"/>
          <p:cNvSpPr/>
          <p:nvPr/>
        </p:nvSpPr>
        <p:spPr>
          <a:xfrm flipH="false" flipV="false" rot="0">
            <a:off x="998066" y="3262585"/>
            <a:ext cx="1421722" cy="1501935"/>
          </a:xfrm>
          <a:custGeom>
            <a:avLst/>
            <a:gdLst/>
            <a:ahLst/>
            <a:cxnLst/>
            <a:rect r="r" b="b" t="t" l="l"/>
            <a:pathLst>
              <a:path h="1501935" w="1421722">
                <a:moveTo>
                  <a:pt x="0" y="0"/>
                </a:moveTo>
                <a:lnTo>
                  <a:pt x="1421721" y="0"/>
                </a:lnTo>
                <a:lnTo>
                  <a:pt x="1421721" y="1501935"/>
                </a:lnTo>
                <a:lnTo>
                  <a:pt x="0" y="1501935"/>
                </a:lnTo>
                <a:lnTo>
                  <a:pt x="0" y="0"/>
                </a:lnTo>
                <a:close/>
              </a:path>
            </a:pathLst>
          </a:custGeom>
          <a:blipFill>
            <a:blip r:embed="rId5">
              <a:extLst>
                <a:ext uri="{96DAC541-7B7A-43D3-8B79-37D633B846F1}">
                  <asvg:svgBlip xmlns:asvg="http://schemas.microsoft.com/office/drawing/2016/SVG/main" r:embed="rId6"/>
                </a:ext>
              </a:extLst>
            </a:blip>
            <a:stretch>
              <a:fillRect l="0" t="0" r="0" b="-2232"/>
            </a:stretch>
          </a:blipFill>
        </p:spPr>
      </p:sp>
      <p:sp>
        <p:nvSpPr>
          <p:cNvPr name="Freeform 20" id="20"/>
          <p:cNvSpPr/>
          <p:nvPr/>
        </p:nvSpPr>
        <p:spPr>
          <a:xfrm flipH="false" flipV="false" rot="0">
            <a:off x="16113346" y="8980274"/>
            <a:ext cx="1414425" cy="1099393"/>
          </a:xfrm>
          <a:custGeom>
            <a:avLst/>
            <a:gdLst/>
            <a:ahLst/>
            <a:cxnLst/>
            <a:rect r="r" b="b" t="t" l="l"/>
            <a:pathLst>
              <a:path h="1099393" w="1414425">
                <a:moveTo>
                  <a:pt x="0" y="0"/>
                </a:moveTo>
                <a:lnTo>
                  <a:pt x="1414426" y="0"/>
                </a:lnTo>
                <a:lnTo>
                  <a:pt x="1414426" y="1099393"/>
                </a:lnTo>
                <a:lnTo>
                  <a:pt x="0" y="1099393"/>
                </a:lnTo>
                <a:lnTo>
                  <a:pt x="0" y="0"/>
                </a:lnTo>
                <a:close/>
              </a:path>
            </a:pathLst>
          </a:custGeom>
          <a:blipFill>
            <a:blip r:embed="rId5">
              <a:extLst>
                <a:ext uri="{96DAC541-7B7A-43D3-8B79-37D633B846F1}">
                  <asvg:svgBlip xmlns:asvg="http://schemas.microsoft.com/office/drawing/2016/SVG/main" r:embed="rId6"/>
                </a:ext>
              </a:extLst>
            </a:blip>
            <a:stretch>
              <a:fillRect l="0" t="0" r="0" b="-39016"/>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29679" y="697653"/>
            <a:ext cx="6003471" cy="4066868"/>
            <a:chOff x="0" y="0"/>
            <a:chExt cx="8004628" cy="5422490"/>
          </a:xfrm>
        </p:grpSpPr>
        <p:sp>
          <p:nvSpPr>
            <p:cNvPr name="Freeform 10" id="10"/>
            <p:cNvSpPr/>
            <p:nvPr/>
          </p:nvSpPr>
          <p:spPr>
            <a:xfrm flipH="false" flipV="false" rot="0">
              <a:off x="0" y="0"/>
              <a:ext cx="8004683" cy="5422519"/>
            </a:xfrm>
            <a:custGeom>
              <a:avLst/>
              <a:gdLst/>
              <a:ahLst/>
              <a:cxnLst/>
              <a:rect r="r" b="b" t="t" l="l"/>
              <a:pathLst>
                <a:path h="5422519" w="8004683">
                  <a:moveTo>
                    <a:pt x="0" y="0"/>
                  </a:moveTo>
                  <a:lnTo>
                    <a:pt x="8004683" y="0"/>
                  </a:lnTo>
                  <a:lnTo>
                    <a:pt x="8004683" y="5422519"/>
                  </a:lnTo>
                  <a:lnTo>
                    <a:pt x="0" y="5422519"/>
                  </a:lnTo>
                  <a:lnTo>
                    <a:pt x="0" y="0"/>
                  </a:lnTo>
                  <a:close/>
                </a:path>
              </a:pathLst>
            </a:custGeom>
            <a:blipFill>
              <a:blip r:embed="rId5"/>
              <a:stretch>
                <a:fillRect l="0" t="0" r="0" b="0"/>
              </a:stretch>
            </a:blipFill>
          </p:spPr>
        </p:sp>
      </p:grpSp>
      <p:grpSp>
        <p:nvGrpSpPr>
          <p:cNvPr name="Group 11" id="11"/>
          <p:cNvGrpSpPr>
            <a:grpSpLocks noChangeAspect="true"/>
          </p:cNvGrpSpPr>
          <p:nvPr/>
        </p:nvGrpSpPr>
        <p:grpSpPr>
          <a:xfrm rot="0">
            <a:off x="3895089" y="4874186"/>
            <a:ext cx="2755577" cy="4184754"/>
            <a:chOff x="0" y="0"/>
            <a:chExt cx="3674102" cy="5579671"/>
          </a:xfrm>
        </p:grpSpPr>
        <p:sp>
          <p:nvSpPr>
            <p:cNvPr name="Freeform 12" id="12"/>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3" id="13"/>
          <p:cNvGrpSpPr>
            <a:grpSpLocks noChangeAspect="true"/>
          </p:cNvGrpSpPr>
          <p:nvPr/>
        </p:nvGrpSpPr>
        <p:grpSpPr>
          <a:xfrm rot="0">
            <a:off x="1169280" y="4764520"/>
            <a:ext cx="2501015" cy="4294419"/>
            <a:chOff x="0" y="0"/>
            <a:chExt cx="3334687" cy="5725892"/>
          </a:xfrm>
        </p:grpSpPr>
        <p:sp>
          <p:nvSpPr>
            <p:cNvPr name="Freeform 14" id="14"/>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5" id="15"/>
          <p:cNvGrpSpPr/>
          <p:nvPr/>
        </p:nvGrpSpPr>
        <p:grpSpPr>
          <a:xfrm rot="0">
            <a:off x="5541861" y="2503935"/>
            <a:ext cx="11867532" cy="7026036"/>
            <a:chOff x="0" y="0"/>
            <a:chExt cx="15823376" cy="9368048"/>
          </a:xfrm>
        </p:grpSpPr>
        <p:sp>
          <p:nvSpPr>
            <p:cNvPr name="Freeform 16" id="16"/>
            <p:cNvSpPr/>
            <p:nvPr/>
          </p:nvSpPr>
          <p:spPr>
            <a:xfrm flipH="false" flipV="false" rot="0">
              <a:off x="0" y="0"/>
              <a:ext cx="15791348" cy="9274739"/>
            </a:xfrm>
            <a:custGeom>
              <a:avLst/>
              <a:gdLst/>
              <a:ahLst/>
              <a:cxnLst/>
              <a:rect r="r" b="b" t="t" l="l"/>
              <a:pathLst>
                <a:path h="9274739" w="15791348">
                  <a:moveTo>
                    <a:pt x="0" y="1609371"/>
                  </a:moveTo>
                  <a:cubicBezTo>
                    <a:pt x="0" y="718522"/>
                    <a:pt x="263234" y="0"/>
                    <a:pt x="585986" y="0"/>
                  </a:cubicBezTo>
                  <a:lnTo>
                    <a:pt x="15205360" y="0"/>
                  </a:lnTo>
                  <a:lnTo>
                    <a:pt x="15205360" y="95267"/>
                  </a:lnTo>
                  <a:lnTo>
                    <a:pt x="15205360" y="0"/>
                  </a:lnTo>
                  <a:cubicBezTo>
                    <a:pt x="15528263" y="0"/>
                    <a:pt x="15791348" y="718522"/>
                    <a:pt x="15791348" y="1609371"/>
                  </a:cubicBezTo>
                  <a:lnTo>
                    <a:pt x="15757444" y="1609371"/>
                  </a:lnTo>
                  <a:lnTo>
                    <a:pt x="15791348" y="1609371"/>
                  </a:lnTo>
                  <a:lnTo>
                    <a:pt x="15791348" y="7665367"/>
                  </a:lnTo>
                  <a:lnTo>
                    <a:pt x="15757444" y="7665367"/>
                  </a:lnTo>
                  <a:lnTo>
                    <a:pt x="15791348" y="7665367"/>
                  </a:lnTo>
                  <a:cubicBezTo>
                    <a:pt x="15791348" y="8556217"/>
                    <a:pt x="15528114" y="9274739"/>
                    <a:pt x="15205360" y="9274739"/>
                  </a:cubicBezTo>
                  <a:lnTo>
                    <a:pt x="15205360" y="9179473"/>
                  </a:lnTo>
                  <a:lnTo>
                    <a:pt x="15205360" y="9274739"/>
                  </a:lnTo>
                  <a:lnTo>
                    <a:pt x="585986" y="9274739"/>
                  </a:lnTo>
                  <a:lnTo>
                    <a:pt x="585986" y="9179473"/>
                  </a:lnTo>
                  <a:lnTo>
                    <a:pt x="585986" y="9274739"/>
                  </a:lnTo>
                  <a:cubicBezTo>
                    <a:pt x="263234" y="9274739"/>
                    <a:pt x="0" y="8556217"/>
                    <a:pt x="0" y="7665367"/>
                  </a:cubicBezTo>
                  <a:lnTo>
                    <a:pt x="0" y="1609371"/>
                  </a:lnTo>
                  <a:lnTo>
                    <a:pt x="33903" y="1609371"/>
                  </a:lnTo>
                  <a:lnTo>
                    <a:pt x="0" y="1609371"/>
                  </a:lnTo>
                  <a:moveTo>
                    <a:pt x="67805" y="1609371"/>
                  </a:moveTo>
                  <a:lnTo>
                    <a:pt x="67805" y="7665367"/>
                  </a:lnTo>
                  <a:lnTo>
                    <a:pt x="33903" y="7665367"/>
                  </a:lnTo>
                  <a:lnTo>
                    <a:pt x="67805" y="7665367"/>
                  </a:lnTo>
                  <a:cubicBezTo>
                    <a:pt x="67805" y="8446554"/>
                    <a:pt x="299096" y="9084205"/>
                    <a:pt x="585986" y="9084205"/>
                  </a:cubicBezTo>
                  <a:lnTo>
                    <a:pt x="15205360" y="9084205"/>
                  </a:lnTo>
                  <a:cubicBezTo>
                    <a:pt x="15492402" y="9084205"/>
                    <a:pt x="15723543" y="8446977"/>
                    <a:pt x="15723543" y="7665367"/>
                  </a:cubicBezTo>
                  <a:lnTo>
                    <a:pt x="15723543" y="1609371"/>
                  </a:lnTo>
                  <a:cubicBezTo>
                    <a:pt x="15723543" y="828185"/>
                    <a:pt x="15492253" y="190533"/>
                    <a:pt x="15205360" y="190533"/>
                  </a:cubicBezTo>
                  <a:lnTo>
                    <a:pt x="585986" y="190533"/>
                  </a:lnTo>
                  <a:lnTo>
                    <a:pt x="585986" y="95267"/>
                  </a:lnTo>
                  <a:lnTo>
                    <a:pt x="585986" y="190533"/>
                  </a:lnTo>
                  <a:cubicBezTo>
                    <a:pt x="299096" y="190533"/>
                    <a:pt x="67805" y="827761"/>
                    <a:pt x="67805" y="1609371"/>
                  </a:cubicBezTo>
                  <a:close/>
                </a:path>
              </a:pathLst>
            </a:custGeom>
            <a:solidFill>
              <a:srgbClr val="385724"/>
            </a:solidFill>
          </p:spPr>
        </p:sp>
      </p:grpSp>
      <p:grpSp>
        <p:nvGrpSpPr>
          <p:cNvPr name="Group 17" id="17"/>
          <p:cNvGrpSpPr/>
          <p:nvPr/>
        </p:nvGrpSpPr>
        <p:grpSpPr>
          <a:xfrm rot="0">
            <a:off x="5541861" y="2834485"/>
            <a:ext cx="11926182" cy="6364934"/>
            <a:chOff x="0" y="0"/>
            <a:chExt cx="15901576" cy="8486579"/>
          </a:xfrm>
        </p:grpSpPr>
        <p:sp>
          <p:nvSpPr>
            <p:cNvPr name="Freeform 18" id="18"/>
            <p:cNvSpPr/>
            <p:nvPr/>
          </p:nvSpPr>
          <p:spPr>
            <a:xfrm flipH="false" flipV="false" rot="0">
              <a:off x="34070" y="86303"/>
              <a:ext cx="15801250" cy="8229444"/>
            </a:xfrm>
            <a:custGeom>
              <a:avLst/>
              <a:gdLst/>
              <a:ahLst/>
              <a:cxnLst/>
              <a:rect r="r" b="b" t="t" l="l"/>
              <a:pathLst>
                <a:path h="8229444" w="15801250">
                  <a:moveTo>
                    <a:pt x="0" y="1371638"/>
                  </a:moveTo>
                  <a:cubicBezTo>
                    <a:pt x="0" y="614092"/>
                    <a:pt x="248485" y="0"/>
                    <a:pt x="554812" y="0"/>
                  </a:cubicBezTo>
                  <a:lnTo>
                    <a:pt x="15246438" y="0"/>
                  </a:lnTo>
                  <a:cubicBezTo>
                    <a:pt x="15552917" y="0"/>
                    <a:pt x="15801250" y="614092"/>
                    <a:pt x="15801250" y="1371638"/>
                  </a:cubicBezTo>
                  <a:lnTo>
                    <a:pt x="15801250" y="6857806"/>
                  </a:lnTo>
                  <a:cubicBezTo>
                    <a:pt x="15801250" y="7615352"/>
                    <a:pt x="15552765" y="8229444"/>
                    <a:pt x="15246438" y="8229444"/>
                  </a:cubicBezTo>
                  <a:lnTo>
                    <a:pt x="554812" y="8229444"/>
                  </a:lnTo>
                  <a:cubicBezTo>
                    <a:pt x="248333" y="8229444"/>
                    <a:pt x="0" y="7615352"/>
                    <a:pt x="0" y="6857806"/>
                  </a:cubicBezTo>
                  <a:close/>
                </a:path>
              </a:pathLst>
            </a:custGeom>
            <a:solidFill>
              <a:srgbClr val="FFFFFF"/>
            </a:solidFill>
          </p:spPr>
        </p:sp>
        <p:sp>
          <p:nvSpPr>
            <p:cNvPr name="Freeform 19" id="19"/>
            <p:cNvSpPr/>
            <p:nvPr/>
          </p:nvSpPr>
          <p:spPr>
            <a:xfrm flipH="false" flipV="false" rot="0">
              <a:off x="0" y="0"/>
              <a:ext cx="15847433" cy="8336843"/>
            </a:xfrm>
            <a:custGeom>
              <a:avLst/>
              <a:gdLst/>
              <a:ahLst/>
              <a:cxnLst/>
              <a:rect r="r" b="b" t="t" l="l"/>
              <a:pathLst>
                <a:path h="8336843" w="15847433">
                  <a:moveTo>
                    <a:pt x="212143" y="337156"/>
                  </a:moveTo>
                  <a:cubicBezTo>
                    <a:pt x="267564" y="222853"/>
                    <a:pt x="331615" y="133482"/>
                    <a:pt x="401421" y="75179"/>
                  </a:cubicBezTo>
                  <a:lnTo>
                    <a:pt x="422620" y="239346"/>
                  </a:lnTo>
                  <a:cubicBezTo>
                    <a:pt x="360840" y="290744"/>
                    <a:pt x="304208" y="370143"/>
                    <a:pt x="255147" y="471021"/>
                  </a:cubicBezTo>
                  <a:close/>
                  <a:moveTo>
                    <a:pt x="681704" y="0"/>
                  </a:moveTo>
                  <a:lnTo>
                    <a:pt x="886125" y="0"/>
                  </a:lnTo>
                  <a:lnTo>
                    <a:pt x="886125" y="172605"/>
                  </a:lnTo>
                  <a:lnTo>
                    <a:pt x="681704" y="172605"/>
                  </a:lnTo>
                  <a:close/>
                  <a:moveTo>
                    <a:pt x="1158686" y="172605"/>
                  </a:moveTo>
                  <a:lnTo>
                    <a:pt x="1363106" y="172605"/>
                  </a:lnTo>
                  <a:lnTo>
                    <a:pt x="1158686" y="172605"/>
                  </a:lnTo>
                  <a:close/>
                  <a:moveTo>
                    <a:pt x="1635667" y="172605"/>
                  </a:moveTo>
                  <a:lnTo>
                    <a:pt x="1840087" y="172605"/>
                  </a:lnTo>
                  <a:lnTo>
                    <a:pt x="1635667" y="172605"/>
                  </a:lnTo>
                  <a:close/>
                  <a:moveTo>
                    <a:pt x="2112648" y="172605"/>
                  </a:moveTo>
                  <a:lnTo>
                    <a:pt x="2317068" y="172605"/>
                  </a:lnTo>
                  <a:lnTo>
                    <a:pt x="2112648" y="172605"/>
                  </a:lnTo>
                  <a:close/>
                  <a:moveTo>
                    <a:pt x="2589629" y="172605"/>
                  </a:moveTo>
                  <a:lnTo>
                    <a:pt x="2794050" y="172605"/>
                  </a:lnTo>
                  <a:lnTo>
                    <a:pt x="2589629" y="172605"/>
                  </a:lnTo>
                  <a:close/>
                  <a:moveTo>
                    <a:pt x="3066610" y="172605"/>
                  </a:moveTo>
                  <a:lnTo>
                    <a:pt x="3271031" y="172605"/>
                  </a:lnTo>
                  <a:lnTo>
                    <a:pt x="3066610" y="172605"/>
                  </a:lnTo>
                  <a:close/>
                  <a:moveTo>
                    <a:pt x="3543591" y="172605"/>
                  </a:moveTo>
                  <a:lnTo>
                    <a:pt x="3748012" y="172605"/>
                  </a:lnTo>
                  <a:lnTo>
                    <a:pt x="3543591" y="172605"/>
                  </a:lnTo>
                  <a:close/>
                  <a:moveTo>
                    <a:pt x="4020572" y="172605"/>
                  </a:moveTo>
                  <a:lnTo>
                    <a:pt x="4224992" y="172605"/>
                  </a:lnTo>
                  <a:lnTo>
                    <a:pt x="4020572" y="172605"/>
                  </a:lnTo>
                  <a:close/>
                  <a:moveTo>
                    <a:pt x="4497553" y="172605"/>
                  </a:moveTo>
                  <a:lnTo>
                    <a:pt x="4701974" y="172605"/>
                  </a:lnTo>
                  <a:lnTo>
                    <a:pt x="4497553" y="172605"/>
                  </a:lnTo>
                  <a:close/>
                  <a:moveTo>
                    <a:pt x="4974534" y="172605"/>
                  </a:moveTo>
                  <a:lnTo>
                    <a:pt x="5178955" y="172605"/>
                  </a:lnTo>
                  <a:lnTo>
                    <a:pt x="4974534" y="172605"/>
                  </a:lnTo>
                  <a:close/>
                  <a:moveTo>
                    <a:pt x="5451516" y="172605"/>
                  </a:moveTo>
                  <a:lnTo>
                    <a:pt x="5655936" y="172605"/>
                  </a:lnTo>
                  <a:lnTo>
                    <a:pt x="5451516" y="172605"/>
                  </a:lnTo>
                  <a:close/>
                  <a:moveTo>
                    <a:pt x="5928497" y="172605"/>
                  </a:moveTo>
                  <a:lnTo>
                    <a:pt x="6132917" y="172605"/>
                  </a:lnTo>
                  <a:lnTo>
                    <a:pt x="5928497" y="172605"/>
                  </a:lnTo>
                  <a:close/>
                  <a:moveTo>
                    <a:pt x="6405478" y="172605"/>
                  </a:moveTo>
                  <a:lnTo>
                    <a:pt x="6609898" y="172605"/>
                  </a:lnTo>
                  <a:lnTo>
                    <a:pt x="6405478" y="172605"/>
                  </a:lnTo>
                  <a:close/>
                  <a:moveTo>
                    <a:pt x="6882459" y="172605"/>
                  </a:moveTo>
                  <a:lnTo>
                    <a:pt x="7086880" y="172605"/>
                  </a:lnTo>
                  <a:lnTo>
                    <a:pt x="6882459" y="172605"/>
                  </a:lnTo>
                  <a:close/>
                  <a:moveTo>
                    <a:pt x="7359440" y="172605"/>
                  </a:moveTo>
                  <a:lnTo>
                    <a:pt x="7563861" y="172605"/>
                  </a:lnTo>
                  <a:lnTo>
                    <a:pt x="7359440" y="172605"/>
                  </a:lnTo>
                  <a:close/>
                  <a:moveTo>
                    <a:pt x="7836422" y="172605"/>
                  </a:moveTo>
                  <a:lnTo>
                    <a:pt x="8040843" y="172605"/>
                  </a:lnTo>
                  <a:lnTo>
                    <a:pt x="7836422" y="172605"/>
                  </a:lnTo>
                  <a:close/>
                  <a:moveTo>
                    <a:pt x="8313403" y="172605"/>
                  </a:moveTo>
                  <a:lnTo>
                    <a:pt x="8517823" y="172605"/>
                  </a:lnTo>
                  <a:lnTo>
                    <a:pt x="8313403" y="172605"/>
                  </a:lnTo>
                  <a:close/>
                  <a:moveTo>
                    <a:pt x="8790384" y="172605"/>
                  </a:moveTo>
                  <a:lnTo>
                    <a:pt x="8994804" y="172605"/>
                  </a:lnTo>
                  <a:lnTo>
                    <a:pt x="8790384" y="172605"/>
                  </a:lnTo>
                  <a:close/>
                  <a:moveTo>
                    <a:pt x="9267365" y="172605"/>
                  </a:moveTo>
                  <a:lnTo>
                    <a:pt x="9471785" y="172605"/>
                  </a:lnTo>
                  <a:lnTo>
                    <a:pt x="9267365" y="172605"/>
                  </a:lnTo>
                  <a:close/>
                  <a:moveTo>
                    <a:pt x="9744346" y="172605"/>
                  </a:moveTo>
                  <a:lnTo>
                    <a:pt x="9948766" y="172605"/>
                  </a:lnTo>
                  <a:lnTo>
                    <a:pt x="9744346" y="172605"/>
                  </a:lnTo>
                  <a:close/>
                  <a:moveTo>
                    <a:pt x="10221327" y="172605"/>
                  </a:moveTo>
                  <a:lnTo>
                    <a:pt x="10425748" y="172605"/>
                  </a:lnTo>
                  <a:lnTo>
                    <a:pt x="10221327" y="172605"/>
                  </a:lnTo>
                  <a:close/>
                  <a:moveTo>
                    <a:pt x="10698308" y="172605"/>
                  </a:moveTo>
                  <a:lnTo>
                    <a:pt x="10902729" y="172605"/>
                  </a:lnTo>
                  <a:lnTo>
                    <a:pt x="10698308" y="172605"/>
                  </a:lnTo>
                  <a:close/>
                  <a:moveTo>
                    <a:pt x="11175290" y="172605"/>
                  </a:moveTo>
                  <a:lnTo>
                    <a:pt x="11379710" y="172605"/>
                  </a:lnTo>
                  <a:lnTo>
                    <a:pt x="11175290" y="172605"/>
                  </a:lnTo>
                  <a:close/>
                  <a:moveTo>
                    <a:pt x="11652271" y="172605"/>
                  </a:moveTo>
                  <a:lnTo>
                    <a:pt x="11856691" y="172605"/>
                  </a:lnTo>
                  <a:lnTo>
                    <a:pt x="11652271" y="172605"/>
                  </a:lnTo>
                  <a:close/>
                  <a:moveTo>
                    <a:pt x="12129252" y="172605"/>
                  </a:moveTo>
                  <a:lnTo>
                    <a:pt x="12333672" y="172605"/>
                  </a:lnTo>
                  <a:lnTo>
                    <a:pt x="12129252" y="172605"/>
                  </a:lnTo>
                  <a:close/>
                  <a:moveTo>
                    <a:pt x="12606233" y="172605"/>
                  </a:moveTo>
                  <a:lnTo>
                    <a:pt x="12810654" y="172605"/>
                  </a:lnTo>
                  <a:lnTo>
                    <a:pt x="12606233" y="172605"/>
                  </a:lnTo>
                  <a:close/>
                  <a:moveTo>
                    <a:pt x="13083214" y="172605"/>
                  </a:moveTo>
                  <a:lnTo>
                    <a:pt x="13287634" y="172605"/>
                  </a:lnTo>
                  <a:lnTo>
                    <a:pt x="13083214" y="172605"/>
                  </a:lnTo>
                  <a:close/>
                  <a:moveTo>
                    <a:pt x="13560196" y="172605"/>
                  </a:moveTo>
                  <a:lnTo>
                    <a:pt x="13764616" y="172605"/>
                  </a:lnTo>
                  <a:lnTo>
                    <a:pt x="13560196" y="172605"/>
                  </a:lnTo>
                  <a:close/>
                  <a:moveTo>
                    <a:pt x="14037176" y="172605"/>
                  </a:moveTo>
                  <a:lnTo>
                    <a:pt x="14241597" y="172605"/>
                  </a:lnTo>
                  <a:lnTo>
                    <a:pt x="14037176" y="172605"/>
                  </a:lnTo>
                  <a:close/>
                  <a:moveTo>
                    <a:pt x="14514157" y="172605"/>
                  </a:moveTo>
                  <a:lnTo>
                    <a:pt x="14718578" y="172605"/>
                  </a:lnTo>
                  <a:lnTo>
                    <a:pt x="14514157" y="172605"/>
                  </a:lnTo>
                  <a:close/>
                  <a:moveTo>
                    <a:pt x="14991139" y="172605"/>
                  </a:moveTo>
                  <a:lnTo>
                    <a:pt x="15195559" y="172605"/>
                  </a:lnTo>
                  <a:lnTo>
                    <a:pt x="14991139" y="172605"/>
                  </a:lnTo>
                  <a:close/>
                  <a:moveTo>
                    <a:pt x="15475843" y="254689"/>
                  </a:moveTo>
                  <a:cubicBezTo>
                    <a:pt x="15545346" y="315293"/>
                    <a:pt x="15608791" y="406965"/>
                    <a:pt x="15663607" y="523186"/>
                  </a:cubicBezTo>
                  <a:lnTo>
                    <a:pt x="15619845" y="655517"/>
                  </a:lnTo>
                  <a:cubicBezTo>
                    <a:pt x="15571389" y="552721"/>
                    <a:pt x="15515213" y="471405"/>
                    <a:pt x="15453734" y="418089"/>
                  </a:cubicBezTo>
                  <a:close/>
                  <a:moveTo>
                    <a:pt x="15809123" y="1275363"/>
                  </a:moveTo>
                  <a:cubicBezTo>
                    <a:pt x="15833958" y="1436461"/>
                    <a:pt x="15847433" y="1611368"/>
                    <a:pt x="15847433" y="1793946"/>
                  </a:cubicBezTo>
                  <a:lnTo>
                    <a:pt x="15813362" y="1793946"/>
                  </a:lnTo>
                  <a:lnTo>
                    <a:pt x="15847433" y="1793946"/>
                  </a:lnTo>
                  <a:lnTo>
                    <a:pt x="15847433" y="1813508"/>
                  </a:lnTo>
                  <a:lnTo>
                    <a:pt x="15779293" y="1813508"/>
                  </a:lnTo>
                  <a:lnTo>
                    <a:pt x="15779293" y="1793946"/>
                  </a:lnTo>
                  <a:cubicBezTo>
                    <a:pt x="15779293" y="1633231"/>
                    <a:pt x="15767331" y="1479804"/>
                    <a:pt x="15745526" y="1338268"/>
                  </a:cubicBezTo>
                  <a:close/>
                  <a:moveTo>
                    <a:pt x="15783835" y="2566451"/>
                  </a:moveTo>
                  <a:lnTo>
                    <a:pt x="15783835" y="3084268"/>
                  </a:lnTo>
                  <a:lnTo>
                    <a:pt x="15715695" y="3084268"/>
                  </a:lnTo>
                  <a:lnTo>
                    <a:pt x="15715695" y="2167925"/>
                  </a:lnTo>
                  <a:close/>
                  <a:moveTo>
                    <a:pt x="15715695" y="3376163"/>
                  </a:moveTo>
                  <a:lnTo>
                    <a:pt x="15715695" y="3893979"/>
                  </a:lnTo>
                  <a:lnTo>
                    <a:pt x="15647555" y="3893979"/>
                  </a:lnTo>
                  <a:lnTo>
                    <a:pt x="15647555" y="3376163"/>
                  </a:lnTo>
                  <a:close/>
                  <a:moveTo>
                    <a:pt x="15647555" y="4584401"/>
                  </a:moveTo>
                  <a:lnTo>
                    <a:pt x="15647555" y="5102218"/>
                  </a:lnTo>
                  <a:lnTo>
                    <a:pt x="15579415" y="5102218"/>
                  </a:lnTo>
                  <a:lnTo>
                    <a:pt x="15579415" y="4584401"/>
                  </a:lnTo>
                  <a:close/>
                  <a:moveTo>
                    <a:pt x="15579415" y="5792639"/>
                  </a:moveTo>
                  <a:lnTo>
                    <a:pt x="15579415" y="6310456"/>
                  </a:lnTo>
                  <a:lnTo>
                    <a:pt x="15511275" y="6310456"/>
                  </a:lnTo>
                  <a:lnTo>
                    <a:pt x="15511275" y="5792639"/>
                  </a:lnTo>
                  <a:close/>
                  <a:moveTo>
                    <a:pt x="15510821" y="7004713"/>
                  </a:moveTo>
                  <a:cubicBezTo>
                    <a:pt x="15507641" y="7193428"/>
                    <a:pt x="15490075" y="7373321"/>
                    <a:pt x="15460549" y="7537105"/>
                  </a:cubicBezTo>
                  <a:lnTo>
                    <a:pt x="15398617" y="7465378"/>
                  </a:lnTo>
                  <a:cubicBezTo>
                    <a:pt x="15424510" y="7321540"/>
                    <a:pt x="15440106" y="7163510"/>
                    <a:pt x="15442831" y="6997425"/>
                  </a:cubicBezTo>
                  <a:close/>
                  <a:moveTo>
                    <a:pt x="15212518" y="8094428"/>
                  </a:moveTo>
                  <a:cubicBezTo>
                    <a:pt x="15155432" y="8202978"/>
                    <a:pt x="15090169" y="8285829"/>
                    <a:pt x="15019303" y="8336843"/>
                  </a:cubicBezTo>
                  <a:lnTo>
                    <a:pt x="15000678" y="8170759"/>
                  </a:lnTo>
                  <a:cubicBezTo>
                    <a:pt x="15063367" y="8125498"/>
                    <a:pt x="15121210" y="8051853"/>
                    <a:pt x="15171634" y="7956344"/>
                  </a:cubicBezTo>
                  <a:close/>
                  <a:moveTo>
                    <a:pt x="14698439" y="8256677"/>
                  </a:moveTo>
                  <a:lnTo>
                    <a:pt x="14494018" y="8256677"/>
                  </a:lnTo>
                  <a:lnTo>
                    <a:pt x="14494018" y="8084072"/>
                  </a:lnTo>
                  <a:lnTo>
                    <a:pt x="14698439" y="8084072"/>
                  </a:lnTo>
                  <a:close/>
                  <a:moveTo>
                    <a:pt x="14221458" y="8084072"/>
                  </a:moveTo>
                  <a:lnTo>
                    <a:pt x="14017037" y="8084072"/>
                  </a:lnTo>
                  <a:lnTo>
                    <a:pt x="14017037" y="7911467"/>
                  </a:lnTo>
                  <a:lnTo>
                    <a:pt x="14221458" y="7911467"/>
                  </a:lnTo>
                  <a:close/>
                  <a:moveTo>
                    <a:pt x="13744476" y="7911467"/>
                  </a:moveTo>
                  <a:lnTo>
                    <a:pt x="13540056" y="7911467"/>
                  </a:lnTo>
                  <a:lnTo>
                    <a:pt x="13540056" y="7738861"/>
                  </a:lnTo>
                  <a:lnTo>
                    <a:pt x="13744476" y="7738861"/>
                  </a:lnTo>
                  <a:close/>
                  <a:moveTo>
                    <a:pt x="13267496" y="7738861"/>
                  </a:moveTo>
                  <a:lnTo>
                    <a:pt x="13063074" y="7738861"/>
                  </a:lnTo>
                  <a:lnTo>
                    <a:pt x="13063074" y="7566256"/>
                  </a:lnTo>
                  <a:lnTo>
                    <a:pt x="13267496" y="7566256"/>
                  </a:lnTo>
                  <a:close/>
                  <a:moveTo>
                    <a:pt x="12790514" y="7566256"/>
                  </a:moveTo>
                  <a:lnTo>
                    <a:pt x="12586094" y="7566256"/>
                  </a:lnTo>
                  <a:lnTo>
                    <a:pt x="12586094" y="7393650"/>
                  </a:lnTo>
                  <a:lnTo>
                    <a:pt x="12790514" y="7393650"/>
                  </a:lnTo>
                  <a:close/>
                  <a:moveTo>
                    <a:pt x="12313533" y="7393650"/>
                  </a:moveTo>
                  <a:lnTo>
                    <a:pt x="12109112" y="7393650"/>
                  </a:lnTo>
                  <a:lnTo>
                    <a:pt x="12109112" y="7221045"/>
                  </a:lnTo>
                  <a:lnTo>
                    <a:pt x="12313533" y="7221045"/>
                  </a:lnTo>
                  <a:close/>
                  <a:moveTo>
                    <a:pt x="11836552" y="7221045"/>
                  </a:moveTo>
                  <a:lnTo>
                    <a:pt x="11632131" y="7221045"/>
                  </a:lnTo>
                  <a:lnTo>
                    <a:pt x="11632131" y="7048440"/>
                  </a:lnTo>
                  <a:lnTo>
                    <a:pt x="11836552" y="7048440"/>
                  </a:lnTo>
                  <a:close/>
                  <a:moveTo>
                    <a:pt x="11359571" y="7048440"/>
                  </a:moveTo>
                  <a:lnTo>
                    <a:pt x="11155150" y="7048440"/>
                  </a:lnTo>
                  <a:lnTo>
                    <a:pt x="11155150" y="6875834"/>
                  </a:lnTo>
                  <a:lnTo>
                    <a:pt x="11359571" y="6875834"/>
                  </a:lnTo>
                  <a:close/>
                  <a:moveTo>
                    <a:pt x="10882589" y="6875834"/>
                  </a:moveTo>
                  <a:lnTo>
                    <a:pt x="10678169" y="6875834"/>
                  </a:lnTo>
                  <a:lnTo>
                    <a:pt x="10678169" y="6703229"/>
                  </a:lnTo>
                  <a:lnTo>
                    <a:pt x="10882589" y="6703229"/>
                  </a:lnTo>
                  <a:close/>
                  <a:moveTo>
                    <a:pt x="10405608" y="6703229"/>
                  </a:moveTo>
                  <a:lnTo>
                    <a:pt x="10201188" y="6703229"/>
                  </a:lnTo>
                  <a:lnTo>
                    <a:pt x="10201188" y="6530623"/>
                  </a:lnTo>
                  <a:lnTo>
                    <a:pt x="10405608" y="6530623"/>
                  </a:lnTo>
                  <a:close/>
                  <a:moveTo>
                    <a:pt x="9928627" y="6530623"/>
                  </a:moveTo>
                  <a:lnTo>
                    <a:pt x="9724206" y="6530623"/>
                  </a:lnTo>
                  <a:lnTo>
                    <a:pt x="9724206" y="6358018"/>
                  </a:lnTo>
                  <a:lnTo>
                    <a:pt x="9928627" y="6358018"/>
                  </a:lnTo>
                  <a:close/>
                  <a:moveTo>
                    <a:pt x="9451646" y="6358018"/>
                  </a:moveTo>
                  <a:lnTo>
                    <a:pt x="9247225" y="6358018"/>
                  </a:lnTo>
                  <a:lnTo>
                    <a:pt x="9247225" y="6185412"/>
                  </a:lnTo>
                  <a:lnTo>
                    <a:pt x="9451646" y="6185412"/>
                  </a:lnTo>
                  <a:close/>
                  <a:moveTo>
                    <a:pt x="8974665" y="6185412"/>
                  </a:moveTo>
                  <a:lnTo>
                    <a:pt x="8770245" y="6185412"/>
                  </a:lnTo>
                  <a:lnTo>
                    <a:pt x="8770245" y="6012807"/>
                  </a:lnTo>
                  <a:lnTo>
                    <a:pt x="8974665" y="6012807"/>
                  </a:lnTo>
                  <a:close/>
                  <a:moveTo>
                    <a:pt x="8497684" y="6012807"/>
                  </a:moveTo>
                  <a:lnTo>
                    <a:pt x="8293264" y="6012807"/>
                  </a:lnTo>
                  <a:lnTo>
                    <a:pt x="8293264" y="5840201"/>
                  </a:lnTo>
                  <a:lnTo>
                    <a:pt x="8497684" y="5840201"/>
                  </a:lnTo>
                  <a:close/>
                  <a:moveTo>
                    <a:pt x="8020703" y="5840201"/>
                  </a:moveTo>
                  <a:lnTo>
                    <a:pt x="7816283" y="5840201"/>
                  </a:lnTo>
                  <a:lnTo>
                    <a:pt x="7816283" y="5667596"/>
                  </a:lnTo>
                  <a:lnTo>
                    <a:pt x="8020703" y="5667596"/>
                  </a:lnTo>
                  <a:close/>
                  <a:moveTo>
                    <a:pt x="7543722" y="5667596"/>
                  </a:moveTo>
                  <a:lnTo>
                    <a:pt x="7339301" y="5667596"/>
                  </a:lnTo>
                  <a:lnTo>
                    <a:pt x="7339301" y="5494991"/>
                  </a:lnTo>
                  <a:lnTo>
                    <a:pt x="7543722" y="5494991"/>
                  </a:lnTo>
                  <a:close/>
                  <a:moveTo>
                    <a:pt x="7066741" y="5494991"/>
                  </a:moveTo>
                  <a:lnTo>
                    <a:pt x="6862320" y="5494991"/>
                  </a:lnTo>
                  <a:lnTo>
                    <a:pt x="6862320" y="5322385"/>
                  </a:lnTo>
                  <a:lnTo>
                    <a:pt x="7066741" y="5322385"/>
                  </a:lnTo>
                  <a:close/>
                  <a:moveTo>
                    <a:pt x="6589759" y="5322385"/>
                  </a:moveTo>
                  <a:lnTo>
                    <a:pt x="6385339" y="5322385"/>
                  </a:lnTo>
                  <a:lnTo>
                    <a:pt x="6385339" y="5149779"/>
                  </a:lnTo>
                  <a:lnTo>
                    <a:pt x="6589759" y="5149779"/>
                  </a:lnTo>
                  <a:close/>
                  <a:moveTo>
                    <a:pt x="6112778" y="5149779"/>
                  </a:moveTo>
                  <a:lnTo>
                    <a:pt x="5908358" y="5149779"/>
                  </a:lnTo>
                  <a:lnTo>
                    <a:pt x="5908358" y="4977174"/>
                  </a:lnTo>
                  <a:lnTo>
                    <a:pt x="6112778" y="4977174"/>
                  </a:lnTo>
                  <a:close/>
                  <a:moveTo>
                    <a:pt x="5635797" y="4977174"/>
                  </a:moveTo>
                  <a:lnTo>
                    <a:pt x="5431377" y="4977174"/>
                  </a:lnTo>
                  <a:lnTo>
                    <a:pt x="5431377" y="4804569"/>
                  </a:lnTo>
                  <a:lnTo>
                    <a:pt x="5635797" y="4804569"/>
                  </a:lnTo>
                  <a:close/>
                  <a:moveTo>
                    <a:pt x="5158816" y="4804569"/>
                  </a:moveTo>
                  <a:lnTo>
                    <a:pt x="4954395" y="4804569"/>
                  </a:lnTo>
                  <a:lnTo>
                    <a:pt x="4954395" y="4631963"/>
                  </a:lnTo>
                  <a:lnTo>
                    <a:pt x="5158816" y="4631963"/>
                  </a:lnTo>
                  <a:close/>
                  <a:moveTo>
                    <a:pt x="4681835" y="4631963"/>
                  </a:moveTo>
                  <a:lnTo>
                    <a:pt x="4477414" y="4631963"/>
                  </a:lnTo>
                  <a:lnTo>
                    <a:pt x="4477414" y="4459358"/>
                  </a:lnTo>
                  <a:lnTo>
                    <a:pt x="4681835" y="4459358"/>
                  </a:lnTo>
                  <a:close/>
                  <a:moveTo>
                    <a:pt x="4204854" y="4459358"/>
                  </a:moveTo>
                  <a:lnTo>
                    <a:pt x="4000433" y="4459358"/>
                  </a:lnTo>
                  <a:lnTo>
                    <a:pt x="4000433" y="4286752"/>
                  </a:lnTo>
                  <a:lnTo>
                    <a:pt x="4204854" y="4286752"/>
                  </a:lnTo>
                  <a:close/>
                  <a:moveTo>
                    <a:pt x="3727872" y="4286752"/>
                  </a:moveTo>
                  <a:lnTo>
                    <a:pt x="3523452" y="4286752"/>
                  </a:lnTo>
                  <a:lnTo>
                    <a:pt x="3523452" y="4114147"/>
                  </a:lnTo>
                  <a:lnTo>
                    <a:pt x="3727872" y="4114147"/>
                  </a:lnTo>
                  <a:close/>
                  <a:moveTo>
                    <a:pt x="3250891" y="4114147"/>
                  </a:moveTo>
                  <a:lnTo>
                    <a:pt x="3046471" y="4114147"/>
                  </a:lnTo>
                  <a:lnTo>
                    <a:pt x="3046471" y="3941541"/>
                  </a:lnTo>
                  <a:lnTo>
                    <a:pt x="3250891" y="3941541"/>
                  </a:lnTo>
                  <a:close/>
                  <a:moveTo>
                    <a:pt x="2773910" y="3941541"/>
                  </a:moveTo>
                  <a:lnTo>
                    <a:pt x="2569490" y="3941541"/>
                  </a:lnTo>
                  <a:lnTo>
                    <a:pt x="2569490" y="3768936"/>
                  </a:lnTo>
                  <a:lnTo>
                    <a:pt x="2773910" y="3768936"/>
                  </a:lnTo>
                  <a:close/>
                  <a:moveTo>
                    <a:pt x="2296929" y="3768936"/>
                  </a:moveTo>
                  <a:lnTo>
                    <a:pt x="2092509" y="3768936"/>
                  </a:lnTo>
                  <a:lnTo>
                    <a:pt x="2092509" y="3596330"/>
                  </a:lnTo>
                  <a:lnTo>
                    <a:pt x="2296929" y="3596330"/>
                  </a:lnTo>
                  <a:close/>
                  <a:moveTo>
                    <a:pt x="1819948" y="3596330"/>
                  </a:moveTo>
                  <a:lnTo>
                    <a:pt x="1615527" y="3596330"/>
                  </a:lnTo>
                  <a:lnTo>
                    <a:pt x="1615527" y="3423725"/>
                  </a:lnTo>
                  <a:lnTo>
                    <a:pt x="1819948" y="3423725"/>
                  </a:lnTo>
                  <a:close/>
                  <a:moveTo>
                    <a:pt x="1342967" y="3423725"/>
                  </a:moveTo>
                  <a:lnTo>
                    <a:pt x="1138546" y="3423725"/>
                  </a:lnTo>
                  <a:lnTo>
                    <a:pt x="1138546" y="3251119"/>
                  </a:lnTo>
                  <a:lnTo>
                    <a:pt x="1342967" y="3251119"/>
                  </a:lnTo>
                  <a:close/>
                  <a:moveTo>
                    <a:pt x="865986" y="3251119"/>
                  </a:moveTo>
                  <a:lnTo>
                    <a:pt x="1128704" y="3251119"/>
                  </a:lnTo>
                  <a:lnTo>
                    <a:pt x="1128704" y="3078514"/>
                  </a:lnTo>
                  <a:lnTo>
                    <a:pt x="1333124" y="3078514"/>
                  </a:lnTo>
                  <a:close/>
                  <a:moveTo>
                    <a:pt x="856143" y="3078514"/>
                  </a:moveTo>
                  <a:lnTo>
                    <a:pt x="651723" y="3078514"/>
                  </a:lnTo>
                  <a:lnTo>
                    <a:pt x="651723" y="2905908"/>
                  </a:lnTo>
                  <a:lnTo>
                    <a:pt x="856143" y="2905908"/>
                  </a:lnTo>
                  <a:close/>
                  <a:moveTo>
                    <a:pt x="371440" y="2803112"/>
                  </a:moveTo>
                  <a:cubicBezTo>
                    <a:pt x="302997" y="2735988"/>
                    <a:pt x="240913" y="2637795"/>
                    <a:pt x="188067" y="2515820"/>
                  </a:cubicBezTo>
                  <a:lnTo>
                    <a:pt x="233948" y="2388092"/>
                  </a:lnTo>
                  <a:cubicBezTo>
                    <a:pt x="280738" y="2495875"/>
                    <a:pt x="335704" y="2582561"/>
                    <a:pt x="396273" y="2642398"/>
                  </a:cubicBezTo>
                  <a:close/>
                  <a:moveTo>
                    <a:pt x="30133" y="7405925"/>
                  </a:moveTo>
                  <a:cubicBezTo>
                    <a:pt x="10600" y="7260937"/>
                    <a:pt x="0" y="7105591"/>
                    <a:pt x="0" y="6944109"/>
                  </a:cubicBezTo>
                  <a:lnTo>
                    <a:pt x="0" y="6868163"/>
                  </a:lnTo>
                  <a:lnTo>
                    <a:pt x="68140" y="6868163"/>
                  </a:lnTo>
                  <a:lnTo>
                    <a:pt x="68140" y="6944109"/>
                  </a:lnTo>
                  <a:lnTo>
                    <a:pt x="34070" y="6944109"/>
                  </a:lnTo>
                  <a:lnTo>
                    <a:pt x="68140" y="6944109"/>
                  </a:lnTo>
                  <a:cubicBezTo>
                    <a:pt x="68140" y="7086029"/>
                    <a:pt x="77528" y="7222579"/>
                    <a:pt x="94639" y="7350307"/>
                  </a:cubicBezTo>
                  <a:close/>
                  <a:moveTo>
                    <a:pt x="0" y="6177741"/>
                  </a:moveTo>
                  <a:lnTo>
                    <a:pt x="0" y="5659925"/>
                  </a:lnTo>
                  <a:lnTo>
                    <a:pt x="68140" y="5659925"/>
                  </a:lnTo>
                  <a:lnTo>
                    <a:pt x="68140" y="6177741"/>
                  </a:lnTo>
                  <a:close/>
                  <a:moveTo>
                    <a:pt x="68140" y="4969503"/>
                  </a:moveTo>
                  <a:lnTo>
                    <a:pt x="68140" y="4451686"/>
                  </a:lnTo>
                  <a:lnTo>
                    <a:pt x="68140" y="4969503"/>
                  </a:lnTo>
                  <a:close/>
                  <a:moveTo>
                    <a:pt x="68140" y="3761265"/>
                  </a:moveTo>
                  <a:lnTo>
                    <a:pt x="68140" y="3243448"/>
                  </a:lnTo>
                  <a:lnTo>
                    <a:pt x="68140" y="3761265"/>
                  </a:lnTo>
                  <a:close/>
                  <a:moveTo>
                    <a:pt x="68140" y="2553026"/>
                  </a:moveTo>
                  <a:lnTo>
                    <a:pt x="68140" y="2035210"/>
                  </a:lnTo>
                  <a:lnTo>
                    <a:pt x="68140" y="2553027"/>
                  </a:lnTo>
                  <a:close/>
                  <a:moveTo>
                    <a:pt x="0" y="1457941"/>
                  </a:moveTo>
                  <a:cubicBezTo>
                    <a:pt x="0" y="1268075"/>
                    <a:pt x="14688" y="1086647"/>
                    <a:pt x="41338" y="920179"/>
                  </a:cubicBezTo>
                  <a:lnTo>
                    <a:pt x="104482" y="985002"/>
                  </a:lnTo>
                  <a:cubicBezTo>
                    <a:pt x="81011" y="1131525"/>
                    <a:pt x="68140" y="1290705"/>
                    <a:pt x="68140" y="1457941"/>
                  </a:cubicBezTo>
                  <a:close/>
                </a:path>
              </a:pathLst>
            </a:custGeom>
            <a:solidFill>
              <a:srgbClr val="385724"/>
            </a:solidFill>
          </p:spPr>
        </p:sp>
      </p:grpSp>
      <p:pic>
        <p:nvPicPr>
          <p:cNvPr name="Picture 20" id="20">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0" r="0" b="0"/>
          <a:stretch>
            <a:fillRect/>
          </a:stretch>
        </p:blipFill>
        <p:spPr>
          <a:xfrm flipH="false" flipV="false" rot="0">
            <a:off x="329679" y="5681564"/>
            <a:ext cx="4373925" cy="2460333"/>
          </a:xfrm>
          <a:prstGeom prst="rect">
            <a:avLst/>
          </a:prstGeom>
        </p:spPr>
      </p:pic>
      <p:sp>
        <p:nvSpPr>
          <p:cNvPr name="TextBox 21" id="21"/>
          <p:cNvSpPr txBox="true"/>
          <p:nvPr/>
        </p:nvSpPr>
        <p:spPr>
          <a:xfrm rot="0">
            <a:off x="5541861" y="4076601"/>
            <a:ext cx="11926182" cy="2095500"/>
          </a:xfrm>
          <a:prstGeom prst="rect">
            <a:avLst/>
          </a:prstGeom>
        </p:spPr>
        <p:txBody>
          <a:bodyPr anchor="t" rtlCol="false" tIns="0" lIns="0" bIns="0" rIns="0">
            <a:spAutoFit/>
          </a:bodyPr>
          <a:lstStyle/>
          <a:p>
            <a:pPr algn="just">
              <a:lnSpc>
                <a:spcPts val="7774"/>
              </a:lnSpc>
            </a:pPr>
            <a:r>
              <a:rPr lang="en-US" sz="6478" b="true">
                <a:solidFill>
                  <a:srgbClr val="000000"/>
                </a:solidFill>
                <a:latin typeface="Calibri (MS) Bold"/>
                <a:ea typeface="Calibri (MS) Bold"/>
                <a:cs typeface="Calibri (MS) Bold"/>
                <a:sym typeface="Calibri (MS) Bold"/>
              </a:rPr>
              <a:t>Thảo luận nhóm bốn, tìm cách so sánh 3,5 km và 2,75 km </a:t>
            </a:r>
            <a:r>
              <a:rPr lang="en-US" sz="6478" b="true">
                <a:solidFill>
                  <a:srgbClr val="000000"/>
                </a:solidFill>
                <a:latin typeface="Calibri (MS) Bold"/>
                <a:ea typeface="Calibri (MS) Bold"/>
                <a:cs typeface="Calibri (MS) Bold"/>
                <a:sym typeface="Calibri (MS) Bold"/>
              </a:rPr>
              <a:t>(2’)</a:t>
            </a:r>
          </a:p>
        </p:txBody>
      </p:sp>
    </p:spTree>
  </p:cSld>
  <p:clrMapOvr>
    <a:masterClrMapping/>
  </p:clrMapOvr>
  <p:transition spd="fast">
    <p:fade/>
  </p:transition>
  <p:timing>
    <p:tnLst>
      <p:par>
        <p:cTn dur="indefinite" restart="never" nodeType="tmRoot">
          <p:childTnLst>
            <p:video>
              <p:cMediaNode vol="100000">
                <p:cTn fill="hold" display="false">
                  <p:stCondLst>
                    <p:cond delay="indefinite"/>
                  </p:stCondLst>
                </p:cTn>
                <p:tgtEl>
                  <p:spTgt spid="20"/>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89870" y="0"/>
            <a:ext cx="2806995" cy="2806995"/>
            <a:chOff x="0" y="0"/>
            <a:chExt cx="3742660" cy="3742660"/>
          </a:xfrm>
        </p:grpSpPr>
        <p:sp>
          <p:nvSpPr>
            <p:cNvPr name="Freeform 3" id="3" descr="A round pink label with white text and a black background  Description automatically generated"/>
            <p:cNvSpPr/>
            <p:nvPr/>
          </p:nvSpPr>
          <p:spPr>
            <a:xfrm flipH="false" flipV="false" rot="0">
              <a:off x="0" y="0"/>
              <a:ext cx="3742690" cy="3742690"/>
            </a:xfrm>
            <a:custGeom>
              <a:avLst/>
              <a:gdLst/>
              <a:ahLst/>
              <a:cxnLst/>
              <a:rect r="r" b="b" t="t" l="l"/>
              <a:pathLst>
                <a:path h="3742690" w="3742690">
                  <a:moveTo>
                    <a:pt x="0" y="0"/>
                  </a:moveTo>
                  <a:lnTo>
                    <a:pt x="3742690" y="0"/>
                  </a:lnTo>
                  <a:lnTo>
                    <a:pt x="3742690" y="3742690"/>
                  </a:lnTo>
                  <a:lnTo>
                    <a:pt x="0" y="3742690"/>
                  </a:lnTo>
                  <a:lnTo>
                    <a:pt x="0" y="0"/>
                  </a:lnTo>
                  <a:close/>
                </a:path>
              </a:pathLst>
            </a:custGeom>
            <a:blipFill>
              <a:blip r:embed="rId3"/>
              <a:stretch>
                <a:fillRect l="0" t="0" r="0" b="0"/>
              </a:stretch>
            </a:blipFill>
          </p:spPr>
        </p:sp>
      </p:grpSp>
      <p:grpSp>
        <p:nvGrpSpPr>
          <p:cNvPr name="Group 4" id="4"/>
          <p:cNvGrpSpPr>
            <a:grpSpLocks noChangeAspect="true"/>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4"/>
              <a:stretch>
                <a:fillRect l="0" t="0" r="0" b="-38666"/>
              </a:stretch>
            </a:blipFill>
          </p:spPr>
        </p:sp>
      </p:grpSp>
      <p:grpSp>
        <p:nvGrpSpPr>
          <p:cNvPr name="Group 6" id="6"/>
          <p:cNvGrpSpPr/>
          <p:nvPr/>
        </p:nvGrpSpPr>
        <p:grpSpPr>
          <a:xfrm rot="0">
            <a:off x="329679" y="284100"/>
            <a:ext cx="17628642" cy="9718798"/>
            <a:chOff x="0" y="0"/>
            <a:chExt cx="23504856" cy="12958398"/>
          </a:xfrm>
        </p:grpSpPr>
        <p:sp>
          <p:nvSpPr>
            <p:cNvPr name="Freeform 7" id="7"/>
            <p:cNvSpPr/>
            <p:nvPr/>
          </p:nvSpPr>
          <p:spPr>
            <a:xfrm flipH="false" flipV="false" rot="0">
              <a:off x="38100" y="38100"/>
              <a:ext cx="23428706" cy="12882245"/>
            </a:xfrm>
            <a:custGeom>
              <a:avLst/>
              <a:gdLst/>
              <a:ahLst/>
              <a:cxnLst/>
              <a:rect r="r" b="b" t="t" l="l"/>
              <a:pathLst>
                <a:path h="12882245" w="23428706">
                  <a:moveTo>
                    <a:pt x="0" y="2147062"/>
                  </a:moveTo>
                  <a:cubicBezTo>
                    <a:pt x="0" y="961263"/>
                    <a:pt x="963803" y="0"/>
                    <a:pt x="2152777" y="0"/>
                  </a:cubicBezTo>
                  <a:lnTo>
                    <a:pt x="21275929" y="0"/>
                  </a:lnTo>
                  <a:cubicBezTo>
                    <a:pt x="22464903" y="0"/>
                    <a:pt x="23428706" y="961263"/>
                    <a:pt x="23428706" y="2147062"/>
                  </a:cubicBezTo>
                  <a:lnTo>
                    <a:pt x="23428706" y="10735183"/>
                  </a:lnTo>
                  <a:cubicBezTo>
                    <a:pt x="23428706" y="11920982"/>
                    <a:pt x="22464903" y="12882245"/>
                    <a:pt x="21275929" y="12882245"/>
                  </a:cubicBezTo>
                  <a:lnTo>
                    <a:pt x="2152777" y="12882245"/>
                  </a:lnTo>
                  <a:cubicBezTo>
                    <a:pt x="963803" y="12882245"/>
                    <a:pt x="0" y="11920982"/>
                    <a:pt x="0" y="10735183"/>
                  </a:cubicBezTo>
                  <a:close/>
                </a:path>
              </a:pathLst>
            </a:custGeom>
            <a:solidFill>
              <a:srgbClr val="FFFFFF">
                <a:alpha val="67059"/>
              </a:srgbClr>
            </a:solidFill>
          </p:spPr>
        </p:sp>
        <p:sp>
          <p:nvSpPr>
            <p:cNvPr name="Freeform 8" id="8"/>
            <p:cNvSpPr/>
            <p:nvPr/>
          </p:nvSpPr>
          <p:spPr>
            <a:xfrm flipH="false" flipV="false" rot="0">
              <a:off x="0" y="0"/>
              <a:ext cx="23269575" cy="12694286"/>
            </a:xfrm>
            <a:custGeom>
              <a:avLst/>
              <a:gdLst/>
              <a:ahLst/>
              <a:cxnLst/>
              <a:rect r="r" b="b" t="t" l="l"/>
              <a:pathLst>
                <a:path h="12694286" w="23269575">
                  <a:moveTo>
                    <a:pt x="164211" y="1353566"/>
                  </a:moveTo>
                  <a:cubicBezTo>
                    <a:pt x="174117" y="1329690"/>
                    <a:pt x="184404" y="1305941"/>
                    <a:pt x="195072" y="1282446"/>
                  </a:cubicBezTo>
                  <a:lnTo>
                    <a:pt x="264414" y="1314069"/>
                  </a:lnTo>
                  <a:cubicBezTo>
                    <a:pt x="254127" y="1336802"/>
                    <a:pt x="244094" y="1359662"/>
                    <a:pt x="234569" y="1382776"/>
                  </a:cubicBezTo>
                  <a:close/>
                  <a:moveTo>
                    <a:pt x="372999" y="1105408"/>
                  </a:moveTo>
                  <a:cubicBezTo>
                    <a:pt x="386207" y="1083183"/>
                    <a:pt x="399669" y="1061085"/>
                    <a:pt x="413639" y="1039368"/>
                  </a:cubicBezTo>
                  <a:lnTo>
                    <a:pt x="477774" y="1080516"/>
                  </a:lnTo>
                  <a:cubicBezTo>
                    <a:pt x="394081" y="1072261"/>
                    <a:pt x="381000" y="1093470"/>
                    <a:pt x="368300" y="1115060"/>
                  </a:cubicBezTo>
                  <a:close/>
                  <a:moveTo>
                    <a:pt x="479044" y="821309"/>
                  </a:moveTo>
                  <a:cubicBezTo>
                    <a:pt x="608330" y="660019"/>
                    <a:pt x="760222" y="517398"/>
                    <a:pt x="929767" y="398145"/>
                  </a:cubicBezTo>
                  <a:lnTo>
                    <a:pt x="973582" y="460502"/>
                  </a:lnTo>
                  <a:cubicBezTo>
                    <a:pt x="809879" y="575564"/>
                    <a:pt x="663321" y="713232"/>
                    <a:pt x="538480" y="869061"/>
                  </a:cubicBezTo>
                  <a:close/>
                  <a:moveTo>
                    <a:pt x="1186180" y="322326"/>
                  </a:moveTo>
                  <a:cubicBezTo>
                    <a:pt x="1208786" y="309753"/>
                    <a:pt x="1231519" y="297688"/>
                    <a:pt x="1254633" y="285877"/>
                  </a:cubicBezTo>
                  <a:lnTo>
                    <a:pt x="1289177" y="353822"/>
                  </a:lnTo>
                  <a:cubicBezTo>
                    <a:pt x="1266952" y="365125"/>
                    <a:pt x="1244854" y="376936"/>
                    <a:pt x="1223137" y="389001"/>
                  </a:cubicBezTo>
                  <a:close/>
                  <a:moveTo>
                    <a:pt x="1504061" y="258191"/>
                  </a:moveTo>
                  <a:cubicBezTo>
                    <a:pt x="1528191" y="249047"/>
                    <a:pt x="1552448" y="240157"/>
                    <a:pt x="1576959" y="231775"/>
                  </a:cubicBezTo>
                  <a:lnTo>
                    <a:pt x="1601597" y="303911"/>
                  </a:lnTo>
                  <a:cubicBezTo>
                    <a:pt x="1577975" y="312039"/>
                    <a:pt x="1554480" y="320421"/>
                    <a:pt x="1531239" y="329311"/>
                  </a:cubicBezTo>
                  <a:close/>
                  <a:moveTo>
                    <a:pt x="1704340" y="54102"/>
                  </a:moveTo>
                  <a:cubicBezTo>
                    <a:pt x="1860804" y="18669"/>
                    <a:pt x="2023745" y="0"/>
                    <a:pt x="2190877" y="0"/>
                  </a:cubicBezTo>
                  <a:lnTo>
                    <a:pt x="2318512" y="0"/>
                  </a:lnTo>
                  <a:lnTo>
                    <a:pt x="2318512" y="76200"/>
                  </a:lnTo>
                  <a:lnTo>
                    <a:pt x="2190877" y="76200"/>
                  </a:lnTo>
                  <a:lnTo>
                    <a:pt x="2190877" y="38100"/>
                  </a:lnTo>
                  <a:lnTo>
                    <a:pt x="2190877" y="76200"/>
                  </a:lnTo>
                  <a:cubicBezTo>
                    <a:pt x="2029460" y="76200"/>
                    <a:pt x="1872234" y="94234"/>
                    <a:pt x="1721104" y="128397"/>
                  </a:cubicBezTo>
                  <a:close/>
                  <a:moveTo>
                    <a:pt x="2547112" y="0"/>
                  </a:moveTo>
                  <a:lnTo>
                    <a:pt x="2623312" y="0"/>
                  </a:lnTo>
                  <a:lnTo>
                    <a:pt x="2623312" y="76200"/>
                  </a:lnTo>
                  <a:lnTo>
                    <a:pt x="2547112" y="76200"/>
                  </a:lnTo>
                  <a:close/>
                  <a:moveTo>
                    <a:pt x="2851912" y="76200"/>
                  </a:moveTo>
                  <a:lnTo>
                    <a:pt x="2928112" y="76200"/>
                  </a:lnTo>
                  <a:lnTo>
                    <a:pt x="2851912" y="76200"/>
                  </a:lnTo>
                  <a:close/>
                  <a:moveTo>
                    <a:pt x="3156712" y="76200"/>
                  </a:moveTo>
                  <a:lnTo>
                    <a:pt x="3766312" y="76200"/>
                  </a:lnTo>
                  <a:lnTo>
                    <a:pt x="3156712" y="76200"/>
                  </a:lnTo>
                  <a:close/>
                  <a:moveTo>
                    <a:pt x="3994912" y="76200"/>
                  </a:moveTo>
                  <a:lnTo>
                    <a:pt x="4071112" y="76200"/>
                  </a:lnTo>
                  <a:lnTo>
                    <a:pt x="3994912" y="76200"/>
                  </a:lnTo>
                  <a:close/>
                  <a:moveTo>
                    <a:pt x="4299712" y="76200"/>
                  </a:moveTo>
                  <a:lnTo>
                    <a:pt x="4375912" y="76200"/>
                  </a:lnTo>
                  <a:lnTo>
                    <a:pt x="4299712" y="76200"/>
                  </a:lnTo>
                  <a:close/>
                  <a:moveTo>
                    <a:pt x="4604512" y="76200"/>
                  </a:moveTo>
                  <a:lnTo>
                    <a:pt x="5214112" y="76200"/>
                  </a:lnTo>
                  <a:lnTo>
                    <a:pt x="4604512" y="76200"/>
                  </a:lnTo>
                  <a:close/>
                  <a:moveTo>
                    <a:pt x="5442712" y="76200"/>
                  </a:moveTo>
                  <a:lnTo>
                    <a:pt x="5518912" y="76200"/>
                  </a:lnTo>
                  <a:lnTo>
                    <a:pt x="5442712" y="76200"/>
                  </a:lnTo>
                  <a:close/>
                  <a:moveTo>
                    <a:pt x="5747512" y="76200"/>
                  </a:moveTo>
                  <a:lnTo>
                    <a:pt x="5823712" y="76200"/>
                  </a:lnTo>
                  <a:lnTo>
                    <a:pt x="5747512" y="76200"/>
                  </a:lnTo>
                  <a:close/>
                  <a:moveTo>
                    <a:pt x="6052312" y="76200"/>
                  </a:moveTo>
                  <a:lnTo>
                    <a:pt x="6661912" y="76200"/>
                  </a:lnTo>
                  <a:lnTo>
                    <a:pt x="6052312" y="76200"/>
                  </a:lnTo>
                  <a:close/>
                  <a:moveTo>
                    <a:pt x="6890512" y="76200"/>
                  </a:moveTo>
                  <a:lnTo>
                    <a:pt x="6966712" y="76200"/>
                  </a:lnTo>
                  <a:lnTo>
                    <a:pt x="6890512" y="76200"/>
                  </a:lnTo>
                  <a:close/>
                  <a:moveTo>
                    <a:pt x="7195312" y="76200"/>
                  </a:moveTo>
                  <a:lnTo>
                    <a:pt x="7271512" y="76200"/>
                  </a:lnTo>
                  <a:lnTo>
                    <a:pt x="7195312" y="76200"/>
                  </a:lnTo>
                  <a:close/>
                  <a:moveTo>
                    <a:pt x="7500112" y="76200"/>
                  </a:moveTo>
                  <a:lnTo>
                    <a:pt x="8109712" y="76200"/>
                  </a:lnTo>
                  <a:lnTo>
                    <a:pt x="7500112" y="76200"/>
                  </a:lnTo>
                  <a:close/>
                  <a:moveTo>
                    <a:pt x="8338312" y="76200"/>
                  </a:moveTo>
                  <a:lnTo>
                    <a:pt x="8414512" y="76200"/>
                  </a:lnTo>
                  <a:lnTo>
                    <a:pt x="8338312" y="76200"/>
                  </a:lnTo>
                  <a:close/>
                  <a:moveTo>
                    <a:pt x="8643112" y="76200"/>
                  </a:moveTo>
                  <a:lnTo>
                    <a:pt x="8719312" y="76200"/>
                  </a:lnTo>
                  <a:lnTo>
                    <a:pt x="8643112" y="76200"/>
                  </a:lnTo>
                  <a:close/>
                  <a:moveTo>
                    <a:pt x="8947912" y="76200"/>
                  </a:moveTo>
                  <a:lnTo>
                    <a:pt x="9557512" y="76200"/>
                  </a:lnTo>
                  <a:lnTo>
                    <a:pt x="8947912" y="76200"/>
                  </a:lnTo>
                  <a:close/>
                  <a:moveTo>
                    <a:pt x="9786112" y="76200"/>
                  </a:moveTo>
                  <a:lnTo>
                    <a:pt x="9862312" y="76200"/>
                  </a:lnTo>
                  <a:lnTo>
                    <a:pt x="9786112" y="76200"/>
                  </a:lnTo>
                  <a:close/>
                  <a:moveTo>
                    <a:pt x="10090912" y="76200"/>
                  </a:moveTo>
                  <a:lnTo>
                    <a:pt x="10167112" y="76200"/>
                  </a:lnTo>
                  <a:lnTo>
                    <a:pt x="10090912" y="76200"/>
                  </a:lnTo>
                  <a:close/>
                  <a:moveTo>
                    <a:pt x="10395712" y="76200"/>
                  </a:moveTo>
                  <a:lnTo>
                    <a:pt x="11005312" y="76200"/>
                  </a:lnTo>
                  <a:lnTo>
                    <a:pt x="10395712" y="76200"/>
                  </a:lnTo>
                  <a:close/>
                  <a:moveTo>
                    <a:pt x="11233912" y="76200"/>
                  </a:moveTo>
                  <a:lnTo>
                    <a:pt x="11310112" y="76200"/>
                  </a:lnTo>
                  <a:lnTo>
                    <a:pt x="11233912" y="76200"/>
                  </a:lnTo>
                  <a:close/>
                  <a:moveTo>
                    <a:pt x="11538712" y="76200"/>
                  </a:moveTo>
                  <a:lnTo>
                    <a:pt x="11614912" y="76200"/>
                  </a:lnTo>
                  <a:lnTo>
                    <a:pt x="11538712" y="76200"/>
                  </a:lnTo>
                  <a:close/>
                  <a:moveTo>
                    <a:pt x="11843512" y="76200"/>
                  </a:moveTo>
                  <a:lnTo>
                    <a:pt x="12453112" y="76200"/>
                  </a:lnTo>
                  <a:lnTo>
                    <a:pt x="11843512" y="76200"/>
                  </a:lnTo>
                  <a:close/>
                  <a:moveTo>
                    <a:pt x="12681712" y="76200"/>
                  </a:moveTo>
                  <a:lnTo>
                    <a:pt x="12757912" y="76200"/>
                  </a:lnTo>
                  <a:lnTo>
                    <a:pt x="12681712" y="76200"/>
                  </a:lnTo>
                  <a:close/>
                  <a:moveTo>
                    <a:pt x="12986512" y="76200"/>
                  </a:moveTo>
                  <a:lnTo>
                    <a:pt x="13062713" y="76200"/>
                  </a:lnTo>
                  <a:lnTo>
                    <a:pt x="12986512" y="76200"/>
                  </a:lnTo>
                  <a:close/>
                  <a:moveTo>
                    <a:pt x="13291313" y="76200"/>
                  </a:moveTo>
                  <a:lnTo>
                    <a:pt x="13900913" y="76200"/>
                  </a:lnTo>
                  <a:lnTo>
                    <a:pt x="13291313" y="76200"/>
                  </a:lnTo>
                  <a:close/>
                  <a:moveTo>
                    <a:pt x="14129513" y="76200"/>
                  </a:moveTo>
                  <a:lnTo>
                    <a:pt x="14205713" y="76200"/>
                  </a:lnTo>
                  <a:lnTo>
                    <a:pt x="14129513" y="76200"/>
                  </a:lnTo>
                  <a:close/>
                  <a:moveTo>
                    <a:pt x="14434313" y="76200"/>
                  </a:moveTo>
                  <a:lnTo>
                    <a:pt x="14510513" y="76200"/>
                  </a:lnTo>
                  <a:lnTo>
                    <a:pt x="14434313" y="76200"/>
                  </a:lnTo>
                  <a:close/>
                  <a:moveTo>
                    <a:pt x="14739113" y="76200"/>
                  </a:moveTo>
                  <a:lnTo>
                    <a:pt x="15348713" y="76200"/>
                  </a:lnTo>
                  <a:lnTo>
                    <a:pt x="14739113" y="76200"/>
                  </a:lnTo>
                  <a:close/>
                  <a:moveTo>
                    <a:pt x="15577313" y="76200"/>
                  </a:moveTo>
                  <a:lnTo>
                    <a:pt x="15653513" y="76200"/>
                  </a:lnTo>
                  <a:lnTo>
                    <a:pt x="15577313" y="76200"/>
                  </a:lnTo>
                  <a:close/>
                  <a:moveTo>
                    <a:pt x="15882113" y="76200"/>
                  </a:moveTo>
                  <a:lnTo>
                    <a:pt x="15958313" y="76200"/>
                  </a:lnTo>
                  <a:lnTo>
                    <a:pt x="15882113" y="76200"/>
                  </a:lnTo>
                  <a:close/>
                  <a:moveTo>
                    <a:pt x="16186913" y="76200"/>
                  </a:moveTo>
                  <a:lnTo>
                    <a:pt x="16796513" y="76200"/>
                  </a:lnTo>
                  <a:lnTo>
                    <a:pt x="16186913" y="76200"/>
                  </a:lnTo>
                  <a:close/>
                  <a:moveTo>
                    <a:pt x="17025113" y="76200"/>
                  </a:moveTo>
                  <a:lnTo>
                    <a:pt x="17101313" y="76200"/>
                  </a:lnTo>
                  <a:lnTo>
                    <a:pt x="17025113" y="76200"/>
                  </a:lnTo>
                  <a:close/>
                  <a:moveTo>
                    <a:pt x="17329913" y="76200"/>
                  </a:moveTo>
                  <a:lnTo>
                    <a:pt x="17406113" y="76200"/>
                  </a:lnTo>
                  <a:lnTo>
                    <a:pt x="17329913" y="76200"/>
                  </a:lnTo>
                  <a:close/>
                  <a:moveTo>
                    <a:pt x="17634713" y="76200"/>
                  </a:moveTo>
                  <a:lnTo>
                    <a:pt x="18244313" y="76200"/>
                  </a:lnTo>
                  <a:lnTo>
                    <a:pt x="17634713" y="76200"/>
                  </a:lnTo>
                  <a:close/>
                  <a:moveTo>
                    <a:pt x="18472913" y="76200"/>
                  </a:moveTo>
                  <a:lnTo>
                    <a:pt x="18549113" y="76200"/>
                  </a:lnTo>
                  <a:lnTo>
                    <a:pt x="18472913" y="76200"/>
                  </a:lnTo>
                  <a:close/>
                  <a:moveTo>
                    <a:pt x="18777713" y="76200"/>
                  </a:moveTo>
                  <a:lnTo>
                    <a:pt x="18853913" y="76200"/>
                  </a:lnTo>
                  <a:lnTo>
                    <a:pt x="18777713" y="76200"/>
                  </a:lnTo>
                  <a:close/>
                  <a:moveTo>
                    <a:pt x="19082513" y="76200"/>
                  </a:moveTo>
                  <a:lnTo>
                    <a:pt x="19692113" y="76200"/>
                  </a:lnTo>
                  <a:lnTo>
                    <a:pt x="19082513" y="76200"/>
                  </a:lnTo>
                  <a:close/>
                  <a:moveTo>
                    <a:pt x="19920713" y="76200"/>
                  </a:moveTo>
                  <a:lnTo>
                    <a:pt x="19996913" y="76200"/>
                  </a:lnTo>
                  <a:lnTo>
                    <a:pt x="19920713" y="76200"/>
                  </a:lnTo>
                  <a:close/>
                  <a:moveTo>
                    <a:pt x="20225513" y="76200"/>
                  </a:moveTo>
                  <a:lnTo>
                    <a:pt x="20301713" y="76200"/>
                  </a:lnTo>
                  <a:lnTo>
                    <a:pt x="20225513" y="76200"/>
                  </a:lnTo>
                  <a:close/>
                  <a:moveTo>
                    <a:pt x="20530313" y="76200"/>
                  </a:moveTo>
                  <a:lnTo>
                    <a:pt x="21139913" y="76200"/>
                  </a:lnTo>
                  <a:lnTo>
                    <a:pt x="20530313" y="76200"/>
                  </a:lnTo>
                  <a:close/>
                  <a:moveTo>
                    <a:pt x="21369655" y="76835"/>
                  </a:moveTo>
                  <a:cubicBezTo>
                    <a:pt x="21395562" y="77470"/>
                    <a:pt x="21421344" y="78613"/>
                    <a:pt x="21446998" y="80137"/>
                  </a:cubicBezTo>
                  <a:lnTo>
                    <a:pt x="21442426" y="156210"/>
                  </a:lnTo>
                  <a:cubicBezTo>
                    <a:pt x="21417662" y="154686"/>
                    <a:pt x="21392769" y="153670"/>
                    <a:pt x="21367750" y="153035"/>
                  </a:cubicBezTo>
                  <a:close/>
                  <a:moveTo>
                    <a:pt x="21676233" y="182372"/>
                  </a:moveTo>
                  <a:cubicBezTo>
                    <a:pt x="21701761" y="186690"/>
                    <a:pt x="21727161" y="191389"/>
                    <a:pt x="21752433" y="196469"/>
                  </a:cubicBezTo>
                  <a:lnTo>
                    <a:pt x="21737193" y="271145"/>
                  </a:lnTo>
                  <a:cubicBezTo>
                    <a:pt x="21712810" y="266192"/>
                    <a:pt x="21688298" y="261620"/>
                    <a:pt x="21663661" y="257556"/>
                  </a:cubicBezTo>
                  <a:close/>
                  <a:moveTo>
                    <a:pt x="21964904" y="330073"/>
                  </a:moveTo>
                  <a:cubicBezTo>
                    <a:pt x="22164421" y="393446"/>
                    <a:pt x="22351619" y="484505"/>
                    <a:pt x="22521799" y="598805"/>
                  </a:cubicBezTo>
                  <a:lnTo>
                    <a:pt x="22479254" y="662051"/>
                  </a:lnTo>
                  <a:cubicBezTo>
                    <a:pt x="22315043" y="551688"/>
                    <a:pt x="22134449" y="463804"/>
                    <a:pt x="21941789" y="402717"/>
                  </a:cubicBezTo>
                  <a:close/>
                  <a:moveTo>
                    <a:pt x="22684487" y="811149"/>
                  </a:moveTo>
                  <a:cubicBezTo>
                    <a:pt x="22704298" y="827786"/>
                    <a:pt x="22723856" y="844677"/>
                    <a:pt x="22743033" y="861949"/>
                  </a:cubicBezTo>
                  <a:lnTo>
                    <a:pt x="22692106" y="918591"/>
                  </a:lnTo>
                  <a:cubicBezTo>
                    <a:pt x="22673563" y="901954"/>
                    <a:pt x="22654768" y="885571"/>
                    <a:pt x="22635590" y="869569"/>
                  </a:cubicBezTo>
                  <a:close/>
                  <a:moveTo>
                    <a:pt x="22858603" y="1084834"/>
                  </a:moveTo>
                  <a:cubicBezTo>
                    <a:pt x="22875875" y="1104011"/>
                    <a:pt x="22892893" y="1123569"/>
                    <a:pt x="22909403" y="1143381"/>
                  </a:cubicBezTo>
                  <a:lnTo>
                    <a:pt x="22850983" y="1192276"/>
                  </a:lnTo>
                  <a:cubicBezTo>
                    <a:pt x="22834981" y="1173099"/>
                    <a:pt x="22818598" y="1154303"/>
                    <a:pt x="22801962" y="1135761"/>
                  </a:cubicBezTo>
                  <a:close/>
                  <a:moveTo>
                    <a:pt x="22992462" y="1380236"/>
                  </a:moveTo>
                  <a:cubicBezTo>
                    <a:pt x="23106762" y="1550543"/>
                    <a:pt x="23197820" y="1737741"/>
                    <a:pt x="23260813" y="1937258"/>
                  </a:cubicBezTo>
                  <a:lnTo>
                    <a:pt x="23188168" y="1960245"/>
                  </a:lnTo>
                  <a:cubicBezTo>
                    <a:pt x="23127336" y="1767713"/>
                    <a:pt x="23039578" y="1586992"/>
                    <a:pt x="22929214" y="1422654"/>
                  </a:cubicBezTo>
                  <a:close/>
                  <a:moveTo>
                    <a:pt x="23255605" y="2204974"/>
                  </a:moveTo>
                  <a:cubicBezTo>
                    <a:pt x="23260686" y="2230247"/>
                    <a:pt x="23265385" y="2255647"/>
                    <a:pt x="23269575" y="2281174"/>
                  </a:cubicBezTo>
                  <a:lnTo>
                    <a:pt x="23194390" y="2293493"/>
                  </a:lnTo>
                  <a:cubicBezTo>
                    <a:pt x="23190327" y="2268855"/>
                    <a:pt x="23185882" y="2244344"/>
                    <a:pt x="23180929" y="2219960"/>
                  </a:cubicBezTo>
                  <a:close/>
                  <a:moveTo>
                    <a:pt x="23220299" y="2527427"/>
                  </a:moveTo>
                  <a:cubicBezTo>
                    <a:pt x="23221696" y="2553081"/>
                    <a:pt x="23222713" y="2578862"/>
                    <a:pt x="23223347" y="2604770"/>
                  </a:cubicBezTo>
                  <a:lnTo>
                    <a:pt x="23147147" y="2606421"/>
                  </a:lnTo>
                  <a:cubicBezTo>
                    <a:pt x="23146638" y="2581402"/>
                    <a:pt x="23145623" y="2556510"/>
                    <a:pt x="23144226" y="2531745"/>
                  </a:cubicBezTo>
                  <a:close/>
                  <a:moveTo>
                    <a:pt x="23147782" y="2838704"/>
                  </a:moveTo>
                  <a:lnTo>
                    <a:pt x="23147782" y="3448304"/>
                  </a:lnTo>
                  <a:lnTo>
                    <a:pt x="23071582" y="3448304"/>
                  </a:lnTo>
                  <a:lnTo>
                    <a:pt x="23071582" y="2838704"/>
                  </a:lnTo>
                  <a:close/>
                  <a:moveTo>
                    <a:pt x="23071582" y="3676904"/>
                  </a:moveTo>
                  <a:lnTo>
                    <a:pt x="23071582" y="3753104"/>
                  </a:lnTo>
                  <a:lnTo>
                    <a:pt x="22995382" y="3753104"/>
                  </a:lnTo>
                  <a:lnTo>
                    <a:pt x="22995382" y="3676904"/>
                  </a:lnTo>
                  <a:close/>
                  <a:moveTo>
                    <a:pt x="22995382" y="3981704"/>
                  </a:moveTo>
                  <a:lnTo>
                    <a:pt x="22995382" y="4057904"/>
                  </a:lnTo>
                  <a:lnTo>
                    <a:pt x="22919182" y="4057904"/>
                  </a:lnTo>
                  <a:lnTo>
                    <a:pt x="22919182" y="3981704"/>
                  </a:lnTo>
                  <a:close/>
                  <a:moveTo>
                    <a:pt x="22919182" y="4286504"/>
                  </a:moveTo>
                  <a:lnTo>
                    <a:pt x="22919182" y="4896104"/>
                  </a:lnTo>
                  <a:lnTo>
                    <a:pt x="22842982" y="4896104"/>
                  </a:lnTo>
                  <a:lnTo>
                    <a:pt x="22842982" y="4286504"/>
                  </a:lnTo>
                  <a:close/>
                  <a:moveTo>
                    <a:pt x="22842982" y="5124704"/>
                  </a:moveTo>
                  <a:lnTo>
                    <a:pt x="22842982" y="5200904"/>
                  </a:lnTo>
                  <a:lnTo>
                    <a:pt x="22766782" y="5200904"/>
                  </a:lnTo>
                  <a:lnTo>
                    <a:pt x="22766782" y="5124704"/>
                  </a:lnTo>
                  <a:close/>
                  <a:moveTo>
                    <a:pt x="22766782" y="5429504"/>
                  </a:moveTo>
                  <a:lnTo>
                    <a:pt x="22766782" y="5505704"/>
                  </a:lnTo>
                  <a:lnTo>
                    <a:pt x="22690582" y="5505704"/>
                  </a:lnTo>
                  <a:lnTo>
                    <a:pt x="22690582" y="5429504"/>
                  </a:lnTo>
                  <a:close/>
                  <a:moveTo>
                    <a:pt x="22690582" y="5734304"/>
                  </a:moveTo>
                  <a:lnTo>
                    <a:pt x="22690582" y="6343904"/>
                  </a:lnTo>
                  <a:lnTo>
                    <a:pt x="22614382" y="6343904"/>
                  </a:lnTo>
                  <a:lnTo>
                    <a:pt x="22614382" y="5734304"/>
                  </a:lnTo>
                  <a:close/>
                  <a:moveTo>
                    <a:pt x="22614382" y="6572504"/>
                  </a:moveTo>
                  <a:lnTo>
                    <a:pt x="22614382" y="6648704"/>
                  </a:lnTo>
                  <a:lnTo>
                    <a:pt x="22538182" y="6648704"/>
                  </a:lnTo>
                  <a:lnTo>
                    <a:pt x="22538182" y="6572504"/>
                  </a:lnTo>
                  <a:close/>
                  <a:moveTo>
                    <a:pt x="22538182" y="6877304"/>
                  </a:moveTo>
                  <a:lnTo>
                    <a:pt x="22538182" y="6953504"/>
                  </a:lnTo>
                  <a:lnTo>
                    <a:pt x="22461982" y="6953504"/>
                  </a:lnTo>
                  <a:lnTo>
                    <a:pt x="22461982" y="6877304"/>
                  </a:lnTo>
                  <a:close/>
                  <a:moveTo>
                    <a:pt x="22461982" y="7182104"/>
                  </a:moveTo>
                  <a:lnTo>
                    <a:pt x="22461982" y="7791704"/>
                  </a:lnTo>
                  <a:lnTo>
                    <a:pt x="22385782" y="7791704"/>
                  </a:lnTo>
                  <a:lnTo>
                    <a:pt x="22385782" y="7182104"/>
                  </a:lnTo>
                  <a:close/>
                  <a:moveTo>
                    <a:pt x="22385782" y="8020304"/>
                  </a:moveTo>
                  <a:lnTo>
                    <a:pt x="22385782" y="8096504"/>
                  </a:lnTo>
                  <a:lnTo>
                    <a:pt x="22309582" y="8096504"/>
                  </a:lnTo>
                  <a:lnTo>
                    <a:pt x="22309582" y="8020304"/>
                  </a:lnTo>
                  <a:close/>
                  <a:moveTo>
                    <a:pt x="22309582" y="8325104"/>
                  </a:moveTo>
                  <a:lnTo>
                    <a:pt x="22309582" y="8401304"/>
                  </a:lnTo>
                  <a:lnTo>
                    <a:pt x="22233382" y="8401304"/>
                  </a:lnTo>
                  <a:lnTo>
                    <a:pt x="22233382" y="8325104"/>
                  </a:lnTo>
                  <a:close/>
                  <a:moveTo>
                    <a:pt x="22233382" y="8629904"/>
                  </a:moveTo>
                  <a:lnTo>
                    <a:pt x="22233382" y="9239504"/>
                  </a:lnTo>
                  <a:lnTo>
                    <a:pt x="22157182" y="9239504"/>
                  </a:lnTo>
                  <a:lnTo>
                    <a:pt x="22157182" y="8629904"/>
                  </a:lnTo>
                  <a:close/>
                  <a:moveTo>
                    <a:pt x="22157182" y="9468104"/>
                  </a:moveTo>
                  <a:lnTo>
                    <a:pt x="22157182" y="9544304"/>
                  </a:lnTo>
                  <a:lnTo>
                    <a:pt x="22080982" y="9544304"/>
                  </a:lnTo>
                  <a:lnTo>
                    <a:pt x="22080982" y="9468104"/>
                  </a:lnTo>
                  <a:close/>
                  <a:moveTo>
                    <a:pt x="22080982" y="9772904"/>
                  </a:moveTo>
                  <a:lnTo>
                    <a:pt x="22080982" y="9849104"/>
                  </a:lnTo>
                  <a:lnTo>
                    <a:pt x="22004782" y="9849104"/>
                  </a:lnTo>
                  <a:lnTo>
                    <a:pt x="22004782" y="9772904"/>
                  </a:lnTo>
                  <a:close/>
                  <a:moveTo>
                    <a:pt x="22004782" y="10077704"/>
                  </a:moveTo>
                  <a:lnTo>
                    <a:pt x="22004782" y="10687304"/>
                  </a:lnTo>
                  <a:lnTo>
                    <a:pt x="21928582" y="10687304"/>
                  </a:lnTo>
                  <a:lnTo>
                    <a:pt x="21928582" y="10077704"/>
                  </a:lnTo>
                  <a:close/>
                  <a:moveTo>
                    <a:pt x="21928582" y="10915904"/>
                  </a:moveTo>
                  <a:lnTo>
                    <a:pt x="21928582" y="10992104"/>
                  </a:lnTo>
                  <a:lnTo>
                    <a:pt x="21852382" y="10992104"/>
                  </a:lnTo>
                  <a:lnTo>
                    <a:pt x="21852382" y="10915904"/>
                  </a:lnTo>
                  <a:close/>
                  <a:moveTo>
                    <a:pt x="21852382" y="11220704"/>
                  </a:moveTo>
                  <a:lnTo>
                    <a:pt x="21852382" y="11244580"/>
                  </a:lnTo>
                  <a:lnTo>
                    <a:pt x="21814282" y="11244580"/>
                  </a:lnTo>
                  <a:lnTo>
                    <a:pt x="21852382" y="11244580"/>
                  </a:lnTo>
                  <a:cubicBezTo>
                    <a:pt x="21852382" y="11262360"/>
                    <a:pt x="21852128" y="11280267"/>
                    <a:pt x="21851747" y="11297920"/>
                  </a:cubicBezTo>
                  <a:lnTo>
                    <a:pt x="21775547" y="11296142"/>
                  </a:lnTo>
                  <a:cubicBezTo>
                    <a:pt x="21775928" y="11278997"/>
                    <a:pt x="21776182" y="11261852"/>
                    <a:pt x="21776182" y="11244580"/>
                  </a:cubicBezTo>
                  <a:lnTo>
                    <a:pt x="21776182" y="10749280"/>
                  </a:lnTo>
                  <a:close/>
                  <a:moveTo>
                    <a:pt x="21757639" y="11058399"/>
                  </a:moveTo>
                  <a:cubicBezTo>
                    <a:pt x="21730336" y="11267567"/>
                    <a:pt x="21673313" y="11467465"/>
                    <a:pt x="21590888" y="11653775"/>
                  </a:cubicBezTo>
                  <a:lnTo>
                    <a:pt x="21521165" y="11622913"/>
                  </a:lnTo>
                  <a:cubicBezTo>
                    <a:pt x="21600540" y="11443208"/>
                    <a:pt x="21655660" y="11250295"/>
                    <a:pt x="21681948" y="11048365"/>
                  </a:cubicBezTo>
                  <a:close/>
                  <a:moveTo>
                    <a:pt x="21410040" y="11851132"/>
                  </a:moveTo>
                  <a:cubicBezTo>
                    <a:pt x="21397088" y="11873485"/>
                    <a:pt x="21383752" y="11895710"/>
                    <a:pt x="21370162" y="11917553"/>
                  </a:cubicBezTo>
                  <a:lnTo>
                    <a:pt x="21305520" y="11877167"/>
                  </a:lnTo>
                  <a:cubicBezTo>
                    <a:pt x="21318728" y="11856086"/>
                    <a:pt x="21331555" y="11834623"/>
                    <a:pt x="21344001" y="11813032"/>
                  </a:cubicBezTo>
                  <a:close/>
                  <a:moveTo>
                    <a:pt x="21170519" y="12069826"/>
                  </a:moveTo>
                  <a:cubicBezTo>
                    <a:pt x="21154517" y="12090147"/>
                    <a:pt x="21138262" y="12110212"/>
                    <a:pt x="21121624" y="12130024"/>
                  </a:cubicBezTo>
                  <a:lnTo>
                    <a:pt x="21063331" y="12080875"/>
                  </a:lnTo>
                  <a:cubicBezTo>
                    <a:pt x="21079461" y="12061825"/>
                    <a:pt x="21095081" y="12042394"/>
                    <a:pt x="21110575" y="12022836"/>
                  </a:cubicBezTo>
                  <a:close/>
                  <a:moveTo>
                    <a:pt x="20902676" y="12252706"/>
                  </a:moveTo>
                  <a:cubicBezTo>
                    <a:pt x="20754087" y="12395454"/>
                    <a:pt x="20585176" y="12517374"/>
                    <a:pt x="20400899" y="12613894"/>
                  </a:cubicBezTo>
                  <a:lnTo>
                    <a:pt x="20365593" y="12546457"/>
                  </a:lnTo>
                  <a:cubicBezTo>
                    <a:pt x="20543520" y="12453239"/>
                    <a:pt x="20706462" y="12335511"/>
                    <a:pt x="20849971" y="12197715"/>
                  </a:cubicBezTo>
                  <a:close/>
                  <a:moveTo>
                    <a:pt x="20136738" y="12655677"/>
                  </a:moveTo>
                  <a:cubicBezTo>
                    <a:pt x="20112737" y="12665202"/>
                    <a:pt x="20088479" y="12674219"/>
                    <a:pt x="20064095" y="12682855"/>
                  </a:cubicBezTo>
                  <a:lnTo>
                    <a:pt x="20038695" y="12610974"/>
                  </a:lnTo>
                  <a:cubicBezTo>
                    <a:pt x="20062317" y="12602591"/>
                    <a:pt x="20085686" y="12593828"/>
                    <a:pt x="20108799" y="12584685"/>
                  </a:cubicBezTo>
                  <a:close/>
                  <a:moveTo>
                    <a:pt x="19813143" y="12677649"/>
                  </a:moveTo>
                  <a:cubicBezTo>
                    <a:pt x="19787997" y="12683617"/>
                    <a:pt x="19762724" y="12689205"/>
                    <a:pt x="19737324" y="12694286"/>
                  </a:cubicBezTo>
                  <a:lnTo>
                    <a:pt x="19722337" y="12619610"/>
                  </a:lnTo>
                  <a:cubicBezTo>
                    <a:pt x="19746849" y="12614656"/>
                    <a:pt x="19771233" y="12609323"/>
                    <a:pt x="19795489" y="12603607"/>
                  </a:cubicBezTo>
                  <a:close/>
                  <a:moveTo>
                    <a:pt x="19489674" y="12653773"/>
                  </a:moveTo>
                  <a:cubicBezTo>
                    <a:pt x="19422363" y="12659995"/>
                    <a:pt x="19354164" y="12663170"/>
                    <a:pt x="19285331" y="12663170"/>
                  </a:cubicBezTo>
                  <a:lnTo>
                    <a:pt x="19285331" y="12625070"/>
                  </a:lnTo>
                  <a:lnTo>
                    <a:pt x="19285331" y="12663170"/>
                  </a:lnTo>
                  <a:lnTo>
                    <a:pt x="20905470" y="12663170"/>
                  </a:lnTo>
                  <a:lnTo>
                    <a:pt x="20905470" y="12586970"/>
                  </a:lnTo>
                  <a:lnTo>
                    <a:pt x="21314029" y="12586970"/>
                  </a:lnTo>
                  <a:cubicBezTo>
                    <a:pt x="21380577" y="12586970"/>
                    <a:pt x="21446362" y="12583923"/>
                    <a:pt x="21511386" y="12577953"/>
                  </a:cubicBezTo>
                  <a:close/>
                  <a:moveTo>
                    <a:pt x="20669884" y="12587351"/>
                  </a:moveTo>
                  <a:lnTo>
                    <a:pt x="20593684" y="12587351"/>
                  </a:lnTo>
                  <a:lnTo>
                    <a:pt x="20593684" y="12511151"/>
                  </a:lnTo>
                  <a:lnTo>
                    <a:pt x="20669884" y="12511151"/>
                  </a:lnTo>
                  <a:close/>
                  <a:moveTo>
                    <a:pt x="20365084" y="12511151"/>
                  </a:moveTo>
                  <a:lnTo>
                    <a:pt x="20288884" y="12511151"/>
                  </a:lnTo>
                  <a:lnTo>
                    <a:pt x="20288884" y="12434951"/>
                  </a:lnTo>
                  <a:lnTo>
                    <a:pt x="20365084" y="12434951"/>
                  </a:lnTo>
                  <a:close/>
                  <a:moveTo>
                    <a:pt x="20060284" y="12434951"/>
                  </a:moveTo>
                  <a:lnTo>
                    <a:pt x="19450684" y="12434951"/>
                  </a:lnTo>
                  <a:lnTo>
                    <a:pt x="19450684" y="12358751"/>
                  </a:lnTo>
                  <a:lnTo>
                    <a:pt x="20060284" y="12358751"/>
                  </a:lnTo>
                  <a:close/>
                  <a:moveTo>
                    <a:pt x="19222084" y="12358751"/>
                  </a:moveTo>
                  <a:lnTo>
                    <a:pt x="19145884" y="12358751"/>
                  </a:lnTo>
                  <a:lnTo>
                    <a:pt x="19145884" y="12282551"/>
                  </a:lnTo>
                  <a:lnTo>
                    <a:pt x="19222084" y="12282551"/>
                  </a:lnTo>
                  <a:close/>
                  <a:moveTo>
                    <a:pt x="18917284" y="12282551"/>
                  </a:moveTo>
                  <a:lnTo>
                    <a:pt x="18841084" y="12282551"/>
                  </a:lnTo>
                  <a:lnTo>
                    <a:pt x="18841084" y="12206351"/>
                  </a:lnTo>
                  <a:lnTo>
                    <a:pt x="18917284" y="12206351"/>
                  </a:lnTo>
                  <a:close/>
                  <a:moveTo>
                    <a:pt x="18612484" y="12206351"/>
                  </a:moveTo>
                  <a:lnTo>
                    <a:pt x="18002884" y="12206351"/>
                  </a:lnTo>
                  <a:lnTo>
                    <a:pt x="18002884" y="12130151"/>
                  </a:lnTo>
                  <a:lnTo>
                    <a:pt x="18612484" y="12130151"/>
                  </a:lnTo>
                  <a:close/>
                  <a:moveTo>
                    <a:pt x="17774284" y="12130151"/>
                  </a:moveTo>
                  <a:lnTo>
                    <a:pt x="17698084" y="12130151"/>
                  </a:lnTo>
                  <a:lnTo>
                    <a:pt x="17698084" y="12053951"/>
                  </a:lnTo>
                  <a:lnTo>
                    <a:pt x="17774284" y="12053951"/>
                  </a:lnTo>
                  <a:close/>
                  <a:moveTo>
                    <a:pt x="17469484" y="12053951"/>
                  </a:moveTo>
                  <a:lnTo>
                    <a:pt x="17393284" y="12053951"/>
                  </a:lnTo>
                  <a:lnTo>
                    <a:pt x="17393284" y="11977751"/>
                  </a:lnTo>
                  <a:lnTo>
                    <a:pt x="17469484" y="11977751"/>
                  </a:lnTo>
                  <a:close/>
                  <a:moveTo>
                    <a:pt x="17164684" y="11977751"/>
                  </a:moveTo>
                  <a:lnTo>
                    <a:pt x="16555084" y="11977751"/>
                  </a:lnTo>
                  <a:lnTo>
                    <a:pt x="16555084" y="11901551"/>
                  </a:lnTo>
                  <a:lnTo>
                    <a:pt x="17164684" y="11901551"/>
                  </a:lnTo>
                  <a:close/>
                  <a:moveTo>
                    <a:pt x="16326484" y="11901551"/>
                  </a:moveTo>
                  <a:lnTo>
                    <a:pt x="16250284" y="11901551"/>
                  </a:lnTo>
                  <a:lnTo>
                    <a:pt x="16250284" y="11825351"/>
                  </a:lnTo>
                  <a:lnTo>
                    <a:pt x="16326484" y="11825351"/>
                  </a:lnTo>
                  <a:close/>
                  <a:moveTo>
                    <a:pt x="16021684" y="11825351"/>
                  </a:moveTo>
                  <a:lnTo>
                    <a:pt x="15945484" y="11825351"/>
                  </a:lnTo>
                  <a:lnTo>
                    <a:pt x="15945484" y="11749151"/>
                  </a:lnTo>
                  <a:lnTo>
                    <a:pt x="16021684" y="11749151"/>
                  </a:lnTo>
                  <a:close/>
                  <a:moveTo>
                    <a:pt x="15716884" y="11749151"/>
                  </a:moveTo>
                  <a:lnTo>
                    <a:pt x="15107284" y="11749151"/>
                  </a:lnTo>
                  <a:lnTo>
                    <a:pt x="15107284" y="11672951"/>
                  </a:lnTo>
                  <a:lnTo>
                    <a:pt x="15716884" y="11672951"/>
                  </a:lnTo>
                  <a:close/>
                  <a:moveTo>
                    <a:pt x="14878684" y="11672951"/>
                  </a:moveTo>
                  <a:lnTo>
                    <a:pt x="14802484" y="11672951"/>
                  </a:lnTo>
                  <a:lnTo>
                    <a:pt x="14802484" y="11596751"/>
                  </a:lnTo>
                  <a:lnTo>
                    <a:pt x="14878684" y="11596751"/>
                  </a:lnTo>
                  <a:close/>
                  <a:moveTo>
                    <a:pt x="14573884" y="11596751"/>
                  </a:moveTo>
                  <a:lnTo>
                    <a:pt x="14497684" y="11596751"/>
                  </a:lnTo>
                  <a:lnTo>
                    <a:pt x="14497684" y="11520551"/>
                  </a:lnTo>
                  <a:lnTo>
                    <a:pt x="14573884" y="11520551"/>
                  </a:lnTo>
                  <a:close/>
                  <a:moveTo>
                    <a:pt x="14269084" y="11520551"/>
                  </a:moveTo>
                  <a:lnTo>
                    <a:pt x="13659484" y="11520551"/>
                  </a:lnTo>
                  <a:lnTo>
                    <a:pt x="13659484" y="11444351"/>
                  </a:lnTo>
                  <a:lnTo>
                    <a:pt x="14269084" y="11444351"/>
                  </a:lnTo>
                  <a:close/>
                  <a:moveTo>
                    <a:pt x="13430884" y="11444351"/>
                  </a:moveTo>
                  <a:lnTo>
                    <a:pt x="13354684" y="11444351"/>
                  </a:lnTo>
                  <a:lnTo>
                    <a:pt x="13354684" y="11368151"/>
                  </a:lnTo>
                  <a:lnTo>
                    <a:pt x="13430884" y="11368151"/>
                  </a:lnTo>
                  <a:close/>
                  <a:moveTo>
                    <a:pt x="13126084" y="11368151"/>
                  </a:moveTo>
                  <a:lnTo>
                    <a:pt x="13049884" y="11368151"/>
                  </a:lnTo>
                  <a:lnTo>
                    <a:pt x="13049884" y="11291951"/>
                  </a:lnTo>
                  <a:lnTo>
                    <a:pt x="13126084" y="11291951"/>
                  </a:lnTo>
                  <a:close/>
                  <a:moveTo>
                    <a:pt x="12821285" y="11291951"/>
                  </a:moveTo>
                  <a:lnTo>
                    <a:pt x="12211685" y="11291951"/>
                  </a:lnTo>
                  <a:lnTo>
                    <a:pt x="12211685" y="11215751"/>
                  </a:lnTo>
                  <a:lnTo>
                    <a:pt x="12821285" y="11215751"/>
                  </a:lnTo>
                  <a:close/>
                  <a:moveTo>
                    <a:pt x="11983085" y="11215751"/>
                  </a:moveTo>
                  <a:lnTo>
                    <a:pt x="11906885" y="11215751"/>
                  </a:lnTo>
                  <a:lnTo>
                    <a:pt x="11906885" y="11139551"/>
                  </a:lnTo>
                  <a:lnTo>
                    <a:pt x="11983085" y="11139551"/>
                  </a:lnTo>
                  <a:close/>
                  <a:moveTo>
                    <a:pt x="11678285" y="11139551"/>
                  </a:moveTo>
                  <a:lnTo>
                    <a:pt x="11602085" y="11139551"/>
                  </a:lnTo>
                  <a:lnTo>
                    <a:pt x="11602085" y="11063351"/>
                  </a:lnTo>
                  <a:lnTo>
                    <a:pt x="11678285" y="11063351"/>
                  </a:lnTo>
                  <a:close/>
                  <a:moveTo>
                    <a:pt x="11373485" y="11063351"/>
                  </a:moveTo>
                  <a:lnTo>
                    <a:pt x="10763885" y="11063351"/>
                  </a:lnTo>
                  <a:lnTo>
                    <a:pt x="10763885" y="10987151"/>
                  </a:lnTo>
                  <a:lnTo>
                    <a:pt x="11373485" y="10987151"/>
                  </a:lnTo>
                  <a:close/>
                  <a:moveTo>
                    <a:pt x="10535285" y="10987151"/>
                  </a:moveTo>
                  <a:lnTo>
                    <a:pt x="10459085" y="10987151"/>
                  </a:lnTo>
                  <a:lnTo>
                    <a:pt x="10459085" y="10910951"/>
                  </a:lnTo>
                  <a:lnTo>
                    <a:pt x="10535285" y="10910951"/>
                  </a:lnTo>
                  <a:close/>
                  <a:moveTo>
                    <a:pt x="10230485" y="10910951"/>
                  </a:moveTo>
                  <a:lnTo>
                    <a:pt x="10154285" y="10910951"/>
                  </a:lnTo>
                  <a:lnTo>
                    <a:pt x="10154285" y="10834751"/>
                  </a:lnTo>
                  <a:lnTo>
                    <a:pt x="10230485" y="10834751"/>
                  </a:lnTo>
                  <a:close/>
                  <a:moveTo>
                    <a:pt x="9925685" y="10834751"/>
                  </a:moveTo>
                  <a:lnTo>
                    <a:pt x="9316085" y="10834751"/>
                  </a:lnTo>
                  <a:lnTo>
                    <a:pt x="9316085" y="10758551"/>
                  </a:lnTo>
                  <a:lnTo>
                    <a:pt x="9925685" y="10758551"/>
                  </a:lnTo>
                  <a:close/>
                  <a:moveTo>
                    <a:pt x="9087485" y="10758551"/>
                  </a:moveTo>
                  <a:lnTo>
                    <a:pt x="9011285" y="10758551"/>
                  </a:lnTo>
                  <a:lnTo>
                    <a:pt x="9011285" y="10682351"/>
                  </a:lnTo>
                  <a:lnTo>
                    <a:pt x="9087485" y="10682351"/>
                  </a:lnTo>
                  <a:close/>
                  <a:moveTo>
                    <a:pt x="8782685" y="10682351"/>
                  </a:moveTo>
                  <a:lnTo>
                    <a:pt x="8706485" y="10682351"/>
                  </a:lnTo>
                  <a:lnTo>
                    <a:pt x="8706485" y="10606151"/>
                  </a:lnTo>
                  <a:lnTo>
                    <a:pt x="8782685" y="10606151"/>
                  </a:lnTo>
                  <a:close/>
                  <a:moveTo>
                    <a:pt x="8477885" y="10606151"/>
                  </a:moveTo>
                  <a:lnTo>
                    <a:pt x="7868285" y="10606151"/>
                  </a:lnTo>
                  <a:lnTo>
                    <a:pt x="7868285" y="10529951"/>
                  </a:lnTo>
                  <a:lnTo>
                    <a:pt x="8477885" y="10529951"/>
                  </a:lnTo>
                  <a:close/>
                  <a:moveTo>
                    <a:pt x="7639685" y="10529951"/>
                  </a:moveTo>
                  <a:lnTo>
                    <a:pt x="7563485" y="10529951"/>
                  </a:lnTo>
                  <a:lnTo>
                    <a:pt x="7563485" y="10453751"/>
                  </a:lnTo>
                  <a:lnTo>
                    <a:pt x="7639685" y="10453751"/>
                  </a:lnTo>
                  <a:close/>
                  <a:moveTo>
                    <a:pt x="7334885" y="10453751"/>
                  </a:moveTo>
                  <a:lnTo>
                    <a:pt x="7258685" y="10453751"/>
                  </a:lnTo>
                  <a:lnTo>
                    <a:pt x="7258685" y="10377551"/>
                  </a:lnTo>
                  <a:lnTo>
                    <a:pt x="7334885" y="10377551"/>
                  </a:lnTo>
                  <a:close/>
                  <a:moveTo>
                    <a:pt x="7030085" y="10377551"/>
                  </a:moveTo>
                  <a:lnTo>
                    <a:pt x="6420484" y="10377551"/>
                  </a:lnTo>
                  <a:lnTo>
                    <a:pt x="6420484" y="10301351"/>
                  </a:lnTo>
                  <a:lnTo>
                    <a:pt x="7030085" y="10301351"/>
                  </a:lnTo>
                  <a:close/>
                  <a:moveTo>
                    <a:pt x="6191884" y="10301351"/>
                  </a:moveTo>
                  <a:lnTo>
                    <a:pt x="6115684" y="10301351"/>
                  </a:lnTo>
                  <a:lnTo>
                    <a:pt x="6115684" y="10225151"/>
                  </a:lnTo>
                  <a:lnTo>
                    <a:pt x="6191884" y="10225151"/>
                  </a:lnTo>
                  <a:close/>
                  <a:moveTo>
                    <a:pt x="5887084" y="10225151"/>
                  </a:moveTo>
                  <a:lnTo>
                    <a:pt x="5810884" y="10225151"/>
                  </a:lnTo>
                  <a:lnTo>
                    <a:pt x="5810884" y="10148951"/>
                  </a:lnTo>
                  <a:lnTo>
                    <a:pt x="5887084" y="10148951"/>
                  </a:lnTo>
                  <a:close/>
                  <a:moveTo>
                    <a:pt x="5582284" y="10148951"/>
                  </a:moveTo>
                  <a:lnTo>
                    <a:pt x="4972684" y="10148951"/>
                  </a:lnTo>
                  <a:lnTo>
                    <a:pt x="4972684" y="10072751"/>
                  </a:lnTo>
                  <a:lnTo>
                    <a:pt x="5582284" y="10072751"/>
                  </a:lnTo>
                  <a:close/>
                  <a:moveTo>
                    <a:pt x="4744084" y="10072751"/>
                  </a:moveTo>
                  <a:lnTo>
                    <a:pt x="4667884" y="10072751"/>
                  </a:lnTo>
                  <a:lnTo>
                    <a:pt x="4667884" y="9996551"/>
                  </a:lnTo>
                  <a:lnTo>
                    <a:pt x="4744084" y="9996551"/>
                  </a:lnTo>
                  <a:close/>
                  <a:moveTo>
                    <a:pt x="4439284" y="9996551"/>
                  </a:moveTo>
                  <a:lnTo>
                    <a:pt x="4363084" y="9996551"/>
                  </a:lnTo>
                  <a:lnTo>
                    <a:pt x="4363084" y="9920351"/>
                  </a:lnTo>
                  <a:lnTo>
                    <a:pt x="4439284" y="9920351"/>
                  </a:lnTo>
                  <a:close/>
                  <a:moveTo>
                    <a:pt x="4134484" y="9920351"/>
                  </a:moveTo>
                  <a:lnTo>
                    <a:pt x="3524884" y="9920351"/>
                  </a:lnTo>
                  <a:lnTo>
                    <a:pt x="3524884" y="9844151"/>
                  </a:lnTo>
                  <a:lnTo>
                    <a:pt x="4134484" y="9844151"/>
                  </a:lnTo>
                  <a:close/>
                  <a:moveTo>
                    <a:pt x="3296284" y="9844151"/>
                  </a:moveTo>
                  <a:lnTo>
                    <a:pt x="3220085" y="9844151"/>
                  </a:lnTo>
                  <a:lnTo>
                    <a:pt x="3220085" y="9767951"/>
                  </a:lnTo>
                  <a:lnTo>
                    <a:pt x="3296284" y="9767951"/>
                  </a:lnTo>
                  <a:close/>
                  <a:moveTo>
                    <a:pt x="2991485" y="9767951"/>
                  </a:moveTo>
                  <a:lnTo>
                    <a:pt x="2915285" y="9767951"/>
                  </a:lnTo>
                  <a:lnTo>
                    <a:pt x="2915285" y="9691751"/>
                  </a:lnTo>
                  <a:lnTo>
                    <a:pt x="2991485" y="9691751"/>
                  </a:lnTo>
                  <a:close/>
                  <a:moveTo>
                    <a:pt x="2686685" y="9691751"/>
                  </a:moveTo>
                  <a:lnTo>
                    <a:pt x="2190877" y="9691751"/>
                  </a:lnTo>
                  <a:lnTo>
                    <a:pt x="2190877" y="9653651"/>
                  </a:lnTo>
                  <a:lnTo>
                    <a:pt x="2190877" y="9691751"/>
                  </a:lnTo>
                  <a:cubicBezTo>
                    <a:pt x="2154428" y="9691751"/>
                    <a:pt x="2118233" y="9690862"/>
                    <a:pt x="2082165" y="9689085"/>
                  </a:cubicBezTo>
                  <a:lnTo>
                    <a:pt x="2085848" y="9613012"/>
                  </a:lnTo>
                  <a:cubicBezTo>
                    <a:pt x="2120646" y="9614662"/>
                    <a:pt x="2155571" y="9615551"/>
                    <a:pt x="2190750" y="9615551"/>
                  </a:cubicBezTo>
                  <a:lnTo>
                    <a:pt x="2693670" y="9615551"/>
                  </a:lnTo>
                  <a:close/>
                  <a:moveTo>
                    <a:pt x="1850898" y="9589389"/>
                  </a:moveTo>
                  <a:cubicBezTo>
                    <a:pt x="1825244" y="9585452"/>
                    <a:pt x="1799717" y="9581007"/>
                    <a:pt x="1774444" y="9576054"/>
                  </a:cubicBezTo>
                  <a:lnTo>
                    <a:pt x="1788795" y="9501251"/>
                  </a:lnTo>
                  <a:cubicBezTo>
                    <a:pt x="1813306" y="9505950"/>
                    <a:pt x="1837817" y="9510268"/>
                    <a:pt x="1862582" y="9514078"/>
                  </a:cubicBezTo>
                  <a:close/>
                  <a:moveTo>
                    <a:pt x="1560449" y="9444863"/>
                  </a:moveTo>
                  <a:cubicBezTo>
                    <a:pt x="1535684" y="9437243"/>
                    <a:pt x="1511046" y="9429242"/>
                    <a:pt x="1486662" y="9420861"/>
                  </a:cubicBezTo>
                  <a:lnTo>
                    <a:pt x="1511554" y="9348851"/>
                  </a:lnTo>
                  <a:cubicBezTo>
                    <a:pt x="1535049" y="9356979"/>
                    <a:pt x="1558798" y="9364726"/>
                    <a:pt x="1582801" y="9371965"/>
                  </a:cubicBezTo>
                  <a:close/>
                  <a:moveTo>
                    <a:pt x="1293495" y="9260587"/>
                  </a:moveTo>
                  <a:cubicBezTo>
                    <a:pt x="1104900" y="9172067"/>
                    <a:pt x="930910" y="9057513"/>
                    <a:pt x="776351" y="8921624"/>
                  </a:cubicBezTo>
                  <a:lnTo>
                    <a:pt x="826643" y="8864347"/>
                  </a:lnTo>
                  <a:cubicBezTo>
                    <a:pt x="975868" y="8995537"/>
                    <a:pt x="1143762" y="9106154"/>
                    <a:pt x="1325753" y="9191499"/>
                  </a:cubicBezTo>
                  <a:close/>
                  <a:moveTo>
                    <a:pt x="576199" y="12250166"/>
                  </a:moveTo>
                  <a:cubicBezTo>
                    <a:pt x="558673" y="12231116"/>
                    <a:pt x="541528" y="12211812"/>
                    <a:pt x="524764" y="12192127"/>
                  </a:cubicBezTo>
                  <a:lnTo>
                    <a:pt x="582676" y="12142598"/>
                  </a:lnTo>
                  <a:cubicBezTo>
                    <a:pt x="598932" y="12161520"/>
                    <a:pt x="615442" y="12180189"/>
                    <a:pt x="632333" y="12198604"/>
                  </a:cubicBezTo>
                  <a:close/>
                  <a:moveTo>
                    <a:pt x="382905" y="12007850"/>
                  </a:moveTo>
                  <a:cubicBezTo>
                    <a:pt x="368300" y="11986514"/>
                    <a:pt x="353949" y="11965051"/>
                    <a:pt x="340106" y="11943207"/>
                  </a:cubicBezTo>
                  <a:lnTo>
                    <a:pt x="404368" y="11902313"/>
                  </a:lnTo>
                  <a:cubicBezTo>
                    <a:pt x="417830" y="11923395"/>
                    <a:pt x="431546" y="11944223"/>
                    <a:pt x="445643" y="11964670"/>
                  </a:cubicBezTo>
                  <a:close/>
                  <a:moveTo>
                    <a:pt x="225933" y="11740642"/>
                  </a:moveTo>
                  <a:cubicBezTo>
                    <a:pt x="135255" y="11557889"/>
                    <a:pt x="69469" y="11360531"/>
                    <a:pt x="33020" y="11153140"/>
                  </a:cubicBezTo>
                  <a:lnTo>
                    <a:pt x="108077" y="11139932"/>
                  </a:lnTo>
                  <a:cubicBezTo>
                    <a:pt x="143256" y="11339957"/>
                    <a:pt x="206756" y="11530330"/>
                    <a:pt x="294132" y="11706733"/>
                  </a:cubicBezTo>
                  <a:close/>
                  <a:moveTo>
                    <a:pt x="5080" y="10922381"/>
                  </a:moveTo>
                  <a:cubicBezTo>
                    <a:pt x="3302" y="10896727"/>
                    <a:pt x="2032" y="10870947"/>
                    <a:pt x="1270" y="10844912"/>
                  </a:cubicBezTo>
                  <a:lnTo>
                    <a:pt x="77470" y="10842499"/>
                  </a:lnTo>
                  <a:cubicBezTo>
                    <a:pt x="78232" y="10867517"/>
                    <a:pt x="79502" y="10892410"/>
                    <a:pt x="81153" y="10917301"/>
                  </a:cubicBezTo>
                  <a:close/>
                  <a:moveTo>
                    <a:pt x="0" y="10614914"/>
                  </a:moveTo>
                  <a:lnTo>
                    <a:pt x="0" y="10538714"/>
                  </a:lnTo>
                  <a:lnTo>
                    <a:pt x="76200" y="10538714"/>
                  </a:lnTo>
                  <a:lnTo>
                    <a:pt x="76200" y="10614914"/>
                  </a:lnTo>
                  <a:close/>
                  <a:moveTo>
                    <a:pt x="76200" y="10310114"/>
                  </a:moveTo>
                  <a:lnTo>
                    <a:pt x="76200" y="9700514"/>
                  </a:lnTo>
                  <a:lnTo>
                    <a:pt x="76200" y="10310114"/>
                  </a:lnTo>
                  <a:close/>
                  <a:moveTo>
                    <a:pt x="76200" y="9471914"/>
                  </a:moveTo>
                  <a:lnTo>
                    <a:pt x="76200" y="9395714"/>
                  </a:lnTo>
                  <a:lnTo>
                    <a:pt x="76200" y="9471914"/>
                  </a:lnTo>
                  <a:close/>
                  <a:moveTo>
                    <a:pt x="76200" y="9167114"/>
                  </a:moveTo>
                  <a:lnTo>
                    <a:pt x="76200" y="9090914"/>
                  </a:lnTo>
                  <a:lnTo>
                    <a:pt x="76200" y="9167114"/>
                  </a:lnTo>
                  <a:close/>
                  <a:moveTo>
                    <a:pt x="76200" y="8862314"/>
                  </a:moveTo>
                  <a:lnTo>
                    <a:pt x="76200" y="8252714"/>
                  </a:lnTo>
                  <a:lnTo>
                    <a:pt x="76200" y="8862314"/>
                  </a:lnTo>
                  <a:close/>
                  <a:moveTo>
                    <a:pt x="76200" y="8024114"/>
                  </a:moveTo>
                  <a:lnTo>
                    <a:pt x="76200" y="7947914"/>
                  </a:lnTo>
                  <a:lnTo>
                    <a:pt x="76200" y="8024114"/>
                  </a:lnTo>
                  <a:close/>
                  <a:moveTo>
                    <a:pt x="76200" y="7719314"/>
                  </a:moveTo>
                  <a:lnTo>
                    <a:pt x="76200" y="7643114"/>
                  </a:lnTo>
                  <a:lnTo>
                    <a:pt x="76200" y="7719314"/>
                  </a:lnTo>
                  <a:close/>
                  <a:moveTo>
                    <a:pt x="76200" y="7414514"/>
                  </a:moveTo>
                  <a:lnTo>
                    <a:pt x="76200" y="6804914"/>
                  </a:lnTo>
                  <a:lnTo>
                    <a:pt x="76200" y="7414514"/>
                  </a:lnTo>
                  <a:close/>
                  <a:moveTo>
                    <a:pt x="76200" y="6576314"/>
                  </a:moveTo>
                  <a:lnTo>
                    <a:pt x="76200" y="6500114"/>
                  </a:lnTo>
                  <a:lnTo>
                    <a:pt x="76200" y="6576314"/>
                  </a:lnTo>
                  <a:close/>
                  <a:moveTo>
                    <a:pt x="76200" y="6271514"/>
                  </a:moveTo>
                  <a:lnTo>
                    <a:pt x="76200" y="6195314"/>
                  </a:lnTo>
                  <a:lnTo>
                    <a:pt x="76200" y="6271514"/>
                  </a:lnTo>
                  <a:close/>
                  <a:moveTo>
                    <a:pt x="76200" y="5966714"/>
                  </a:moveTo>
                  <a:lnTo>
                    <a:pt x="76200" y="5357114"/>
                  </a:lnTo>
                  <a:lnTo>
                    <a:pt x="76200" y="5966714"/>
                  </a:lnTo>
                  <a:close/>
                  <a:moveTo>
                    <a:pt x="76200" y="5128514"/>
                  </a:moveTo>
                  <a:lnTo>
                    <a:pt x="76200" y="5052314"/>
                  </a:lnTo>
                  <a:lnTo>
                    <a:pt x="76200" y="5128514"/>
                  </a:lnTo>
                  <a:close/>
                  <a:moveTo>
                    <a:pt x="76200" y="4823714"/>
                  </a:moveTo>
                  <a:lnTo>
                    <a:pt x="76200" y="4747514"/>
                  </a:lnTo>
                  <a:lnTo>
                    <a:pt x="76200" y="4823714"/>
                  </a:lnTo>
                  <a:close/>
                  <a:moveTo>
                    <a:pt x="76200" y="4518914"/>
                  </a:moveTo>
                  <a:lnTo>
                    <a:pt x="76200" y="3909314"/>
                  </a:lnTo>
                  <a:lnTo>
                    <a:pt x="76200" y="4518914"/>
                  </a:lnTo>
                  <a:close/>
                  <a:moveTo>
                    <a:pt x="76200" y="3680714"/>
                  </a:moveTo>
                  <a:lnTo>
                    <a:pt x="76200" y="3604514"/>
                  </a:lnTo>
                  <a:lnTo>
                    <a:pt x="76200" y="3680714"/>
                  </a:lnTo>
                  <a:close/>
                  <a:moveTo>
                    <a:pt x="76200" y="3375914"/>
                  </a:moveTo>
                  <a:lnTo>
                    <a:pt x="76200" y="3299714"/>
                  </a:lnTo>
                  <a:lnTo>
                    <a:pt x="76200" y="3375914"/>
                  </a:lnTo>
                  <a:close/>
                  <a:moveTo>
                    <a:pt x="76200" y="3071114"/>
                  </a:moveTo>
                  <a:lnTo>
                    <a:pt x="76200" y="2461514"/>
                  </a:lnTo>
                  <a:lnTo>
                    <a:pt x="76200" y="3071114"/>
                  </a:lnTo>
                  <a:close/>
                  <a:moveTo>
                    <a:pt x="76200" y="2232914"/>
                  </a:moveTo>
                  <a:lnTo>
                    <a:pt x="76200" y="2185162"/>
                  </a:lnTo>
                  <a:lnTo>
                    <a:pt x="38100" y="2185162"/>
                  </a:lnTo>
                  <a:lnTo>
                    <a:pt x="0" y="2185162"/>
                  </a:lnTo>
                  <a:cubicBezTo>
                    <a:pt x="0" y="1972691"/>
                    <a:pt x="30353" y="1767205"/>
                    <a:pt x="87122" y="1572895"/>
                  </a:cubicBezTo>
                  <a:lnTo>
                    <a:pt x="160274" y="1594231"/>
                  </a:lnTo>
                  <a:cubicBezTo>
                    <a:pt x="105537" y="1781683"/>
                    <a:pt x="76200" y="1980057"/>
                    <a:pt x="76200" y="2185162"/>
                  </a:cubicBezTo>
                  <a:lnTo>
                    <a:pt x="76200" y="2232914"/>
                  </a:lnTo>
                  <a:close/>
                </a:path>
              </a:pathLst>
            </a:custGeom>
            <a:solidFill>
              <a:srgbClr val="002060"/>
            </a:solidFill>
          </p:spPr>
        </p:sp>
      </p:grpSp>
      <p:grpSp>
        <p:nvGrpSpPr>
          <p:cNvPr name="Group 9" id="9"/>
          <p:cNvGrpSpPr>
            <a:grpSpLocks noChangeAspect="true"/>
          </p:cNvGrpSpPr>
          <p:nvPr/>
        </p:nvGrpSpPr>
        <p:grpSpPr>
          <a:xfrm rot="0">
            <a:off x="3895089" y="4874186"/>
            <a:ext cx="2755577" cy="4184754"/>
            <a:chOff x="0" y="0"/>
            <a:chExt cx="3674102" cy="5579671"/>
          </a:xfrm>
        </p:grpSpPr>
        <p:sp>
          <p:nvSpPr>
            <p:cNvPr name="Freeform 10" id="10"/>
            <p:cNvSpPr/>
            <p:nvPr/>
          </p:nvSpPr>
          <p:spPr>
            <a:xfrm flipH="false" flipV="false" rot="0">
              <a:off x="0" y="0"/>
              <a:ext cx="3674110" cy="5579618"/>
            </a:xfrm>
            <a:custGeom>
              <a:avLst/>
              <a:gdLst/>
              <a:ahLst/>
              <a:cxnLst/>
              <a:rect r="r" b="b" t="t" l="l"/>
              <a:pathLst>
                <a:path h="5579618" w="3674110">
                  <a:moveTo>
                    <a:pt x="0" y="0"/>
                  </a:moveTo>
                  <a:lnTo>
                    <a:pt x="3674110" y="0"/>
                  </a:lnTo>
                  <a:lnTo>
                    <a:pt x="3674110" y="5579618"/>
                  </a:lnTo>
                  <a:lnTo>
                    <a:pt x="0" y="5579618"/>
                  </a:lnTo>
                  <a:lnTo>
                    <a:pt x="0" y="0"/>
                  </a:lnTo>
                  <a:close/>
                </a:path>
              </a:pathLst>
            </a:custGeom>
            <a:solidFill>
              <a:srgbClr val="000000">
                <a:alpha val="0"/>
              </a:srgbClr>
            </a:solidFill>
          </p:spPr>
        </p:sp>
      </p:grpSp>
      <p:grpSp>
        <p:nvGrpSpPr>
          <p:cNvPr name="Group 11" id="11"/>
          <p:cNvGrpSpPr>
            <a:grpSpLocks noChangeAspect="true"/>
          </p:cNvGrpSpPr>
          <p:nvPr/>
        </p:nvGrpSpPr>
        <p:grpSpPr>
          <a:xfrm rot="0">
            <a:off x="1169280" y="4764520"/>
            <a:ext cx="2501015" cy="4294419"/>
            <a:chOff x="0" y="0"/>
            <a:chExt cx="3334687" cy="5725892"/>
          </a:xfrm>
        </p:grpSpPr>
        <p:sp>
          <p:nvSpPr>
            <p:cNvPr name="Freeform 12" id="12"/>
            <p:cNvSpPr/>
            <p:nvPr/>
          </p:nvSpPr>
          <p:spPr>
            <a:xfrm flipH="false" flipV="false" rot="0">
              <a:off x="0" y="0"/>
              <a:ext cx="3334639" cy="5725922"/>
            </a:xfrm>
            <a:custGeom>
              <a:avLst/>
              <a:gdLst/>
              <a:ahLst/>
              <a:cxnLst/>
              <a:rect r="r" b="b" t="t" l="l"/>
              <a:pathLst>
                <a:path h="5725922" w="3334639">
                  <a:moveTo>
                    <a:pt x="0" y="0"/>
                  </a:moveTo>
                  <a:lnTo>
                    <a:pt x="3334639" y="0"/>
                  </a:lnTo>
                  <a:lnTo>
                    <a:pt x="3334639" y="5725922"/>
                  </a:lnTo>
                  <a:lnTo>
                    <a:pt x="0" y="5725922"/>
                  </a:lnTo>
                  <a:lnTo>
                    <a:pt x="0" y="0"/>
                  </a:lnTo>
                  <a:close/>
                </a:path>
              </a:pathLst>
            </a:custGeom>
            <a:solidFill>
              <a:srgbClr val="000000">
                <a:alpha val="0"/>
              </a:srgbClr>
            </a:solidFill>
          </p:spPr>
        </p:sp>
      </p:grpSp>
      <p:grpSp>
        <p:nvGrpSpPr>
          <p:cNvPr name="Group 13" id="13"/>
          <p:cNvGrpSpPr/>
          <p:nvPr/>
        </p:nvGrpSpPr>
        <p:grpSpPr>
          <a:xfrm rot="0">
            <a:off x="3670295" y="3132716"/>
            <a:ext cx="8264373" cy="1199031"/>
            <a:chOff x="0" y="0"/>
            <a:chExt cx="11019164" cy="1598708"/>
          </a:xfrm>
        </p:grpSpPr>
        <p:sp>
          <p:nvSpPr>
            <p:cNvPr name="Freeform 14" id="14"/>
            <p:cNvSpPr/>
            <p:nvPr/>
          </p:nvSpPr>
          <p:spPr>
            <a:xfrm flipH="false" flipV="false" rot="0">
              <a:off x="0" y="0"/>
              <a:ext cx="11006963" cy="1607566"/>
            </a:xfrm>
            <a:custGeom>
              <a:avLst/>
              <a:gdLst/>
              <a:ahLst/>
              <a:cxnLst/>
              <a:rect r="r" b="b" t="t" l="l"/>
              <a:pathLst>
                <a:path h="1607566" w="11006963">
                  <a:moveTo>
                    <a:pt x="0" y="287020"/>
                  </a:moveTo>
                  <a:cubicBezTo>
                    <a:pt x="0" y="127762"/>
                    <a:pt x="131953" y="0"/>
                    <a:pt x="293370" y="0"/>
                  </a:cubicBezTo>
                  <a:lnTo>
                    <a:pt x="10713593" y="0"/>
                  </a:lnTo>
                  <a:lnTo>
                    <a:pt x="10713593" y="28575"/>
                  </a:lnTo>
                  <a:lnTo>
                    <a:pt x="10713593" y="0"/>
                  </a:lnTo>
                  <a:cubicBezTo>
                    <a:pt x="10874883" y="0"/>
                    <a:pt x="11006963" y="127762"/>
                    <a:pt x="11006963" y="287020"/>
                  </a:cubicBezTo>
                  <a:lnTo>
                    <a:pt x="10978388" y="287020"/>
                  </a:lnTo>
                  <a:lnTo>
                    <a:pt x="11006963" y="287020"/>
                  </a:lnTo>
                  <a:lnTo>
                    <a:pt x="11006963" y="1320546"/>
                  </a:lnTo>
                  <a:lnTo>
                    <a:pt x="10978388" y="1320546"/>
                  </a:lnTo>
                  <a:lnTo>
                    <a:pt x="11006963" y="1320546"/>
                  </a:lnTo>
                  <a:cubicBezTo>
                    <a:pt x="11006963" y="1479677"/>
                    <a:pt x="10875011" y="1607566"/>
                    <a:pt x="10713593" y="1607566"/>
                  </a:cubicBezTo>
                  <a:lnTo>
                    <a:pt x="10713593" y="1578991"/>
                  </a:lnTo>
                  <a:lnTo>
                    <a:pt x="10713593" y="1607566"/>
                  </a:lnTo>
                  <a:lnTo>
                    <a:pt x="293370" y="1607566"/>
                  </a:lnTo>
                  <a:lnTo>
                    <a:pt x="293370" y="1578991"/>
                  </a:lnTo>
                  <a:lnTo>
                    <a:pt x="293370" y="1607566"/>
                  </a:lnTo>
                  <a:cubicBezTo>
                    <a:pt x="132080" y="1607566"/>
                    <a:pt x="0" y="1479804"/>
                    <a:pt x="0" y="1320546"/>
                  </a:cubicBezTo>
                  <a:lnTo>
                    <a:pt x="0" y="287020"/>
                  </a:lnTo>
                  <a:lnTo>
                    <a:pt x="28575" y="287020"/>
                  </a:lnTo>
                  <a:lnTo>
                    <a:pt x="0" y="287020"/>
                  </a:lnTo>
                  <a:moveTo>
                    <a:pt x="57150" y="287020"/>
                  </a:moveTo>
                  <a:lnTo>
                    <a:pt x="57150" y="1320546"/>
                  </a:lnTo>
                  <a:lnTo>
                    <a:pt x="28575" y="1320546"/>
                  </a:lnTo>
                  <a:lnTo>
                    <a:pt x="57150" y="1320546"/>
                  </a:lnTo>
                  <a:cubicBezTo>
                    <a:pt x="57150" y="1446784"/>
                    <a:pt x="162179" y="1550416"/>
                    <a:pt x="293370" y="1550416"/>
                  </a:cubicBezTo>
                  <a:lnTo>
                    <a:pt x="10713593" y="1550416"/>
                  </a:lnTo>
                  <a:cubicBezTo>
                    <a:pt x="10844657" y="1550416"/>
                    <a:pt x="10949813" y="1446911"/>
                    <a:pt x="10949813" y="1320546"/>
                  </a:cubicBezTo>
                  <a:lnTo>
                    <a:pt x="10949813" y="287020"/>
                  </a:lnTo>
                  <a:cubicBezTo>
                    <a:pt x="10949813" y="160782"/>
                    <a:pt x="10844785" y="57150"/>
                    <a:pt x="10713593" y="57150"/>
                  </a:cubicBezTo>
                  <a:lnTo>
                    <a:pt x="293370" y="57150"/>
                  </a:lnTo>
                  <a:lnTo>
                    <a:pt x="293370" y="28575"/>
                  </a:lnTo>
                  <a:lnTo>
                    <a:pt x="293370" y="57150"/>
                  </a:lnTo>
                  <a:cubicBezTo>
                    <a:pt x="162179" y="57150"/>
                    <a:pt x="57150" y="160655"/>
                    <a:pt x="57150" y="287020"/>
                  </a:cubicBezTo>
                  <a:close/>
                </a:path>
              </a:pathLst>
            </a:custGeom>
            <a:solidFill>
              <a:srgbClr val="385724"/>
            </a:solidFill>
          </p:spPr>
        </p:sp>
      </p:grpSp>
      <p:grpSp>
        <p:nvGrpSpPr>
          <p:cNvPr name="Group 15" id="15"/>
          <p:cNvGrpSpPr/>
          <p:nvPr/>
        </p:nvGrpSpPr>
        <p:grpSpPr>
          <a:xfrm rot="0">
            <a:off x="628367" y="1403498"/>
            <a:ext cx="16899405" cy="8126473"/>
            <a:chOff x="0" y="0"/>
            <a:chExt cx="16105107" cy="7744517"/>
          </a:xfrm>
        </p:grpSpPr>
        <p:sp>
          <p:nvSpPr>
            <p:cNvPr name="Freeform 16" id="16"/>
            <p:cNvSpPr/>
            <p:nvPr/>
          </p:nvSpPr>
          <p:spPr>
            <a:xfrm flipH="false" flipV="false" rot="0">
              <a:off x="41764" y="138424"/>
              <a:ext cx="16003747" cy="7510578"/>
            </a:xfrm>
            <a:custGeom>
              <a:avLst/>
              <a:gdLst/>
              <a:ahLst/>
              <a:cxnLst/>
              <a:rect r="r" b="b" t="t" l="l"/>
              <a:pathLst>
                <a:path h="7510578" w="16003747">
                  <a:moveTo>
                    <a:pt x="0" y="1251968"/>
                  </a:moveTo>
                  <a:cubicBezTo>
                    <a:pt x="0" y="560463"/>
                    <a:pt x="173181" y="0"/>
                    <a:pt x="387012" y="0"/>
                  </a:cubicBezTo>
                  <a:lnTo>
                    <a:pt x="15616734" y="0"/>
                  </a:lnTo>
                  <a:cubicBezTo>
                    <a:pt x="15830380" y="0"/>
                    <a:pt x="16003747" y="560463"/>
                    <a:pt x="16003747" y="1251968"/>
                  </a:cubicBezTo>
                  <a:lnTo>
                    <a:pt x="16003747" y="6258610"/>
                  </a:lnTo>
                  <a:cubicBezTo>
                    <a:pt x="16003747" y="6950115"/>
                    <a:pt x="15830566" y="7510578"/>
                    <a:pt x="15616734" y="7510578"/>
                  </a:cubicBezTo>
                  <a:lnTo>
                    <a:pt x="387012" y="7510578"/>
                  </a:lnTo>
                  <a:cubicBezTo>
                    <a:pt x="173367" y="7510578"/>
                    <a:pt x="0" y="6950115"/>
                    <a:pt x="0" y="6258610"/>
                  </a:cubicBezTo>
                  <a:close/>
                </a:path>
              </a:pathLst>
            </a:custGeom>
            <a:solidFill>
              <a:srgbClr val="FFFFFF"/>
            </a:solidFill>
          </p:spPr>
        </p:sp>
        <p:sp>
          <p:nvSpPr>
            <p:cNvPr name="Freeform 17" id="17"/>
            <p:cNvSpPr/>
            <p:nvPr/>
          </p:nvSpPr>
          <p:spPr>
            <a:xfrm flipH="false" flipV="false" rot="0">
              <a:off x="0" y="0"/>
              <a:ext cx="16087089" cy="7696374"/>
            </a:xfrm>
            <a:custGeom>
              <a:avLst/>
              <a:gdLst/>
              <a:ahLst/>
              <a:cxnLst/>
              <a:rect r="r" b="b" t="t" l="l"/>
              <a:pathLst>
                <a:path h="7696374" w="16087089">
                  <a:moveTo>
                    <a:pt x="410957" y="1230"/>
                  </a:moveTo>
                  <a:cubicBezTo>
                    <a:pt x="416897" y="615"/>
                    <a:pt x="422651" y="0"/>
                    <a:pt x="428591" y="0"/>
                  </a:cubicBezTo>
                  <a:lnTo>
                    <a:pt x="428591" y="138424"/>
                  </a:lnTo>
                  <a:lnTo>
                    <a:pt x="428591" y="0"/>
                  </a:lnTo>
                  <a:lnTo>
                    <a:pt x="663397" y="0"/>
                  </a:lnTo>
                  <a:lnTo>
                    <a:pt x="663397" y="276848"/>
                  </a:lnTo>
                  <a:lnTo>
                    <a:pt x="428776" y="276848"/>
                  </a:lnTo>
                  <a:cubicBezTo>
                    <a:pt x="423950" y="276848"/>
                    <a:pt x="419124" y="277463"/>
                    <a:pt x="414298" y="278078"/>
                  </a:cubicBezTo>
                  <a:close/>
                  <a:moveTo>
                    <a:pt x="997508" y="0"/>
                  </a:moveTo>
                  <a:lnTo>
                    <a:pt x="1248091" y="0"/>
                  </a:lnTo>
                  <a:lnTo>
                    <a:pt x="1248091" y="276848"/>
                  </a:lnTo>
                  <a:lnTo>
                    <a:pt x="997508" y="276848"/>
                  </a:lnTo>
                  <a:close/>
                  <a:moveTo>
                    <a:pt x="1582203" y="276848"/>
                  </a:moveTo>
                  <a:lnTo>
                    <a:pt x="1832786" y="276848"/>
                  </a:lnTo>
                  <a:lnTo>
                    <a:pt x="1582203" y="276848"/>
                  </a:lnTo>
                  <a:close/>
                  <a:moveTo>
                    <a:pt x="2166897" y="276848"/>
                  </a:moveTo>
                  <a:lnTo>
                    <a:pt x="2417481" y="276848"/>
                  </a:lnTo>
                  <a:lnTo>
                    <a:pt x="2166897" y="276848"/>
                  </a:lnTo>
                  <a:close/>
                  <a:moveTo>
                    <a:pt x="2751593" y="276848"/>
                  </a:moveTo>
                  <a:lnTo>
                    <a:pt x="3002176" y="276848"/>
                  </a:lnTo>
                  <a:lnTo>
                    <a:pt x="2751593" y="276848"/>
                  </a:lnTo>
                  <a:close/>
                  <a:moveTo>
                    <a:pt x="3336287" y="276848"/>
                  </a:moveTo>
                  <a:lnTo>
                    <a:pt x="3586871" y="276848"/>
                  </a:lnTo>
                  <a:lnTo>
                    <a:pt x="3336287" y="276848"/>
                  </a:lnTo>
                  <a:close/>
                  <a:moveTo>
                    <a:pt x="3920982" y="276848"/>
                  </a:moveTo>
                  <a:lnTo>
                    <a:pt x="4171566" y="276848"/>
                  </a:lnTo>
                  <a:lnTo>
                    <a:pt x="3920982" y="276848"/>
                  </a:lnTo>
                  <a:close/>
                  <a:moveTo>
                    <a:pt x="4505677" y="276848"/>
                  </a:moveTo>
                  <a:lnTo>
                    <a:pt x="4756260" y="276848"/>
                  </a:lnTo>
                  <a:lnTo>
                    <a:pt x="4505677" y="276848"/>
                  </a:lnTo>
                  <a:close/>
                  <a:moveTo>
                    <a:pt x="5090371" y="276848"/>
                  </a:moveTo>
                  <a:lnTo>
                    <a:pt x="5340955" y="276848"/>
                  </a:lnTo>
                  <a:lnTo>
                    <a:pt x="5090371" y="276848"/>
                  </a:lnTo>
                  <a:close/>
                  <a:moveTo>
                    <a:pt x="5675066" y="276848"/>
                  </a:moveTo>
                  <a:lnTo>
                    <a:pt x="5925650" y="276848"/>
                  </a:lnTo>
                  <a:lnTo>
                    <a:pt x="5675066" y="276848"/>
                  </a:lnTo>
                  <a:close/>
                  <a:moveTo>
                    <a:pt x="6259761" y="276848"/>
                  </a:moveTo>
                  <a:lnTo>
                    <a:pt x="6510344" y="276848"/>
                  </a:lnTo>
                  <a:lnTo>
                    <a:pt x="6259761" y="276848"/>
                  </a:lnTo>
                  <a:close/>
                  <a:moveTo>
                    <a:pt x="6844456" y="276848"/>
                  </a:moveTo>
                  <a:lnTo>
                    <a:pt x="7095039" y="276848"/>
                  </a:lnTo>
                  <a:lnTo>
                    <a:pt x="6844456" y="276848"/>
                  </a:lnTo>
                  <a:close/>
                  <a:moveTo>
                    <a:pt x="7429150" y="276848"/>
                  </a:moveTo>
                  <a:lnTo>
                    <a:pt x="7679734" y="276848"/>
                  </a:lnTo>
                  <a:lnTo>
                    <a:pt x="7429150" y="276848"/>
                  </a:lnTo>
                  <a:close/>
                  <a:moveTo>
                    <a:pt x="8013846" y="276848"/>
                  </a:moveTo>
                  <a:lnTo>
                    <a:pt x="8264429" y="276848"/>
                  </a:lnTo>
                  <a:lnTo>
                    <a:pt x="8013846" y="276848"/>
                  </a:lnTo>
                  <a:close/>
                  <a:moveTo>
                    <a:pt x="8598540" y="276848"/>
                  </a:moveTo>
                  <a:lnTo>
                    <a:pt x="8849123" y="276848"/>
                  </a:lnTo>
                  <a:lnTo>
                    <a:pt x="8598540" y="276848"/>
                  </a:lnTo>
                  <a:close/>
                  <a:moveTo>
                    <a:pt x="9183235" y="276848"/>
                  </a:moveTo>
                  <a:lnTo>
                    <a:pt x="9433819" y="276848"/>
                  </a:lnTo>
                  <a:lnTo>
                    <a:pt x="9183235" y="276848"/>
                  </a:lnTo>
                  <a:close/>
                  <a:moveTo>
                    <a:pt x="9767930" y="276848"/>
                  </a:moveTo>
                  <a:lnTo>
                    <a:pt x="10018513" y="276848"/>
                  </a:lnTo>
                  <a:lnTo>
                    <a:pt x="9767930" y="276848"/>
                  </a:lnTo>
                  <a:close/>
                  <a:moveTo>
                    <a:pt x="10352625" y="276848"/>
                  </a:moveTo>
                  <a:lnTo>
                    <a:pt x="10603208" y="276848"/>
                  </a:lnTo>
                  <a:lnTo>
                    <a:pt x="10352625" y="276848"/>
                  </a:lnTo>
                  <a:close/>
                  <a:moveTo>
                    <a:pt x="10937319" y="276848"/>
                  </a:moveTo>
                  <a:lnTo>
                    <a:pt x="11187903" y="276848"/>
                  </a:lnTo>
                  <a:lnTo>
                    <a:pt x="10937319" y="276848"/>
                  </a:lnTo>
                  <a:close/>
                  <a:moveTo>
                    <a:pt x="11522015" y="276848"/>
                  </a:moveTo>
                  <a:lnTo>
                    <a:pt x="11772598" y="276848"/>
                  </a:lnTo>
                  <a:lnTo>
                    <a:pt x="11522015" y="276848"/>
                  </a:lnTo>
                  <a:close/>
                  <a:moveTo>
                    <a:pt x="12106709" y="276848"/>
                  </a:moveTo>
                  <a:lnTo>
                    <a:pt x="12357292" y="276848"/>
                  </a:lnTo>
                  <a:lnTo>
                    <a:pt x="12106709" y="276848"/>
                  </a:lnTo>
                  <a:close/>
                  <a:moveTo>
                    <a:pt x="12691404" y="276848"/>
                  </a:moveTo>
                  <a:lnTo>
                    <a:pt x="12941988" y="276848"/>
                  </a:lnTo>
                  <a:lnTo>
                    <a:pt x="12691404" y="276848"/>
                  </a:lnTo>
                  <a:close/>
                  <a:moveTo>
                    <a:pt x="13276098" y="276848"/>
                  </a:moveTo>
                  <a:lnTo>
                    <a:pt x="13526683" y="276848"/>
                  </a:lnTo>
                  <a:lnTo>
                    <a:pt x="13276098" y="276848"/>
                  </a:lnTo>
                  <a:close/>
                  <a:moveTo>
                    <a:pt x="13860794" y="276848"/>
                  </a:moveTo>
                  <a:lnTo>
                    <a:pt x="14111377" y="276848"/>
                  </a:lnTo>
                  <a:lnTo>
                    <a:pt x="13860794" y="276848"/>
                  </a:lnTo>
                  <a:close/>
                  <a:moveTo>
                    <a:pt x="14445489" y="276848"/>
                  </a:moveTo>
                  <a:lnTo>
                    <a:pt x="14696072" y="276848"/>
                  </a:lnTo>
                  <a:lnTo>
                    <a:pt x="14445489" y="276848"/>
                  </a:lnTo>
                  <a:close/>
                  <a:moveTo>
                    <a:pt x="15030183" y="276848"/>
                  </a:moveTo>
                  <a:lnTo>
                    <a:pt x="15280767" y="276848"/>
                  </a:lnTo>
                  <a:lnTo>
                    <a:pt x="15030183" y="276848"/>
                  </a:lnTo>
                  <a:close/>
                  <a:moveTo>
                    <a:pt x="15614878" y="276848"/>
                  </a:moveTo>
                  <a:lnTo>
                    <a:pt x="15658498" y="276848"/>
                  </a:lnTo>
                  <a:lnTo>
                    <a:pt x="15658498" y="138424"/>
                  </a:lnTo>
                  <a:lnTo>
                    <a:pt x="15658498" y="0"/>
                  </a:lnTo>
                  <a:cubicBezTo>
                    <a:pt x="15738314" y="0"/>
                    <a:pt x="15813117" y="70750"/>
                    <a:pt x="15877155" y="194409"/>
                  </a:cubicBezTo>
                  <a:lnTo>
                    <a:pt x="15835206" y="433729"/>
                  </a:lnTo>
                  <a:cubicBezTo>
                    <a:pt x="15783604" y="334063"/>
                    <a:pt x="15723279" y="276848"/>
                    <a:pt x="15658498" y="276848"/>
                  </a:cubicBezTo>
                  <a:lnTo>
                    <a:pt x="15614878" y="276848"/>
                  </a:lnTo>
                  <a:close/>
                  <a:moveTo>
                    <a:pt x="16081891" y="1171375"/>
                  </a:moveTo>
                  <a:cubicBezTo>
                    <a:pt x="16085418" y="1242740"/>
                    <a:pt x="16087089" y="1315951"/>
                    <a:pt x="16087089" y="1390392"/>
                  </a:cubicBezTo>
                  <a:lnTo>
                    <a:pt x="16045326" y="1390392"/>
                  </a:lnTo>
                  <a:lnTo>
                    <a:pt x="16087089" y="1390392"/>
                  </a:lnTo>
                  <a:lnTo>
                    <a:pt x="16087089" y="2023451"/>
                  </a:lnTo>
                  <a:lnTo>
                    <a:pt x="16003563" y="2023451"/>
                  </a:lnTo>
                  <a:lnTo>
                    <a:pt x="16003563" y="1390392"/>
                  </a:lnTo>
                  <a:cubicBezTo>
                    <a:pt x="16003563" y="1330716"/>
                    <a:pt x="16002076" y="1272885"/>
                    <a:pt x="15999292" y="1215670"/>
                  </a:cubicBezTo>
                  <a:close/>
                  <a:moveTo>
                    <a:pt x="16004490" y="3175139"/>
                  </a:moveTo>
                  <a:lnTo>
                    <a:pt x="16004490" y="4005683"/>
                  </a:lnTo>
                  <a:lnTo>
                    <a:pt x="15920962" y="4005683"/>
                  </a:lnTo>
                  <a:lnTo>
                    <a:pt x="15920962" y="3130843"/>
                  </a:lnTo>
                  <a:close/>
                  <a:moveTo>
                    <a:pt x="15920962" y="5068779"/>
                  </a:moveTo>
                  <a:lnTo>
                    <a:pt x="15920962" y="5899322"/>
                  </a:lnTo>
                  <a:lnTo>
                    <a:pt x="15837435" y="5899322"/>
                  </a:lnTo>
                  <a:lnTo>
                    <a:pt x="15837435" y="5068779"/>
                  </a:lnTo>
                  <a:close/>
                  <a:moveTo>
                    <a:pt x="16037344" y="7047934"/>
                  </a:moveTo>
                  <a:cubicBezTo>
                    <a:pt x="15993166" y="7317399"/>
                    <a:pt x="15922447" y="7533956"/>
                    <a:pt x="15836691" y="7661306"/>
                  </a:cubicBezTo>
                  <a:lnTo>
                    <a:pt x="15802536" y="7408452"/>
                  </a:lnTo>
                  <a:cubicBezTo>
                    <a:pt x="15871772" y="7305710"/>
                    <a:pt x="15928572" y="7131603"/>
                    <a:pt x="15963838" y="6915662"/>
                  </a:cubicBezTo>
                  <a:close/>
                  <a:moveTo>
                    <a:pt x="15416825" y="7654538"/>
                  </a:moveTo>
                  <a:lnTo>
                    <a:pt x="15166242" y="7654538"/>
                  </a:lnTo>
                  <a:lnTo>
                    <a:pt x="15166242" y="7377691"/>
                  </a:lnTo>
                  <a:lnTo>
                    <a:pt x="15416825" y="7377691"/>
                  </a:lnTo>
                  <a:close/>
                  <a:moveTo>
                    <a:pt x="14832130" y="7377691"/>
                  </a:moveTo>
                  <a:lnTo>
                    <a:pt x="14581546" y="7377691"/>
                  </a:lnTo>
                  <a:lnTo>
                    <a:pt x="14581546" y="7100843"/>
                  </a:lnTo>
                  <a:lnTo>
                    <a:pt x="14832130" y="7100843"/>
                  </a:lnTo>
                  <a:close/>
                  <a:moveTo>
                    <a:pt x="14247434" y="7100843"/>
                  </a:moveTo>
                  <a:lnTo>
                    <a:pt x="13996851" y="7100843"/>
                  </a:lnTo>
                  <a:lnTo>
                    <a:pt x="13996851" y="6823994"/>
                  </a:lnTo>
                  <a:lnTo>
                    <a:pt x="14247434" y="6823994"/>
                  </a:lnTo>
                  <a:close/>
                  <a:moveTo>
                    <a:pt x="13662740" y="6823994"/>
                  </a:moveTo>
                  <a:lnTo>
                    <a:pt x="13412157" y="6823994"/>
                  </a:lnTo>
                  <a:lnTo>
                    <a:pt x="13412157" y="6547147"/>
                  </a:lnTo>
                  <a:lnTo>
                    <a:pt x="13662740" y="6547147"/>
                  </a:lnTo>
                  <a:close/>
                  <a:moveTo>
                    <a:pt x="13078045" y="6547147"/>
                  </a:moveTo>
                  <a:lnTo>
                    <a:pt x="12827462" y="6547147"/>
                  </a:lnTo>
                  <a:lnTo>
                    <a:pt x="12827462" y="6270299"/>
                  </a:lnTo>
                  <a:lnTo>
                    <a:pt x="13078045" y="6270299"/>
                  </a:lnTo>
                  <a:close/>
                  <a:moveTo>
                    <a:pt x="12493351" y="6270299"/>
                  </a:moveTo>
                  <a:lnTo>
                    <a:pt x="12242767" y="6270299"/>
                  </a:lnTo>
                  <a:lnTo>
                    <a:pt x="12242767" y="5993451"/>
                  </a:lnTo>
                  <a:lnTo>
                    <a:pt x="12493351" y="5993451"/>
                  </a:lnTo>
                  <a:close/>
                  <a:moveTo>
                    <a:pt x="11908655" y="5993451"/>
                  </a:moveTo>
                  <a:lnTo>
                    <a:pt x="11658072" y="5993451"/>
                  </a:lnTo>
                  <a:lnTo>
                    <a:pt x="11658072" y="5716603"/>
                  </a:lnTo>
                  <a:lnTo>
                    <a:pt x="11908655" y="5716603"/>
                  </a:lnTo>
                  <a:close/>
                  <a:moveTo>
                    <a:pt x="11323961" y="5716603"/>
                  </a:moveTo>
                  <a:lnTo>
                    <a:pt x="11073378" y="5716603"/>
                  </a:lnTo>
                  <a:lnTo>
                    <a:pt x="11073378" y="5439755"/>
                  </a:lnTo>
                  <a:lnTo>
                    <a:pt x="11323961" y="5439755"/>
                  </a:lnTo>
                  <a:close/>
                  <a:moveTo>
                    <a:pt x="10739266" y="5439755"/>
                  </a:moveTo>
                  <a:lnTo>
                    <a:pt x="10488682" y="5439755"/>
                  </a:lnTo>
                  <a:lnTo>
                    <a:pt x="10488682" y="5162907"/>
                  </a:lnTo>
                  <a:lnTo>
                    <a:pt x="10739266" y="5162907"/>
                  </a:lnTo>
                  <a:close/>
                  <a:moveTo>
                    <a:pt x="10154571" y="5162907"/>
                  </a:moveTo>
                  <a:lnTo>
                    <a:pt x="9903988" y="5162907"/>
                  </a:lnTo>
                  <a:lnTo>
                    <a:pt x="9903988" y="4886059"/>
                  </a:lnTo>
                  <a:lnTo>
                    <a:pt x="10154571" y="4886059"/>
                  </a:lnTo>
                  <a:close/>
                  <a:moveTo>
                    <a:pt x="9569876" y="4886059"/>
                  </a:moveTo>
                  <a:lnTo>
                    <a:pt x="9319293" y="4886059"/>
                  </a:lnTo>
                  <a:lnTo>
                    <a:pt x="9319293" y="4609211"/>
                  </a:lnTo>
                  <a:lnTo>
                    <a:pt x="9569876" y="4609211"/>
                  </a:lnTo>
                  <a:close/>
                  <a:moveTo>
                    <a:pt x="8985182" y="4609211"/>
                  </a:moveTo>
                  <a:lnTo>
                    <a:pt x="8734598" y="4609211"/>
                  </a:lnTo>
                  <a:lnTo>
                    <a:pt x="8734598" y="4332363"/>
                  </a:lnTo>
                  <a:lnTo>
                    <a:pt x="8985182" y="4332363"/>
                  </a:lnTo>
                  <a:close/>
                  <a:moveTo>
                    <a:pt x="8400486" y="4332363"/>
                  </a:moveTo>
                  <a:lnTo>
                    <a:pt x="8149903" y="4332363"/>
                  </a:lnTo>
                  <a:lnTo>
                    <a:pt x="8149903" y="4055515"/>
                  </a:lnTo>
                  <a:lnTo>
                    <a:pt x="8400486" y="4055515"/>
                  </a:lnTo>
                  <a:close/>
                  <a:moveTo>
                    <a:pt x="7815792" y="4055515"/>
                  </a:moveTo>
                  <a:lnTo>
                    <a:pt x="7565209" y="4055515"/>
                  </a:lnTo>
                  <a:lnTo>
                    <a:pt x="7565209" y="3778667"/>
                  </a:lnTo>
                  <a:lnTo>
                    <a:pt x="7815792" y="3778667"/>
                  </a:lnTo>
                  <a:close/>
                  <a:moveTo>
                    <a:pt x="7231097" y="3778667"/>
                  </a:moveTo>
                  <a:lnTo>
                    <a:pt x="6980513" y="3778667"/>
                  </a:lnTo>
                  <a:lnTo>
                    <a:pt x="6980513" y="3501819"/>
                  </a:lnTo>
                  <a:lnTo>
                    <a:pt x="7231097" y="3501819"/>
                  </a:lnTo>
                  <a:close/>
                  <a:moveTo>
                    <a:pt x="6646402" y="3501819"/>
                  </a:moveTo>
                  <a:lnTo>
                    <a:pt x="6395819" y="3501819"/>
                  </a:lnTo>
                  <a:lnTo>
                    <a:pt x="6395819" y="3224971"/>
                  </a:lnTo>
                  <a:lnTo>
                    <a:pt x="6646402" y="3224971"/>
                  </a:lnTo>
                  <a:close/>
                  <a:moveTo>
                    <a:pt x="6061708" y="3224971"/>
                  </a:moveTo>
                  <a:lnTo>
                    <a:pt x="5811124" y="3224971"/>
                  </a:lnTo>
                  <a:lnTo>
                    <a:pt x="5811124" y="2948123"/>
                  </a:lnTo>
                  <a:lnTo>
                    <a:pt x="6061708" y="2948123"/>
                  </a:lnTo>
                  <a:close/>
                  <a:moveTo>
                    <a:pt x="5477013" y="2948123"/>
                  </a:moveTo>
                  <a:lnTo>
                    <a:pt x="5226429" y="2948123"/>
                  </a:lnTo>
                  <a:lnTo>
                    <a:pt x="5226429" y="2671275"/>
                  </a:lnTo>
                  <a:lnTo>
                    <a:pt x="5477013" y="2671275"/>
                  </a:lnTo>
                  <a:close/>
                  <a:moveTo>
                    <a:pt x="4892318" y="2671275"/>
                  </a:moveTo>
                  <a:lnTo>
                    <a:pt x="4641735" y="2671275"/>
                  </a:lnTo>
                  <a:lnTo>
                    <a:pt x="4641735" y="2394427"/>
                  </a:lnTo>
                  <a:lnTo>
                    <a:pt x="4892318" y="2394427"/>
                  </a:lnTo>
                  <a:close/>
                  <a:moveTo>
                    <a:pt x="4307623" y="2394427"/>
                  </a:moveTo>
                  <a:lnTo>
                    <a:pt x="4057040" y="2394427"/>
                  </a:lnTo>
                  <a:lnTo>
                    <a:pt x="4057040" y="2117579"/>
                  </a:lnTo>
                  <a:lnTo>
                    <a:pt x="4307623" y="2117579"/>
                  </a:lnTo>
                  <a:close/>
                  <a:moveTo>
                    <a:pt x="3722928" y="2117579"/>
                  </a:moveTo>
                  <a:lnTo>
                    <a:pt x="3472345" y="2117579"/>
                  </a:lnTo>
                  <a:lnTo>
                    <a:pt x="3472345" y="1840731"/>
                  </a:lnTo>
                  <a:lnTo>
                    <a:pt x="3722928" y="1840731"/>
                  </a:lnTo>
                  <a:close/>
                  <a:moveTo>
                    <a:pt x="3138233" y="1840731"/>
                  </a:moveTo>
                  <a:lnTo>
                    <a:pt x="2887650" y="1840731"/>
                  </a:lnTo>
                  <a:lnTo>
                    <a:pt x="2887650" y="1563883"/>
                  </a:lnTo>
                  <a:lnTo>
                    <a:pt x="3138233" y="1563883"/>
                  </a:lnTo>
                  <a:close/>
                  <a:moveTo>
                    <a:pt x="2553539" y="1563883"/>
                  </a:moveTo>
                  <a:lnTo>
                    <a:pt x="2302955" y="1563883"/>
                  </a:lnTo>
                  <a:lnTo>
                    <a:pt x="2302955" y="1287035"/>
                  </a:lnTo>
                  <a:lnTo>
                    <a:pt x="2553539" y="1287035"/>
                  </a:lnTo>
                  <a:close/>
                  <a:moveTo>
                    <a:pt x="1968844" y="1287035"/>
                  </a:moveTo>
                  <a:lnTo>
                    <a:pt x="1791765" y="1287035"/>
                  </a:lnTo>
                  <a:lnTo>
                    <a:pt x="1791765" y="1010187"/>
                  </a:lnTo>
                  <a:lnTo>
                    <a:pt x="2042348" y="1010187"/>
                  </a:lnTo>
                  <a:close/>
                  <a:moveTo>
                    <a:pt x="1457653" y="1010187"/>
                  </a:moveTo>
                  <a:lnTo>
                    <a:pt x="1207070" y="1010187"/>
                  </a:lnTo>
                  <a:lnTo>
                    <a:pt x="1207070" y="733339"/>
                  </a:lnTo>
                  <a:lnTo>
                    <a:pt x="1457653" y="733339"/>
                  </a:lnTo>
                  <a:close/>
                  <a:moveTo>
                    <a:pt x="872959" y="733339"/>
                  </a:moveTo>
                  <a:lnTo>
                    <a:pt x="622375" y="733339"/>
                  </a:lnTo>
                  <a:lnTo>
                    <a:pt x="622375" y="456491"/>
                  </a:lnTo>
                  <a:lnTo>
                    <a:pt x="872959" y="456491"/>
                  </a:lnTo>
                  <a:close/>
                  <a:moveTo>
                    <a:pt x="276570" y="7696374"/>
                  </a:moveTo>
                  <a:cubicBezTo>
                    <a:pt x="188030" y="7587480"/>
                    <a:pt x="113598" y="7386303"/>
                    <a:pt x="64224" y="7128528"/>
                  </a:cubicBezTo>
                  <a:lnTo>
                    <a:pt x="134758" y="6980260"/>
                  </a:lnTo>
                  <a:cubicBezTo>
                    <a:pt x="174295" y="7186973"/>
                    <a:pt x="234249" y="7348775"/>
                    <a:pt x="305712" y="7436751"/>
                  </a:cubicBezTo>
                  <a:close/>
                  <a:moveTo>
                    <a:pt x="0" y="5983608"/>
                  </a:moveTo>
                  <a:lnTo>
                    <a:pt x="0" y="5153064"/>
                  </a:lnTo>
                  <a:lnTo>
                    <a:pt x="83528" y="5153064"/>
                  </a:lnTo>
                  <a:lnTo>
                    <a:pt x="83528" y="5983608"/>
                  </a:lnTo>
                  <a:close/>
                  <a:moveTo>
                    <a:pt x="83528" y="4045672"/>
                  </a:moveTo>
                  <a:lnTo>
                    <a:pt x="83528" y="3215128"/>
                  </a:lnTo>
                  <a:lnTo>
                    <a:pt x="83528" y="4045672"/>
                  </a:lnTo>
                  <a:close/>
                  <a:moveTo>
                    <a:pt x="83528" y="2107736"/>
                  </a:moveTo>
                  <a:lnTo>
                    <a:pt x="83528" y="1390392"/>
                  </a:lnTo>
                  <a:lnTo>
                    <a:pt x="41764" y="1390392"/>
                  </a:lnTo>
                  <a:lnTo>
                    <a:pt x="0" y="1390392"/>
                  </a:lnTo>
                  <a:cubicBezTo>
                    <a:pt x="0" y="1067403"/>
                    <a:pt x="33968" y="770868"/>
                    <a:pt x="90767" y="535239"/>
                  </a:cubicBezTo>
                  <a:lnTo>
                    <a:pt x="155919" y="707500"/>
                  </a:lnTo>
                  <a:cubicBezTo>
                    <a:pt x="110442" y="896372"/>
                    <a:pt x="83528" y="1133231"/>
                    <a:pt x="83528" y="1390392"/>
                  </a:cubicBezTo>
                  <a:lnTo>
                    <a:pt x="83528" y="2107736"/>
                  </a:lnTo>
                  <a:close/>
                </a:path>
              </a:pathLst>
            </a:custGeom>
            <a:solidFill>
              <a:srgbClr val="385724"/>
            </a:solidFill>
          </p:spPr>
        </p:sp>
      </p:grpSp>
      <p:sp>
        <p:nvSpPr>
          <p:cNvPr name="Freeform 18" id="18"/>
          <p:cNvSpPr/>
          <p:nvPr/>
        </p:nvSpPr>
        <p:spPr>
          <a:xfrm flipH="false" flipV="false" rot="0">
            <a:off x="16113346" y="8980274"/>
            <a:ext cx="1414425" cy="1099393"/>
          </a:xfrm>
          <a:custGeom>
            <a:avLst/>
            <a:gdLst/>
            <a:ahLst/>
            <a:cxnLst/>
            <a:rect r="r" b="b" t="t" l="l"/>
            <a:pathLst>
              <a:path h="1099393" w="1414425">
                <a:moveTo>
                  <a:pt x="0" y="0"/>
                </a:moveTo>
                <a:lnTo>
                  <a:pt x="1414426" y="0"/>
                </a:lnTo>
                <a:lnTo>
                  <a:pt x="1414426" y="1099393"/>
                </a:lnTo>
                <a:lnTo>
                  <a:pt x="0" y="1099393"/>
                </a:lnTo>
                <a:lnTo>
                  <a:pt x="0" y="0"/>
                </a:lnTo>
                <a:close/>
              </a:path>
            </a:pathLst>
          </a:custGeom>
          <a:blipFill>
            <a:blip r:embed="rId5">
              <a:extLst>
                <a:ext uri="{96DAC541-7B7A-43D3-8B79-37D633B846F1}">
                  <asvg:svgBlip xmlns:asvg="http://schemas.microsoft.com/office/drawing/2016/SVG/main" r:embed="rId6"/>
                </a:ext>
              </a:extLst>
            </a:blip>
            <a:stretch>
              <a:fillRect l="0" t="0" r="0" b="-39016"/>
            </a:stretch>
          </a:blipFill>
        </p:spPr>
      </p:sp>
      <p:sp>
        <p:nvSpPr>
          <p:cNvPr name="Freeform 19" id="19"/>
          <p:cNvSpPr/>
          <p:nvPr/>
        </p:nvSpPr>
        <p:spPr>
          <a:xfrm flipH="false" flipV="false" rot="0">
            <a:off x="3670295" y="671448"/>
            <a:ext cx="10677662" cy="640314"/>
          </a:xfrm>
          <a:custGeom>
            <a:avLst/>
            <a:gdLst/>
            <a:ahLst/>
            <a:cxnLst/>
            <a:rect r="r" b="b" t="t" l="l"/>
            <a:pathLst>
              <a:path h="640314" w="10677662">
                <a:moveTo>
                  <a:pt x="0" y="0"/>
                </a:moveTo>
                <a:lnTo>
                  <a:pt x="10677662" y="0"/>
                </a:lnTo>
                <a:lnTo>
                  <a:pt x="10677662" y="640314"/>
                </a:lnTo>
                <a:lnTo>
                  <a:pt x="0" y="640314"/>
                </a:lnTo>
                <a:lnTo>
                  <a:pt x="0" y="0"/>
                </a:lnTo>
                <a:close/>
              </a:path>
            </a:pathLst>
          </a:custGeom>
          <a:blipFill>
            <a:blip r:embed="rId7"/>
            <a:stretch>
              <a:fillRect l="0" t="0" r="0" b="0"/>
            </a:stretch>
          </a:blipFill>
        </p:spPr>
      </p:sp>
      <p:sp>
        <p:nvSpPr>
          <p:cNvPr name="Freeform 20" id="20"/>
          <p:cNvSpPr/>
          <p:nvPr/>
        </p:nvSpPr>
        <p:spPr>
          <a:xfrm flipH="false" flipV="false" rot="0">
            <a:off x="1169280" y="2022982"/>
            <a:ext cx="15651279" cy="1100156"/>
          </a:xfrm>
          <a:custGeom>
            <a:avLst/>
            <a:gdLst/>
            <a:ahLst/>
            <a:cxnLst/>
            <a:rect r="r" b="b" t="t" l="l"/>
            <a:pathLst>
              <a:path h="1100156" w="15651279">
                <a:moveTo>
                  <a:pt x="0" y="0"/>
                </a:moveTo>
                <a:lnTo>
                  <a:pt x="15651279" y="0"/>
                </a:lnTo>
                <a:lnTo>
                  <a:pt x="15651279" y="1100156"/>
                </a:lnTo>
                <a:lnTo>
                  <a:pt x="0" y="1100156"/>
                </a:lnTo>
                <a:lnTo>
                  <a:pt x="0" y="0"/>
                </a:lnTo>
                <a:close/>
              </a:path>
            </a:pathLst>
          </a:custGeom>
          <a:blipFill>
            <a:blip r:embed="rId8"/>
            <a:stretch>
              <a:fillRect l="0" t="0" r="0" b="0"/>
            </a:stretch>
          </a:blipFill>
        </p:spPr>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DAG06xk7z0E</dc:identifier>
  <dcterms:modified xsi:type="dcterms:W3CDTF">2011-08-01T06:04:30Z</dcterms:modified>
  <cp:revision>1</cp:revision>
  <dc:title>Bài 11: So sánh số thập phân</dc:title>
</cp:coreProperties>
</file>