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34" Target="notesSlides/notesSlide2.xml" Type="http://schemas.openxmlformats.org/officeDocument/2006/relationships/notesSlide"/><Relationship Id="rId35" Target="notesSlides/notesSlide3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Thiết kế: Hương Thảo – 0972.115.126</a:t>
            </a:r>
          </a:p>
          <a:p>
            <a:r>
              <a:rPr lang="en-US"/>
              <a:t/>
            </a:r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Thiết kế: Hương Thảo – 0972.115.126</a:t>
            </a:r>
          </a:p>
          <a:p>
            <a:r>
              <a:rPr lang="en-US"/>
              <a:t/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Thiết kế: Hương Thảo – 0972.115.126</a:t>
            </a:r>
          </a:p>
          <a:p>
            <a:r>
              <a:rPr lang="en-US"/>
              <a:t/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8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8.png" Type="http://schemas.openxmlformats.org/officeDocument/2006/relationships/image"/><Relationship Id="rId5" Target="../media/image20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gif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6.pn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VAG1vxkQMnA.mp4" Type="http://schemas.openxmlformats.org/officeDocument/2006/relationships/video"/><Relationship Id="rId4" Target="../media/VAG1vxkQMnA.mp4" Type="http://schemas.microsoft.com/office/2007/relationships/media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50.pn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Relationship Id="rId4" Target="../media/image6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6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9.jpeg" Type="http://schemas.openxmlformats.org/officeDocument/2006/relationships/image"/><Relationship Id="rId4" Target="../media/image6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png" Type="http://schemas.openxmlformats.org/officeDocument/2006/relationships/image"/><Relationship Id="rId4" Target="../media/image5.jpeg" Type="http://schemas.openxmlformats.org/officeDocument/2006/relationships/image"/><Relationship Id="rId5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11.jpeg" Type="http://schemas.openxmlformats.org/officeDocument/2006/relationships/image"/><Relationship Id="rId7" Target="../media/VAGUwY_NJIk.mp4" Type="http://schemas.openxmlformats.org/officeDocument/2006/relationships/video"/><Relationship Id="rId8" Target="../media/VAGUwY_NJIk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9.jpe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-2540"/>
            <a:ext cx="11301259" cy="1031240"/>
          </a:xfrm>
          <a:custGeom>
            <a:avLst/>
            <a:gdLst/>
            <a:ahLst/>
            <a:cxnLst/>
            <a:rect r="r" b="b" t="t" l="l"/>
            <a:pathLst>
              <a:path h="1031240" w="11301259">
                <a:moveTo>
                  <a:pt x="0" y="0"/>
                </a:moveTo>
                <a:lnTo>
                  <a:pt x="11301258" y="0"/>
                </a:lnTo>
                <a:lnTo>
                  <a:pt x="11301258" y="1031240"/>
                </a:lnTo>
                <a:lnTo>
                  <a:pt x="0" y="1031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0879" y="1494693"/>
            <a:ext cx="16618421" cy="914013"/>
          </a:xfrm>
          <a:custGeom>
            <a:avLst/>
            <a:gdLst/>
            <a:ahLst/>
            <a:cxnLst/>
            <a:rect r="r" b="b" t="t" l="l"/>
            <a:pathLst>
              <a:path h="914013" w="16618421">
                <a:moveTo>
                  <a:pt x="0" y="0"/>
                </a:moveTo>
                <a:lnTo>
                  <a:pt x="16618421" y="0"/>
                </a:lnTo>
                <a:lnTo>
                  <a:pt x="16618421" y="914013"/>
                </a:lnTo>
                <a:lnTo>
                  <a:pt x="0" y="91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875431"/>
            <a:ext cx="7454606" cy="878489"/>
          </a:xfrm>
          <a:custGeom>
            <a:avLst/>
            <a:gdLst/>
            <a:ahLst/>
            <a:cxnLst/>
            <a:rect r="r" b="b" t="t" l="l"/>
            <a:pathLst>
              <a:path h="878489" w="7454606">
                <a:moveTo>
                  <a:pt x="0" y="0"/>
                </a:moveTo>
                <a:lnTo>
                  <a:pt x="7454606" y="0"/>
                </a:lnTo>
                <a:lnTo>
                  <a:pt x="7454606" y="878489"/>
                </a:lnTo>
                <a:lnTo>
                  <a:pt x="0" y="878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753920"/>
            <a:ext cx="16678539" cy="5170347"/>
          </a:xfrm>
          <a:custGeom>
            <a:avLst/>
            <a:gdLst/>
            <a:ahLst/>
            <a:cxnLst/>
            <a:rect r="r" b="b" t="t" l="l"/>
            <a:pathLst>
              <a:path h="5170347" w="16678539">
                <a:moveTo>
                  <a:pt x="0" y="0"/>
                </a:moveTo>
                <a:lnTo>
                  <a:pt x="16678539" y="0"/>
                </a:lnTo>
                <a:lnTo>
                  <a:pt x="16678539" y="5170347"/>
                </a:lnTo>
                <a:lnTo>
                  <a:pt x="0" y="5170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-2540"/>
            <a:ext cx="11301259" cy="1031240"/>
          </a:xfrm>
          <a:custGeom>
            <a:avLst/>
            <a:gdLst/>
            <a:ahLst/>
            <a:cxnLst/>
            <a:rect r="r" b="b" t="t" l="l"/>
            <a:pathLst>
              <a:path h="1031240" w="11301259">
                <a:moveTo>
                  <a:pt x="0" y="0"/>
                </a:moveTo>
                <a:lnTo>
                  <a:pt x="11301258" y="0"/>
                </a:lnTo>
                <a:lnTo>
                  <a:pt x="11301258" y="1031240"/>
                </a:lnTo>
                <a:lnTo>
                  <a:pt x="0" y="1031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0879" y="1494693"/>
            <a:ext cx="16618421" cy="914013"/>
          </a:xfrm>
          <a:custGeom>
            <a:avLst/>
            <a:gdLst/>
            <a:ahLst/>
            <a:cxnLst/>
            <a:rect r="r" b="b" t="t" l="l"/>
            <a:pathLst>
              <a:path h="914013" w="16618421">
                <a:moveTo>
                  <a:pt x="0" y="0"/>
                </a:moveTo>
                <a:lnTo>
                  <a:pt x="16618421" y="0"/>
                </a:lnTo>
                <a:lnTo>
                  <a:pt x="16618421" y="914013"/>
                </a:lnTo>
                <a:lnTo>
                  <a:pt x="0" y="91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875431"/>
            <a:ext cx="7454606" cy="878489"/>
          </a:xfrm>
          <a:custGeom>
            <a:avLst/>
            <a:gdLst/>
            <a:ahLst/>
            <a:cxnLst/>
            <a:rect r="r" b="b" t="t" l="l"/>
            <a:pathLst>
              <a:path h="878489" w="7454606">
                <a:moveTo>
                  <a:pt x="0" y="0"/>
                </a:moveTo>
                <a:lnTo>
                  <a:pt x="7454606" y="0"/>
                </a:lnTo>
                <a:lnTo>
                  <a:pt x="7454606" y="878489"/>
                </a:lnTo>
                <a:lnTo>
                  <a:pt x="0" y="878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220645"/>
            <a:ext cx="12340512" cy="817559"/>
          </a:xfrm>
          <a:custGeom>
            <a:avLst/>
            <a:gdLst/>
            <a:ahLst/>
            <a:cxnLst/>
            <a:rect r="r" b="b" t="t" l="l"/>
            <a:pathLst>
              <a:path h="817559" w="12340512">
                <a:moveTo>
                  <a:pt x="0" y="0"/>
                </a:moveTo>
                <a:lnTo>
                  <a:pt x="12340512" y="0"/>
                </a:lnTo>
                <a:lnTo>
                  <a:pt x="12340512" y="817559"/>
                </a:lnTo>
                <a:lnTo>
                  <a:pt x="0" y="817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3339" y="5143500"/>
            <a:ext cx="16215961" cy="4114800"/>
          </a:xfrm>
          <a:custGeom>
            <a:avLst/>
            <a:gdLst/>
            <a:ahLst/>
            <a:cxnLst/>
            <a:rect r="r" b="b" t="t" l="l"/>
            <a:pathLst>
              <a:path h="4114800" w="16215961">
                <a:moveTo>
                  <a:pt x="0" y="0"/>
                </a:moveTo>
                <a:lnTo>
                  <a:pt x="16215961" y="0"/>
                </a:lnTo>
                <a:lnTo>
                  <a:pt x="16215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-2540"/>
            <a:ext cx="11301259" cy="1031240"/>
          </a:xfrm>
          <a:custGeom>
            <a:avLst/>
            <a:gdLst/>
            <a:ahLst/>
            <a:cxnLst/>
            <a:rect r="r" b="b" t="t" l="l"/>
            <a:pathLst>
              <a:path h="1031240" w="11301259">
                <a:moveTo>
                  <a:pt x="0" y="0"/>
                </a:moveTo>
                <a:lnTo>
                  <a:pt x="11301258" y="0"/>
                </a:lnTo>
                <a:lnTo>
                  <a:pt x="11301258" y="1031240"/>
                </a:lnTo>
                <a:lnTo>
                  <a:pt x="0" y="1031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0879" y="1494693"/>
            <a:ext cx="16618421" cy="914013"/>
          </a:xfrm>
          <a:custGeom>
            <a:avLst/>
            <a:gdLst/>
            <a:ahLst/>
            <a:cxnLst/>
            <a:rect r="r" b="b" t="t" l="l"/>
            <a:pathLst>
              <a:path h="914013" w="16618421">
                <a:moveTo>
                  <a:pt x="0" y="0"/>
                </a:moveTo>
                <a:lnTo>
                  <a:pt x="16618421" y="0"/>
                </a:lnTo>
                <a:lnTo>
                  <a:pt x="16618421" y="914013"/>
                </a:lnTo>
                <a:lnTo>
                  <a:pt x="0" y="91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875431"/>
            <a:ext cx="7454606" cy="878489"/>
          </a:xfrm>
          <a:custGeom>
            <a:avLst/>
            <a:gdLst/>
            <a:ahLst/>
            <a:cxnLst/>
            <a:rect r="r" b="b" t="t" l="l"/>
            <a:pathLst>
              <a:path h="878489" w="7454606">
                <a:moveTo>
                  <a:pt x="0" y="0"/>
                </a:moveTo>
                <a:lnTo>
                  <a:pt x="7454606" y="0"/>
                </a:lnTo>
                <a:lnTo>
                  <a:pt x="7454606" y="878489"/>
                </a:lnTo>
                <a:lnTo>
                  <a:pt x="0" y="878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220645"/>
            <a:ext cx="12340512" cy="817559"/>
          </a:xfrm>
          <a:custGeom>
            <a:avLst/>
            <a:gdLst/>
            <a:ahLst/>
            <a:cxnLst/>
            <a:rect r="r" b="b" t="t" l="l"/>
            <a:pathLst>
              <a:path h="817559" w="12340512">
                <a:moveTo>
                  <a:pt x="0" y="0"/>
                </a:moveTo>
                <a:lnTo>
                  <a:pt x="12340512" y="0"/>
                </a:lnTo>
                <a:lnTo>
                  <a:pt x="12340512" y="817559"/>
                </a:lnTo>
                <a:lnTo>
                  <a:pt x="0" y="817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731307"/>
            <a:ext cx="16230600" cy="2495455"/>
          </a:xfrm>
          <a:custGeom>
            <a:avLst/>
            <a:gdLst/>
            <a:ahLst/>
            <a:cxnLst/>
            <a:rect r="r" b="b" t="t" l="l"/>
            <a:pathLst>
              <a:path h="2495455" w="16230600">
                <a:moveTo>
                  <a:pt x="0" y="0"/>
                </a:moveTo>
                <a:lnTo>
                  <a:pt x="16230600" y="0"/>
                </a:lnTo>
                <a:lnTo>
                  <a:pt x="16230600" y="2495455"/>
                </a:lnTo>
                <a:lnTo>
                  <a:pt x="0" y="249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76069"/>
            <a:ext cx="7305395" cy="7305395"/>
          </a:xfrm>
          <a:custGeom>
            <a:avLst/>
            <a:gdLst/>
            <a:ahLst/>
            <a:cxnLst/>
            <a:rect r="r" b="b" t="t" l="l"/>
            <a:pathLst>
              <a:path h="7305395" w="7305395">
                <a:moveTo>
                  <a:pt x="0" y="0"/>
                </a:moveTo>
                <a:lnTo>
                  <a:pt x="7305395" y="0"/>
                </a:lnTo>
                <a:lnTo>
                  <a:pt x="7305395" y="7305394"/>
                </a:lnTo>
                <a:lnTo>
                  <a:pt x="0" y="730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50212" y="8257007"/>
            <a:ext cx="4829125" cy="1338985"/>
          </a:xfrm>
          <a:custGeom>
            <a:avLst/>
            <a:gdLst/>
            <a:ahLst/>
            <a:cxnLst/>
            <a:rect r="r" b="b" t="t" l="l"/>
            <a:pathLst>
              <a:path h="1338985" w="4829125">
                <a:moveTo>
                  <a:pt x="0" y="0"/>
                </a:moveTo>
                <a:lnTo>
                  <a:pt x="4829125" y="0"/>
                </a:lnTo>
                <a:lnTo>
                  <a:pt x="4829125" y="1338985"/>
                </a:lnTo>
                <a:lnTo>
                  <a:pt x="0" y="1338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46679" y="1698624"/>
            <a:ext cx="9702438" cy="5675926"/>
          </a:xfrm>
          <a:custGeom>
            <a:avLst/>
            <a:gdLst/>
            <a:ahLst/>
            <a:cxnLst/>
            <a:rect r="r" b="b" t="t" l="l"/>
            <a:pathLst>
              <a:path h="5675926" w="9702438">
                <a:moveTo>
                  <a:pt x="0" y="0"/>
                </a:moveTo>
                <a:lnTo>
                  <a:pt x="9702438" y="0"/>
                </a:lnTo>
                <a:lnTo>
                  <a:pt x="9702438" y="5675926"/>
                </a:lnTo>
                <a:lnTo>
                  <a:pt x="0" y="567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18712" y="8257007"/>
            <a:ext cx="5951042" cy="1338985"/>
          </a:xfrm>
          <a:custGeom>
            <a:avLst/>
            <a:gdLst/>
            <a:ahLst/>
            <a:cxnLst/>
            <a:rect r="r" b="b" t="t" l="l"/>
            <a:pathLst>
              <a:path h="1338985" w="5951042">
                <a:moveTo>
                  <a:pt x="0" y="0"/>
                </a:moveTo>
                <a:lnTo>
                  <a:pt x="5951042" y="0"/>
                </a:lnTo>
                <a:lnTo>
                  <a:pt x="5951042" y="1338985"/>
                </a:lnTo>
                <a:lnTo>
                  <a:pt x="0" y="1338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75444" y="407131"/>
            <a:ext cx="11301259" cy="1243138"/>
          </a:xfrm>
          <a:custGeom>
            <a:avLst/>
            <a:gdLst/>
            <a:ahLst/>
            <a:cxnLst/>
            <a:rect r="r" b="b" t="t" l="l"/>
            <a:pathLst>
              <a:path h="1243138" w="11301259">
                <a:moveTo>
                  <a:pt x="0" y="0"/>
                </a:moveTo>
                <a:lnTo>
                  <a:pt x="11301259" y="0"/>
                </a:lnTo>
                <a:lnTo>
                  <a:pt x="11301259" y="1243138"/>
                </a:lnTo>
                <a:lnTo>
                  <a:pt x="0" y="124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2055" y="1650269"/>
            <a:ext cx="15998499" cy="1505679"/>
          </a:xfrm>
          <a:custGeom>
            <a:avLst/>
            <a:gdLst/>
            <a:ahLst/>
            <a:cxnLst/>
            <a:rect r="r" b="b" t="t" l="l"/>
            <a:pathLst>
              <a:path h="1505679" w="15998499">
                <a:moveTo>
                  <a:pt x="0" y="0"/>
                </a:moveTo>
                <a:lnTo>
                  <a:pt x="15998499" y="0"/>
                </a:lnTo>
                <a:lnTo>
                  <a:pt x="15998499" y="1505679"/>
                </a:lnTo>
                <a:lnTo>
                  <a:pt x="0" y="1505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" t="0" r="0" b="-2742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0774" y="6845301"/>
            <a:ext cx="15277362" cy="1623220"/>
          </a:xfrm>
          <a:custGeom>
            <a:avLst/>
            <a:gdLst/>
            <a:ahLst/>
            <a:cxnLst/>
            <a:rect r="r" b="b" t="t" l="l"/>
            <a:pathLst>
              <a:path h="1623220" w="15277362">
                <a:moveTo>
                  <a:pt x="0" y="0"/>
                </a:moveTo>
                <a:lnTo>
                  <a:pt x="15277362" y="0"/>
                </a:lnTo>
                <a:lnTo>
                  <a:pt x="15277362" y="1623220"/>
                </a:lnTo>
                <a:lnTo>
                  <a:pt x="0" y="1623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774" y="3385271"/>
            <a:ext cx="15859780" cy="3231430"/>
          </a:xfrm>
          <a:custGeom>
            <a:avLst/>
            <a:gdLst/>
            <a:ahLst/>
            <a:cxnLst/>
            <a:rect r="r" b="b" t="t" l="l"/>
            <a:pathLst>
              <a:path h="3231430" w="15859780">
                <a:moveTo>
                  <a:pt x="0" y="0"/>
                </a:moveTo>
                <a:lnTo>
                  <a:pt x="15859780" y="0"/>
                </a:lnTo>
                <a:lnTo>
                  <a:pt x="15859780" y="3231430"/>
                </a:lnTo>
                <a:lnTo>
                  <a:pt x="0" y="3231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646130" y="4742639"/>
            <a:ext cx="2629040" cy="2431862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2531125" y="2818441"/>
            <a:ext cx="12754704" cy="669622"/>
          </a:xfrm>
          <a:custGeom>
            <a:avLst/>
            <a:gdLst/>
            <a:ahLst/>
            <a:cxnLst/>
            <a:rect r="r" b="b" t="t" l="l"/>
            <a:pathLst>
              <a:path h="669622" w="12754704">
                <a:moveTo>
                  <a:pt x="0" y="0"/>
                </a:moveTo>
                <a:lnTo>
                  <a:pt x="12754704" y="0"/>
                </a:lnTo>
                <a:lnTo>
                  <a:pt x="12754704" y="669622"/>
                </a:lnTo>
                <a:lnTo>
                  <a:pt x="0" y="669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64928" y="4441157"/>
            <a:ext cx="4928770" cy="3512770"/>
          </a:xfrm>
          <a:custGeom>
            <a:avLst/>
            <a:gdLst/>
            <a:ahLst/>
            <a:cxnLst/>
            <a:rect r="r" b="b" t="t" l="l"/>
            <a:pathLst>
              <a:path h="3512770" w="4928770">
                <a:moveTo>
                  <a:pt x="0" y="0"/>
                </a:moveTo>
                <a:lnTo>
                  <a:pt x="4928770" y="0"/>
                </a:lnTo>
                <a:lnTo>
                  <a:pt x="4928770" y="3512770"/>
                </a:lnTo>
                <a:lnTo>
                  <a:pt x="0" y="3512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793698" y="4441157"/>
            <a:ext cx="4608109" cy="3703450"/>
          </a:xfrm>
          <a:custGeom>
            <a:avLst/>
            <a:gdLst/>
            <a:ahLst/>
            <a:cxnLst/>
            <a:rect r="r" b="b" t="t" l="l"/>
            <a:pathLst>
              <a:path h="3703450" w="4608109">
                <a:moveTo>
                  <a:pt x="0" y="0"/>
                </a:moveTo>
                <a:lnTo>
                  <a:pt x="4608109" y="0"/>
                </a:lnTo>
                <a:lnTo>
                  <a:pt x="4608109" y="3703450"/>
                </a:lnTo>
                <a:lnTo>
                  <a:pt x="0" y="3703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514937" y="2681427"/>
            <a:ext cx="12760233" cy="653962"/>
          </a:xfrm>
          <a:custGeom>
            <a:avLst/>
            <a:gdLst/>
            <a:ahLst/>
            <a:cxnLst/>
            <a:rect r="r" b="b" t="t" l="l"/>
            <a:pathLst>
              <a:path h="653962" w="12760233">
                <a:moveTo>
                  <a:pt x="0" y="0"/>
                </a:moveTo>
                <a:lnTo>
                  <a:pt x="12760233" y="0"/>
                </a:lnTo>
                <a:lnTo>
                  <a:pt x="12760233" y="653962"/>
                </a:lnTo>
                <a:lnTo>
                  <a:pt x="0" y="653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69579" y="4317916"/>
            <a:ext cx="2838460" cy="1638698"/>
          </a:xfrm>
          <a:custGeom>
            <a:avLst/>
            <a:gdLst/>
            <a:ahLst/>
            <a:cxnLst/>
            <a:rect r="r" b="b" t="t" l="l"/>
            <a:pathLst>
              <a:path h="1638698" w="2838460">
                <a:moveTo>
                  <a:pt x="0" y="0"/>
                </a:moveTo>
                <a:lnTo>
                  <a:pt x="2838460" y="0"/>
                </a:lnTo>
                <a:lnTo>
                  <a:pt x="2838460" y="1638699"/>
                </a:lnTo>
                <a:lnTo>
                  <a:pt x="0" y="1638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13541" y="4317916"/>
            <a:ext cx="1860919" cy="1705842"/>
          </a:xfrm>
          <a:custGeom>
            <a:avLst/>
            <a:gdLst/>
            <a:ahLst/>
            <a:cxnLst/>
            <a:rect r="r" b="b" t="t" l="l"/>
            <a:pathLst>
              <a:path h="1705842" w="1860919">
                <a:moveTo>
                  <a:pt x="0" y="0"/>
                </a:moveTo>
                <a:lnTo>
                  <a:pt x="1860918" y="0"/>
                </a:lnTo>
                <a:lnTo>
                  <a:pt x="1860918" y="1705843"/>
                </a:lnTo>
                <a:lnTo>
                  <a:pt x="0" y="1705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87892" y="4402904"/>
            <a:ext cx="1544877" cy="1620855"/>
          </a:xfrm>
          <a:custGeom>
            <a:avLst/>
            <a:gdLst/>
            <a:ahLst/>
            <a:cxnLst/>
            <a:rect r="r" b="b" t="t" l="l"/>
            <a:pathLst>
              <a:path h="1620855" w="1544877">
                <a:moveTo>
                  <a:pt x="0" y="0"/>
                </a:moveTo>
                <a:lnTo>
                  <a:pt x="1544877" y="0"/>
                </a:lnTo>
                <a:lnTo>
                  <a:pt x="1544877" y="1620855"/>
                </a:lnTo>
                <a:lnTo>
                  <a:pt x="0" y="16208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58916" y="6597415"/>
            <a:ext cx="2054624" cy="1568003"/>
          </a:xfrm>
          <a:custGeom>
            <a:avLst/>
            <a:gdLst/>
            <a:ahLst/>
            <a:cxnLst/>
            <a:rect r="r" b="b" t="t" l="l"/>
            <a:pathLst>
              <a:path h="1568003" w="2054624">
                <a:moveTo>
                  <a:pt x="0" y="0"/>
                </a:moveTo>
                <a:lnTo>
                  <a:pt x="2054625" y="0"/>
                </a:lnTo>
                <a:lnTo>
                  <a:pt x="2054625" y="1568003"/>
                </a:lnTo>
                <a:lnTo>
                  <a:pt x="0" y="15680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40998" y="6717615"/>
            <a:ext cx="2046894" cy="1447803"/>
          </a:xfrm>
          <a:custGeom>
            <a:avLst/>
            <a:gdLst/>
            <a:ahLst/>
            <a:cxnLst/>
            <a:rect r="r" b="b" t="t" l="l"/>
            <a:pathLst>
              <a:path h="1447803" w="2046894">
                <a:moveTo>
                  <a:pt x="0" y="0"/>
                </a:moveTo>
                <a:lnTo>
                  <a:pt x="2046894" y="0"/>
                </a:lnTo>
                <a:lnTo>
                  <a:pt x="2046894" y="1447803"/>
                </a:lnTo>
                <a:lnTo>
                  <a:pt x="0" y="1447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719900" y="2679218"/>
            <a:ext cx="2838460" cy="1638698"/>
          </a:xfrm>
          <a:custGeom>
            <a:avLst/>
            <a:gdLst/>
            <a:ahLst/>
            <a:cxnLst/>
            <a:rect r="r" b="b" t="t" l="l"/>
            <a:pathLst>
              <a:path h="1638698" w="2838460">
                <a:moveTo>
                  <a:pt x="0" y="0"/>
                </a:moveTo>
                <a:lnTo>
                  <a:pt x="2838460" y="0"/>
                </a:lnTo>
                <a:lnTo>
                  <a:pt x="2838460" y="1638698"/>
                </a:lnTo>
                <a:lnTo>
                  <a:pt x="0" y="163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78018" y="2645646"/>
            <a:ext cx="1860919" cy="1705842"/>
          </a:xfrm>
          <a:custGeom>
            <a:avLst/>
            <a:gdLst/>
            <a:ahLst/>
            <a:cxnLst/>
            <a:rect r="r" b="b" t="t" l="l"/>
            <a:pathLst>
              <a:path h="1705842" w="1860919">
                <a:moveTo>
                  <a:pt x="0" y="0"/>
                </a:moveTo>
                <a:lnTo>
                  <a:pt x="1860919" y="0"/>
                </a:lnTo>
                <a:lnTo>
                  <a:pt x="1860919" y="1705842"/>
                </a:lnTo>
                <a:lnTo>
                  <a:pt x="0" y="17058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09274" y="2679218"/>
            <a:ext cx="1544877" cy="1620855"/>
          </a:xfrm>
          <a:custGeom>
            <a:avLst/>
            <a:gdLst/>
            <a:ahLst/>
            <a:cxnLst/>
            <a:rect r="r" b="b" t="t" l="l"/>
            <a:pathLst>
              <a:path h="1620855" w="1544877">
                <a:moveTo>
                  <a:pt x="0" y="0"/>
                </a:moveTo>
                <a:lnTo>
                  <a:pt x="1544878" y="0"/>
                </a:lnTo>
                <a:lnTo>
                  <a:pt x="1544878" y="1620855"/>
                </a:lnTo>
                <a:lnTo>
                  <a:pt x="0" y="162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31048" y="6310241"/>
            <a:ext cx="2054624" cy="1568003"/>
          </a:xfrm>
          <a:custGeom>
            <a:avLst/>
            <a:gdLst/>
            <a:ahLst/>
            <a:cxnLst/>
            <a:rect r="r" b="b" t="t" l="l"/>
            <a:pathLst>
              <a:path h="1568003" w="2054624">
                <a:moveTo>
                  <a:pt x="0" y="0"/>
                </a:moveTo>
                <a:lnTo>
                  <a:pt x="2054624" y="0"/>
                </a:lnTo>
                <a:lnTo>
                  <a:pt x="2054624" y="1568003"/>
                </a:lnTo>
                <a:lnTo>
                  <a:pt x="0" y="15680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907258" y="6049441"/>
            <a:ext cx="2046894" cy="1447803"/>
          </a:xfrm>
          <a:custGeom>
            <a:avLst/>
            <a:gdLst/>
            <a:ahLst/>
            <a:cxnLst/>
            <a:rect r="r" b="b" t="t" l="l"/>
            <a:pathLst>
              <a:path h="1447803" w="2046894">
                <a:moveTo>
                  <a:pt x="0" y="0"/>
                </a:moveTo>
                <a:lnTo>
                  <a:pt x="2046894" y="0"/>
                </a:lnTo>
                <a:lnTo>
                  <a:pt x="2046894" y="1447803"/>
                </a:lnTo>
                <a:lnTo>
                  <a:pt x="0" y="1447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719900" y="4603542"/>
            <a:ext cx="2999564" cy="1067447"/>
          </a:xfrm>
          <a:custGeom>
            <a:avLst/>
            <a:gdLst/>
            <a:ahLst/>
            <a:cxnLst/>
            <a:rect r="r" b="b" t="t" l="l"/>
            <a:pathLst>
              <a:path h="1067447" w="2999564">
                <a:moveTo>
                  <a:pt x="0" y="0"/>
                </a:moveTo>
                <a:lnTo>
                  <a:pt x="2999565" y="0"/>
                </a:lnTo>
                <a:lnTo>
                  <a:pt x="2999565" y="1067447"/>
                </a:lnTo>
                <a:lnTo>
                  <a:pt x="0" y="1067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54888" b="-13522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69342" y="4603542"/>
            <a:ext cx="3607236" cy="1067447"/>
          </a:xfrm>
          <a:custGeom>
            <a:avLst/>
            <a:gdLst/>
            <a:ahLst/>
            <a:cxnLst/>
            <a:rect r="r" b="b" t="t" l="l"/>
            <a:pathLst>
              <a:path h="1067447" w="3607236">
                <a:moveTo>
                  <a:pt x="0" y="0"/>
                </a:moveTo>
                <a:lnTo>
                  <a:pt x="3607236" y="0"/>
                </a:lnTo>
                <a:lnTo>
                  <a:pt x="3607236" y="1067447"/>
                </a:lnTo>
                <a:lnTo>
                  <a:pt x="0" y="1067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707" t="-764" r="-134380" b="-12876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118658" y="7878244"/>
            <a:ext cx="3829757" cy="975025"/>
          </a:xfrm>
          <a:custGeom>
            <a:avLst/>
            <a:gdLst/>
            <a:ahLst/>
            <a:cxnLst/>
            <a:rect r="r" b="b" t="t" l="l"/>
            <a:pathLst>
              <a:path h="975025" w="3829757">
                <a:moveTo>
                  <a:pt x="0" y="0"/>
                </a:moveTo>
                <a:lnTo>
                  <a:pt x="3829758" y="0"/>
                </a:lnTo>
                <a:lnTo>
                  <a:pt x="3829758" y="975025"/>
                </a:lnTo>
                <a:lnTo>
                  <a:pt x="0" y="9750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4690" t="-169532" r="-38203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119250" y="4502314"/>
            <a:ext cx="4124927" cy="1059599"/>
          </a:xfrm>
          <a:custGeom>
            <a:avLst/>
            <a:gdLst/>
            <a:ahLst/>
            <a:cxnLst/>
            <a:rect r="r" b="b" t="t" l="l"/>
            <a:pathLst>
              <a:path h="1059599" w="4124927">
                <a:moveTo>
                  <a:pt x="0" y="0"/>
                </a:moveTo>
                <a:lnTo>
                  <a:pt x="4124926" y="0"/>
                </a:lnTo>
                <a:lnTo>
                  <a:pt x="4124926" y="1059599"/>
                </a:lnTo>
                <a:lnTo>
                  <a:pt x="0" y="1059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5206" t="0" r="0" b="-118645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95061" y="7923996"/>
            <a:ext cx="7369545" cy="1034048"/>
          </a:xfrm>
          <a:custGeom>
            <a:avLst/>
            <a:gdLst/>
            <a:ahLst/>
            <a:cxnLst/>
            <a:rect r="r" b="b" t="t" l="l"/>
            <a:pathLst>
              <a:path h="1034048" w="7369545">
                <a:moveTo>
                  <a:pt x="0" y="0"/>
                </a:moveTo>
                <a:lnTo>
                  <a:pt x="7369545" y="0"/>
                </a:lnTo>
                <a:lnTo>
                  <a:pt x="7369545" y="1034048"/>
                </a:lnTo>
                <a:lnTo>
                  <a:pt x="0" y="1034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027" r="-78441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57848" y="2446772"/>
            <a:ext cx="11301259" cy="1299645"/>
          </a:xfrm>
          <a:custGeom>
            <a:avLst/>
            <a:gdLst/>
            <a:ahLst/>
            <a:cxnLst/>
            <a:rect r="r" b="b" t="t" l="l"/>
            <a:pathLst>
              <a:path h="1299645" w="11301259">
                <a:moveTo>
                  <a:pt x="0" y="0"/>
                </a:moveTo>
                <a:lnTo>
                  <a:pt x="11301259" y="0"/>
                </a:lnTo>
                <a:lnTo>
                  <a:pt x="11301259" y="1299644"/>
                </a:lnTo>
                <a:lnTo>
                  <a:pt x="0" y="1299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04219" y="4063815"/>
            <a:ext cx="6104258" cy="2536276"/>
          </a:xfrm>
          <a:custGeom>
            <a:avLst/>
            <a:gdLst/>
            <a:ahLst/>
            <a:cxnLst/>
            <a:rect r="r" b="b" t="t" l="l"/>
            <a:pathLst>
              <a:path h="2536276" w="6104258">
                <a:moveTo>
                  <a:pt x="0" y="0"/>
                </a:moveTo>
                <a:lnTo>
                  <a:pt x="6104258" y="0"/>
                </a:lnTo>
                <a:lnTo>
                  <a:pt x="6104258" y="2536277"/>
                </a:lnTo>
                <a:lnTo>
                  <a:pt x="0" y="25362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60816" y="4262068"/>
            <a:ext cx="5563406" cy="2139772"/>
          </a:xfrm>
          <a:custGeom>
            <a:avLst/>
            <a:gdLst/>
            <a:ahLst/>
            <a:cxnLst/>
            <a:rect r="r" b="b" t="t" l="l"/>
            <a:pathLst>
              <a:path h="2139772" w="5563406">
                <a:moveTo>
                  <a:pt x="0" y="0"/>
                </a:moveTo>
                <a:lnTo>
                  <a:pt x="5563406" y="0"/>
                </a:lnTo>
                <a:lnTo>
                  <a:pt x="5563406" y="2139771"/>
                </a:lnTo>
                <a:lnTo>
                  <a:pt x="0" y="2139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069" y="7114442"/>
            <a:ext cx="5193861" cy="1670753"/>
          </a:xfrm>
          <a:custGeom>
            <a:avLst/>
            <a:gdLst/>
            <a:ahLst/>
            <a:cxnLst/>
            <a:rect r="r" b="b" t="t" l="l"/>
            <a:pathLst>
              <a:path h="1670753" w="5193861">
                <a:moveTo>
                  <a:pt x="0" y="0"/>
                </a:moveTo>
                <a:lnTo>
                  <a:pt x="5193862" y="0"/>
                </a:lnTo>
                <a:lnTo>
                  <a:pt x="5193862" y="1670752"/>
                </a:lnTo>
                <a:lnTo>
                  <a:pt x="0" y="1670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75444" y="407131"/>
            <a:ext cx="11301259" cy="1243138"/>
          </a:xfrm>
          <a:custGeom>
            <a:avLst/>
            <a:gdLst/>
            <a:ahLst/>
            <a:cxnLst/>
            <a:rect r="r" b="b" t="t" l="l"/>
            <a:pathLst>
              <a:path h="1243138" w="11301259">
                <a:moveTo>
                  <a:pt x="0" y="0"/>
                </a:moveTo>
                <a:lnTo>
                  <a:pt x="11301259" y="0"/>
                </a:lnTo>
                <a:lnTo>
                  <a:pt x="11301259" y="1243138"/>
                </a:lnTo>
                <a:lnTo>
                  <a:pt x="0" y="124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147" y="1650269"/>
            <a:ext cx="16041854" cy="5634701"/>
          </a:xfrm>
          <a:custGeom>
            <a:avLst/>
            <a:gdLst/>
            <a:ahLst/>
            <a:cxnLst/>
            <a:rect r="r" b="b" t="t" l="l"/>
            <a:pathLst>
              <a:path h="5634701" w="16041854">
                <a:moveTo>
                  <a:pt x="0" y="0"/>
                </a:moveTo>
                <a:lnTo>
                  <a:pt x="16041854" y="0"/>
                </a:lnTo>
                <a:lnTo>
                  <a:pt x="16041854" y="5634701"/>
                </a:lnTo>
                <a:lnTo>
                  <a:pt x="0" y="563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319" y="7284970"/>
            <a:ext cx="15277362" cy="1623220"/>
          </a:xfrm>
          <a:custGeom>
            <a:avLst/>
            <a:gdLst/>
            <a:ahLst/>
            <a:cxnLst/>
            <a:rect r="r" b="b" t="t" l="l"/>
            <a:pathLst>
              <a:path h="1623220" w="15277362">
                <a:moveTo>
                  <a:pt x="0" y="0"/>
                </a:moveTo>
                <a:lnTo>
                  <a:pt x="15277362" y="0"/>
                </a:lnTo>
                <a:lnTo>
                  <a:pt x="15277362" y="1623220"/>
                </a:lnTo>
                <a:lnTo>
                  <a:pt x="0" y="1623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741369" y="2185320"/>
            <a:ext cx="8334216" cy="2107503"/>
          </a:xfrm>
          <a:custGeom>
            <a:avLst/>
            <a:gdLst/>
            <a:ahLst/>
            <a:cxnLst/>
            <a:rect r="r" b="b" t="t" l="l"/>
            <a:pathLst>
              <a:path h="2107503" w="8334216">
                <a:moveTo>
                  <a:pt x="0" y="0"/>
                </a:moveTo>
                <a:lnTo>
                  <a:pt x="8334216" y="0"/>
                </a:lnTo>
                <a:lnTo>
                  <a:pt x="8334216" y="2107503"/>
                </a:lnTo>
                <a:lnTo>
                  <a:pt x="0" y="21075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93369" y="5143500"/>
            <a:ext cx="3394682" cy="3394682"/>
          </a:xfrm>
          <a:custGeom>
            <a:avLst/>
            <a:gdLst/>
            <a:ahLst/>
            <a:cxnLst/>
            <a:rect r="r" b="b" t="t" l="l"/>
            <a:pathLst>
              <a:path h="3394682" w="3394682">
                <a:moveTo>
                  <a:pt x="0" y="0"/>
                </a:moveTo>
                <a:lnTo>
                  <a:pt x="3394683" y="0"/>
                </a:lnTo>
                <a:lnTo>
                  <a:pt x="3394683" y="3394682"/>
                </a:lnTo>
                <a:lnTo>
                  <a:pt x="0" y="3394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03842" y="5536206"/>
            <a:ext cx="2609269" cy="2609269"/>
          </a:xfrm>
          <a:custGeom>
            <a:avLst/>
            <a:gdLst/>
            <a:ahLst/>
            <a:cxnLst/>
            <a:rect r="r" b="b" t="t" l="l"/>
            <a:pathLst>
              <a:path h="2609269" w="2609269">
                <a:moveTo>
                  <a:pt x="0" y="0"/>
                </a:moveTo>
                <a:lnTo>
                  <a:pt x="2609270" y="0"/>
                </a:lnTo>
                <a:lnTo>
                  <a:pt x="2609270" y="2609270"/>
                </a:lnTo>
                <a:lnTo>
                  <a:pt x="0" y="2609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27091" y="5536206"/>
            <a:ext cx="2756068" cy="2737695"/>
          </a:xfrm>
          <a:custGeom>
            <a:avLst/>
            <a:gdLst/>
            <a:ahLst/>
            <a:cxnLst/>
            <a:rect r="r" b="b" t="t" l="l"/>
            <a:pathLst>
              <a:path h="2737695" w="2756068">
                <a:moveTo>
                  <a:pt x="0" y="0"/>
                </a:moveTo>
                <a:lnTo>
                  <a:pt x="2756068" y="0"/>
                </a:lnTo>
                <a:lnTo>
                  <a:pt x="2756068" y="2737695"/>
                </a:lnTo>
                <a:lnTo>
                  <a:pt x="0" y="27376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512640"/>
            <a:ext cx="11301259" cy="1553923"/>
          </a:xfrm>
          <a:custGeom>
            <a:avLst/>
            <a:gdLst/>
            <a:ahLst/>
            <a:cxnLst/>
            <a:rect r="r" b="b" t="t" l="l"/>
            <a:pathLst>
              <a:path h="1553923" w="11301259">
                <a:moveTo>
                  <a:pt x="0" y="0"/>
                </a:moveTo>
                <a:lnTo>
                  <a:pt x="11301258" y="0"/>
                </a:lnTo>
                <a:lnTo>
                  <a:pt x="11301258" y="1553923"/>
                </a:lnTo>
                <a:lnTo>
                  <a:pt x="0" y="155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0994" y="3016409"/>
            <a:ext cx="17306011" cy="5213436"/>
          </a:xfrm>
          <a:custGeom>
            <a:avLst/>
            <a:gdLst/>
            <a:ahLst/>
            <a:cxnLst/>
            <a:rect r="r" b="b" t="t" l="l"/>
            <a:pathLst>
              <a:path h="5213436" w="17306011">
                <a:moveTo>
                  <a:pt x="0" y="0"/>
                </a:moveTo>
                <a:lnTo>
                  <a:pt x="17306012" y="0"/>
                </a:lnTo>
                <a:lnTo>
                  <a:pt x="17306012" y="5213436"/>
                </a:lnTo>
                <a:lnTo>
                  <a:pt x="0" y="5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52073"/>
            <a:ext cx="9144000" cy="4100109"/>
          </a:xfrm>
          <a:custGeom>
            <a:avLst/>
            <a:gdLst/>
            <a:ahLst/>
            <a:cxnLst/>
            <a:rect r="r" b="b" t="t" l="l"/>
            <a:pathLst>
              <a:path h="4100109" w="9144000">
                <a:moveTo>
                  <a:pt x="0" y="0"/>
                </a:moveTo>
                <a:lnTo>
                  <a:pt x="9144000" y="0"/>
                </a:lnTo>
                <a:lnTo>
                  <a:pt x="9144000" y="4100109"/>
                </a:lnTo>
                <a:lnTo>
                  <a:pt x="0" y="4100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7" t="-3265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9876" y="752073"/>
            <a:ext cx="8177842" cy="4134253"/>
          </a:xfrm>
          <a:custGeom>
            <a:avLst/>
            <a:gdLst/>
            <a:ahLst/>
            <a:cxnLst/>
            <a:rect r="r" b="b" t="t" l="l"/>
            <a:pathLst>
              <a:path h="4134253" w="8177842">
                <a:moveTo>
                  <a:pt x="0" y="0"/>
                </a:moveTo>
                <a:lnTo>
                  <a:pt x="8177842" y="0"/>
                </a:lnTo>
                <a:lnTo>
                  <a:pt x="8177842" y="4134253"/>
                </a:lnTo>
                <a:lnTo>
                  <a:pt x="0" y="4134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075084"/>
            <a:ext cx="9144000" cy="3197557"/>
          </a:xfrm>
          <a:custGeom>
            <a:avLst/>
            <a:gdLst/>
            <a:ahLst/>
            <a:cxnLst/>
            <a:rect r="r" b="b" t="t" l="l"/>
            <a:pathLst>
              <a:path h="3197557" w="9144000">
                <a:moveTo>
                  <a:pt x="0" y="0"/>
                </a:moveTo>
                <a:lnTo>
                  <a:pt x="9144000" y="0"/>
                </a:lnTo>
                <a:lnTo>
                  <a:pt x="9144000" y="3197557"/>
                </a:lnTo>
                <a:lnTo>
                  <a:pt x="0" y="319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013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47155" y="6069131"/>
            <a:ext cx="8803285" cy="3189169"/>
          </a:xfrm>
          <a:custGeom>
            <a:avLst/>
            <a:gdLst/>
            <a:ahLst/>
            <a:cxnLst/>
            <a:rect r="r" b="b" t="t" l="l"/>
            <a:pathLst>
              <a:path h="3189169" w="8803285">
                <a:moveTo>
                  <a:pt x="0" y="0"/>
                </a:moveTo>
                <a:lnTo>
                  <a:pt x="8803285" y="0"/>
                </a:lnTo>
                <a:lnTo>
                  <a:pt x="8803285" y="3189169"/>
                </a:lnTo>
                <a:lnTo>
                  <a:pt x="0" y="318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25" t="-4667" r="-3995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089870" y="0"/>
            <a:ext cx="2806995" cy="2806995"/>
            <a:chOff x="0" y="0"/>
            <a:chExt cx="3742660" cy="3742660"/>
          </a:xfrm>
        </p:grpSpPr>
        <p:sp>
          <p:nvSpPr>
            <p:cNvPr name="Freeform 3" id="3" descr="A round pink label with white text and a black background  Description automatically generated"/>
            <p:cNvSpPr/>
            <p:nvPr/>
          </p:nvSpPr>
          <p:spPr>
            <a:xfrm flipH="false" flipV="false" rot="0">
              <a:off x="0" y="0"/>
              <a:ext cx="3742690" cy="3742690"/>
            </a:xfrm>
            <a:custGeom>
              <a:avLst/>
              <a:gdLst/>
              <a:ahLst/>
              <a:cxnLst/>
              <a:rect r="r" b="b" t="t" l="l"/>
              <a:pathLst>
                <a:path h="3742690" w="3742690">
                  <a:moveTo>
                    <a:pt x="0" y="0"/>
                  </a:moveTo>
                  <a:lnTo>
                    <a:pt x="3742690" y="0"/>
                  </a:lnTo>
                  <a:lnTo>
                    <a:pt x="3742690" y="3742690"/>
                  </a:lnTo>
                  <a:lnTo>
                    <a:pt x="0" y="37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57162" y="-200025"/>
            <a:ext cx="18602325" cy="10487025"/>
            <a:chOff x="0" y="0"/>
            <a:chExt cx="24803100" cy="1398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03100" cy="13982700"/>
            </a:xfrm>
            <a:custGeom>
              <a:avLst/>
              <a:gdLst/>
              <a:ahLst/>
              <a:cxnLst/>
              <a:rect r="r" b="b" t="t" l="l"/>
              <a:pathLst>
                <a:path h="13982700" w="24803100">
                  <a:moveTo>
                    <a:pt x="0" y="0"/>
                  </a:moveTo>
                  <a:lnTo>
                    <a:pt x="24803100" y="0"/>
                  </a:lnTo>
                  <a:lnTo>
                    <a:pt x="24803100" y="13982700"/>
                  </a:lnTo>
                  <a:lnTo>
                    <a:pt x="0" y="139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38359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445545" y="1070853"/>
            <a:ext cx="10790854" cy="8687553"/>
            <a:chOff x="0" y="0"/>
            <a:chExt cx="14387806" cy="11583404"/>
          </a:xfrm>
        </p:grpSpPr>
        <p:sp>
          <p:nvSpPr>
            <p:cNvPr name="Freeform 7" id="7" descr="A green and red text on a black background  Description automatically generated"/>
            <p:cNvSpPr/>
            <p:nvPr/>
          </p:nvSpPr>
          <p:spPr>
            <a:xfrm flipH="false" flipV="false" rot="0">
              <a:off x="0" y="0"/>
              <a:ext cx="14387830" cy="11583416"/>
            </a:xfrm>
            <a:custGeom>
              <a:avLst/>
              <a:gdLst/>
              <a:ahLst/>
              <a:cxnLst/>
              <a:rect r="r" b="b" t="t" l="l"/>
              <a:pathLst>
                <a:path h="11583416" w="14387830">
                  <a:moveTo>
                    <a:pt x="0" y="0"/>
                  </a:moveTo>
                  <a:lnTo>
                    <a:pt x="14387830" y="0"/>
                  </a:lnTo>
                  <a:lnTo>
                    <a:pt x="14387830" y="11583416"/>
                  </a:lnTo>
                  <a:lnTo>
                    <a:pt x="0" y="11583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6246" y="1028700"/>
            <a:ext cx="15052090" cy="8466801"/>
          </a:xfrm>
          <a:custGeom>
            <a:avLst/>
            <a:gdLst/>
            <a:ahLst/>
            <a:cxnLst/>
            <a:rect r="r" b="b" t="t" l="l"/>
            <a:pathLst>
              <a:path h="8466801" w="15052090">
                <a:moveTo>
                  <a:pt x="0" y="0"/>
                </a:moveTo>
                <a:lnTo>
                  <a:pt x="15052090" y="0"/>
                </a:lnTo>
                <a:lnTo>
                  <a:pt x="15052090" y="8466801"/>
                </a:lnTo>
                <a:lnTo>
                  <a:pt x="0" y="8466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089870" y="0"/>
            <a:ext cx="2806995" cy="2806995"/>
            <a:chOff x="0" y="0"/>
            <a:chExt cx="3742660" cy="3742660"/>
          </a:xfrm>
        </p:grpSpPr>
        <p:sp>
          <p:nvSpPr>
            <p:cNvPr name="Freeform 3" id="3" descr="A round pink label with white text and a black background  Description automatically generated"/>
            <p:cNvSpPr/>
            <p:nvPr/>
          </p:nvSpPr>
          <p:spPr>
            <a:xfrm flipH="false" flipV="false" rot="0">
              <a:off x="0" y="0"/>
              <a:ext cx="3742690" cy="3742690"/>
            </a:xfrm>
            <a:custGeom>
              <a:avLst/>
              <a:gdLst/>
              <a:ahLst/>
              <a:cxnLst/>
              <a:rect r="r" b="b" t="t" l="l"/>
              <a:pathLst>
                <a:path h="3742690" w="3742690">
                  <a:moveTo>
                    <a:pt x="0" y="0"/>
                  </a:moveTo>
                  <a:lnTo>
                    <a:pt x="3742690" y="0"/>
                  </a:lnTo>
                  <a:lnTo>
                    <a:pt x="3742690" y="3742690"/>
                  </a:lnTo>
                  <a:lnTo>
                    <a:pt x="0" y="37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38666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28700" y="3097669"/>
            <a:ext cx="15859161" cy="4091662"/>
            <a:chOff x="0" y="0"/>
            <a:chExt cx="21145548" cy="54555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145500" cy="5455539"/>
            </a:xfrm>
            <a:custGeom>
              <a:avLst/>
              <a:gdLst/>
              <a:ahLst/>
              <a:cxnLst/>
              <a:rect r="r" b="b" t="t" l="l"/>
              <a:pathLst>
                <a:path h="5455539" w="21145500">
                  <a:moveTo>
                    <a:pt x="0" y="0"/>
                  </a:moveTo>
                  <a:lnTo>
                    <a:pt x="21145500" y="0"/>
                  </a:lnTo>
                  <a:lnTo>
                    <a:pt x="21145500" y="5455539"/>
                  </a:lnTo>
                  <a:lnTo>
                    <a:pt x="0" y="545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74551" y="0"/>
            <a:ext cx="13769244" cy="10287000"/>
          </a:xfrm>
          <a:custGeom>
            <a:avLst/>
            <a:gdLst/>
            <a:ahLst/>
            <a:cxnLst/>
            <a:rect r="r" b="b" t="t" l="l"/>
            <a:pathLst>
              <a:path h="10287000" w="13769244">
                <a:moveTo>
                  <a:pt x="0" y="0"/>
                </a:moveTo>
                <a:lnTo>
                  <a:pt x="13769244" y="0"/>
                </a:lnTo>
                <a:lnTo>
                  <a:pt x="137692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" r="0" b="-11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089870" y="0"/>
            <a:ext cx="2806995" cy="2806995"/>
            <a:chOff x="0" y="0"/>
            <a:chExt cx="3742660" cy="3742660"/>
          </a:xfrm>
        </p:grpSpPr>
        <p:sp>
          <p:nvSpPr>
            <p:cNvPr name="Freeform 3" id="3" descr="A round pink label with white text and a black background  Description automatically generated"/>
            <p:cNvSpPr/>
            <p:nvPr/>
          </p:nvSpPr>
          <p:spPr>
            <a:xfrm flipH="false" flipV="false" rot="0">
              <a:off x="0" y="0"/>
              <a:ext cx="3742690" cy="3742690"/>
            </a:xfrm>
            <a:custGeom>
              <a:avLst/>
              <a:gdLst/>
              <a:ahLst/>
              <a:cxnLst/>
              <a:rect r="r" b="b" t="t" l="l"/>
              <a:pathLst>
                <a:path h="3742690" w="3742690">
                  <a:moveTo>
                    <a:pt x="0" y="0"/>
                  </a:moveTo>
                  <a:lnTo>
                    <a:pt x="3742690" y="0"/>
                  </a:lnTo>
                  <a:lnTo>
                    <a:pt x="3742690" y="3742690"/>
                  </a:lnTo>
                  <a:lnTo>
                    <a:pt x="0" y="37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57162" y="-200025"/>
            <a:ext cx="18602325" cy="10487025"/>
            <a:chOff x="0" y="0"/>
            <a:chExt cx="24803100" cy="13982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03100" cy="13982700"/>
            </a:xfrm>
            <a:custGeom>
              <a:avLst/>
              <a:gdLst/>
              <a:ahLst/>
              <a:cxnLst/>
              <a:rect r="r" b="b" t="t" l="l"/>
              <a:pathLst>
                <a:path h="13982700" w="24803100">
                  <a:moveTo>
                    <a:pt x="0" y="0"/>
                  </a:moveTo>
                  <a:lnTo>
                    <a:pt x="24803100" y="0"/>
                  </a:lnTo>
                  <a:lnTo>
                    <a:pt x="24803100" y="13982700"/>
                  </a:lnTo>
                  <a:lnTo>
                    <a:pt x="0" y="139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3835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4199281"/>
            <a:ext cx="15853788" cy="1934415"/>
          </a:xfrm>
          <a:custGeom>
            <a:avLst/>
            <a:gdLst/>
            <a:ahLst/>
            <a:cxnLst/>
            <a:rect r="r" b="b" t="t" l="l"/>
            <a:pathLst>
              <a:path h="1934415" w="15853788">
                <a:moveTo>
                  <a:pt x="0" y="0"/>
                </a:moveTo>
                <a:lnTo>
                  <a:pt x="15853788" y="0"/>
                </a:lnTo>
                <a:lnTo>
                  <a:pt x="15853788" y="1934415"/>
                </a:lnTo>
                <a:lnTo>
                  <a:pt x="0" y="1934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117428"/>
            <a:ext cx="16230600" cy="2052145"/>
          </a:xfrm>
          <a:custGeom>
            <a:avLst/>
            <a:gdLst/>
            <a:ahLst/>
            <a:cxnLst/>
            <a:rect r="r" b="b" t="t" l="l"/>
            <a:pathLst>
              <a:path h="2052145" w="16230600">
                <a:moveTo>
                  <a:pt x="0" y="0"/>
                </a:moveTo>
                <a:lnTo>
                  <a:pt x="16230600" y="0"/>
                </a:lnTo>
                <a:lnTo>
                  <a:pt x="16230600" y="2052144"/>
                </a:lnTo>
                <a:lnTo>
                  <a:pt x="0" y="2052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77190"/>
            <a:ext cx="18288000" cy="9532620"/>
          </a:xfrm>
          <a:custGeom>
            <a:avLst/>
            <a:gdLst/>
            <a:ahLst/>
            <a:cxnLst/>
            <a:rect r="r" b="b" t="t" l="l"/>
            <a:pathLst>
              <a:path h="9532620" w="18288000">
                <a:moveTo>
                  <a:pt x="0" y="0"/>
                </a:moveTo>
                <a:lnTo>
                  <a:pt x="18288000" y="0"/>
                </a:lnTo>
                <a:lnTo>
                  <a:pt x="18288000" y="9532620"/>
                </a:lnTo>
                <a:lnTo>
                  <a:pt x="0" y="953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089870" y="0"/>
            <a:ext cx="2806995" cy="2806995"/>
            <a:chOff x="0" y="0"/>
            <a:chExt cx="3742660" cy="3742660"/>
          </a:xfrm>
        </p:grpSpPr>
        <p:sp>
          <p:nvSpPr>
            <p:cNvPr name="Freeform 3" id="3" descr="A round pink label with white text and a black background  Description automatically generated"/>
            <p:cNvSpPr/>
            <p:nvPr/>
          </p:nvSpPr>
          <p:spPr>
            <a:xfrm flipH="false" flipV="false" rot="0">
              <a:off x="0" y="0"/>
              <a:ext cx="3742690" cy="3742690"/>
            </a:xfrm>
            <a:custGeom>
              <a:avLst/>
              <a:gdLst/>
              <a:ahLst/>
              <a:cxnLst/>
              <a:rect r="r" b="b" t="t" l="l"/>
              <a:pathLst>
                <a:path h="3742690" w="3742690">
                  <a:moveTo>
                    <a:pt x="0" y="0"/>
                  </a:moveTo>
                  <a:lnTo>
                    <a:pt x="3742690" y="0"/>
                  </a:lnTo>
                  <a:lnTo>
                    <a:pt x="3742690" y="3742690"/>
                  </a:lnTo>
                  <a:lnTo>
                    <a:pt x="0" y="37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3866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29679" y="284100"/>
            <a:ext cx="17628642" cy="9718798"/>
            <a:chOff x="0" y="0"/>
            <a:chExt cx="23504856" cy="129583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100" y="38100"/>
              <a:ext cx="23428706" cy="12882245"/>
            </a:xfrm>
            <a:custGeom>
              <a:avLst/>
              <a:gdLst/>
              <a:ahLst/>
              <a:cxnLst/>
              <a:rect r="r" b="b" t="t" l="l"/>
              <a:pathLst>
                <a:path h="12882245" w="23428706">
                  <a:moveTo>
                    <a:pt x="0" y="2147062"/>
                  </a:moveTo>
                  <a:cubicBezTo>
                    <a:pt x="0" y="961263"/>
                    <a:pt x="963803" y="0"/>
                    <a:pt x="2152777" y="0"/>
                  </a:cubicBezTo>
                  <a:lnTo>
                    <a:pt x="21275929" y="0"/>
                  </a:lnTo>
                  <a:cubicBezTo>
                    <a:pt x="22464903" y="0"/>
                    <a:pt x="23428706" y="961263"/>
                    <a:pt x="23428706" y="2147062"/>
                  </a:cubicBezTo>
                  <a:lnTo>
                    <a:pt x="23428706" y="10735183"/>
                  </a:lnTo>
                  <a:cubicBezTo>
                    <a:pt x="23428706" y="11920982"/>
                    <a:pt x="22464903" y="12882245"/>
                    <a:pt x="21275929" y="12882245"/>
                  </a:cubicBezTo>
                  <a:lnTo>
                    <a:pt x="2152777" y="12882245"/>
                  </a:lnTo>
                  <a:cubicBezTo>
                    <a:pt x="963803" y="12882245"/>
                    <a:pt x="0" y="11920982"/>
                    <a:pt x="0" y="10735183"/>
                  </a:cubicBezTo>
                  <a:close/>
                </a:path>
              </a:pathLst>
            </a:custGeom>
            <a:solidFill>
              <a:srgbClr val="FFFFFF">
                <a:alpha val="67059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269575" cy="12694286"/>
            </a:xfrm>
            <a:custGeom>
              <a:avLst/>
              <a:gdLst/>
              <a:ahLst/>
              <a:cxnLst/>
              <a:rect r="r" b="b" t="t" l="l"/>
              <a:pathLst>
                <a:path h="12694286" w="23269575">
                  <a:moveTo>
                    <a:pt x="164211" y="1353566"/>
                  </a:moveTo>
                  <a:cubicBezTo>
                    <a:pt x="174117" y="1329690"/>
                    <a:pt x="184404" y="1305941"/>
                    <a:pt x="195072" y="1282446"/>
                  </a:cubicBezTo>
                  <a:lnTo>
                    <a:pt x="264414" y="1314069"/>
                  </a:lnTo>
                  <a:cubicBezTo>
                    <a:pt x="254127" y="1336802"/>
                    <a:pt x="244094" y="1359662"/>
                    <a:pt x="234569" y="1382776"/>
                  </a:cubicBezTo>
                  <a:close/>
                  <a:moveTo>
                    <a:pt x="372999" y="1105408"/>
                  </a:moveTo>
                  <a:cubicBezTo>
                    <a:pt x="386207" y="1083183"/>
                    <a:pt x="399669" y="1061085"/>
                    <a:pt x="413639" y="1039368"/>
                  </a:cubicBezTo>
                  <a:lnTo>
                    <a:pt x="477774" y="1080516"/>
                  </a:lnTo>
                  <a:cubicBezTo>
                    <a:pt x="394081" y="1072261"/>
                    <a:pt x="381000" y="1093470"/>
                    <a:pt x="368300" y="1115060"/>
                  </a:cubicBezTo>
                  <a:close/>
                  <a:moveTo>
                    <a:pt x="479044" y="821309"/>
                  </a:moveTo>
                  <a:cubicBezTo>
                    <a:pt x="608330" y="660019"/>
                    <a:pt x="760222" y="517398"/>
                    <a:pt x="929767" y="398145"/>
                  </a:cubicBezTo>
                  <a:lnTo>
                    <a:pt x="973582" y="460502"/>
                  </a:lnTo>
                  <a:cubicBezTo>
                    <a:pt x="809879" y="575564"/>
                    <a:pt x="663321" y="713232"/>
                    <a:pt x="538480" y="869061"/>
                  </a:cubicBezTo>
                  <a:close/>
                  <a:moveTo>
                    <a:pt x="1186180" y="322326"/>
                  </a:moveTo>
                  <a:cubicBezTo>
                    <a:pt x="1208786" y="309753"/>
                    <a:pt x="1231519" y="297688"/>
                    <a:pt x="1254633" y="285877"/>
                  </a:cubicBezTo>
                  <a:lnTo>
                    <a:pt x="1289177" y="353822"/>
                  </a:lnTo>
                  <a:cubicBezTo>
                    <a:pt x="1266952" y="365125"/>
                    <a:pt x="1244854" y="376936"/>
                    <a:pt x="1223137" y="389001"/>
                  </a:cubicBezTo>
                  <a:close/>
                  <a:moveTo>
                    <a:pt x="1504061" y="258191"/>
                  </a:moveTo>
                  <a:cubicBezTo>
                    <a:pt x="1528191" y="249047"/>
                    <a:pt x="1552448" y="240157"/>
                    <a:pt x="1576959" y="231775"/>
                  </a:cubicBezTo>
                  <a:lnTo>
                    <a:pt x="1601597" y="303911"/>
                  </a:lnTo>
                  <a:cubicBezTo>
                    <a:pt x="1577975" y="312039"/>
                    <a:pt x="1554480" y="320421"/>
                    <a:pt x="1531239" y="329311"/>
                  </a:cubicBezTo>
                  <a:close/>
                  <a:moveTo>
                    <a:pt x="1704340" y="54102"/>
                  </a:moveTo>
                  <a:cubicBezTo>
                    <a:pt x="1860804" y="18669"/>
                    <a:pt x="2023745" y="0"/>
                    <a:pt x="2190877" y="0"/>
                  </a:cubicBezTo>
                  <a:lnTo>
                    <a:pt x="2318512" y="0"/>
                  </a:lnTo>
                  <a:lnTo>
                    <a:pt x="2318512" y="76200"/>
                  </a:lnTo>
                  <a:lnTo>
                    <a:pt x="2190877" y="76200"/>
                  </a:lnTo>
                  <a:lnTo>
                    <a:pt x="2190877" y="38100"/>
                  </a:lnTo>
                  <a:lnTo>
                    <a:pt x="2190877" y="76200"/>
                  </a:lnTo>
                  <a:cubicBezTo>
                    <a:pt x="2029460" y="76200"/>
                    <a:pt x="1872234" y="94234"/>
                    <a:pt x="1721104" y="128397"/>
                  </a:cubicBezTo>
                  <a:close/>
                  <a:moveTo>
                    <a:pt x="2547112" y="0"/>
                  </a:moveTo>
                  <a:lnTo>
                    <a:pt x="2623312" y="0"/>
                  </a:lnTo>
                  <a:lnTo>
                    <a:pt x="2623312" y="76200"/>
                  </a:lnTo>
                  <a:lnTo>
                    <a:pt x="2547112" y="76200"/>
                  </a:lnTo>
                  <a:close/>
                  <a:moveTo>
                    <a:pt x="2851912" y="76200"/>
                  </a:moveTo>
                  <a:lnTo>
                    <a:pt x="2928112" y="76200"/>
                  </a:lnTo>
                  <a:lnTo>
                    <a:pt x="2851912" y="76200"/>
                  </a:lnTo>
                  <a:close/>
                  <a:moveTo>
                    <a:pt x="3156712" y="76200"/>
                  </a:moveTo>
                  <a:lnTo>
                    <a:pt x="3766312" y="76200"/>
                  </a:lnTo>
                  <a:lnTo>
                    <a:pt x="3156712" y="76200"/>
                  </a:lnTo>
                  <a:close/>
                  <a:moveTo>
                    <a:pt x="3994912" y="76200"/>
                  </a:moveTo>
                  <a:lnTo>
                    <a:pt x="4071112" y="76200"/>
                  </a:lnTo>
                  <a:lnTo>
                    <a:pt x="3994912" y="76200"/>
                  </a:lnTo>
                  <a:close/>
                  <a:moveTo>
                    <a:pt x="4299712" y="76200"/>
                  </a:moveTo>
                  <a:lnTo>
                    <a:pt x="4375912" y="76200"/>
                  </a:lnTo>
                  <a:lnTo>
                    <a:pt x="4299712" y="76200"/>
                  </a:lnTo>
                  <a:close/>
                  <a:moveTo>
                    <a:pt x="4604512" y="76200"/>
                  </a:moveTo>
                  <a:lnTo>
                    <a:pt x="5214112" y="76200"/>
                  </a:lnTo>
                  <a:lnTo>
                    <a:pt x="4604512" y="76200"/>
                  </a:lnTo>
                  <a:close/>
                  <a:moveTo>
                    <a:pt x="5442712" y="76200"/>
                  </a:moveTo>
                  <a:lnTo>
                    <a:pt x="5518912" y="76200"/>
                  </a:lnTo>
                  <a:lnTo>
                    <a:pt x="5442712" y="76200"/>
                  </a:lnTo>
                  <a:close/>
                  <a:moveTo>
                    <a:pt x="5747512" y="76200"/>
                  </a:moveTo>
                  <a:lnTo>
                    <a:pt x="5823712" y="76200"/>
                  </a:lnTo>
                  <a:lnTo>
                    <a:pt x="5747512" y="76200"/>
                  </a:lnTo>
                  <a:close/>
                  <a:moveTo>
                    <a:pt x="6052312" y="76200"/>
                  </a:moveTo>
                  <a:lnTo>
                    <a:pt x="6661912" y="76200"/>
                  </a:lnTo>
                  <a:lnTo>
                    <a:pt x="6052312" y="76200"/>
                  </a:lnTo>
                  <a:close/>
                  <a:moveTo>
                    <a:pt x="6890512" y="76200"/>
                  </a:moveTo>
                  <a:lnTo>
                    <a:pt x="6966712" y="76200"/>
                  </a:lnTo>
                  <a:lnTo>
                    <a:pt x="6890512" y="76200"/>
                  </a:lnTo>
                  <a:close/>
                  <a:moveTo>
                    <a:pt x="7195312" y="76200"/>
                  </a:moveTo>
                  <a:lnTo>
                    <a:pt x="7271512" y="76200"/>
                  </a:lnTo>
                  <a:lnTo>
                    <a:pt x="7195312" y="76200"/>
                  </a:lnTo>
                  <a:close/>
                  <a:moveTo>
                    <a:pt x="7500112" y="76200"/>
                  </a:moveTo>
                  <a:lnTo>
                    <a:pt x="8109712" y="76200"/>
                  </a:lnTo>
                  <a:lnTo>
                    <a:pt x="7500112" y="76200"/>
                  </a:lnTo>
                  <a:close/>
                  <a:moveTo>
                    <a:pt x="8338312" y="76200"/>
                  </a:moveTo>
                  <a:lnTo>
                    <a:pt x="8414512" y="76200"/>
                  </a:lnTo>
                  <a:lnTo>
                    <a:pt x="8338312" y="76200"/>
                  </a:lnTo>
                  <a:close/>
                  <a:moveTo>
                    <a:pt x="8643112" y="76200"/>
                  </a:moveTo>
                  <a:lnTo>
                    <a:pt x="8719312" y="76200"/>
                  </a:lnTo>
                  <a:lnTo>
                    <a:pt x="8643112" y="76200"/>
                  </a:lnTo>
                  <a:close/>
                  <a:moveTo>
                    <a:pt x="8947912" y="76200"/>
                  </a:moveTo>
                  <a:lnTo>
                    <a:pt x="9557512" y="76200"/>
                  </a:lnTo>
                  <a:lnTo>
                    <a:pt x="8947912" y="76200"/>
                  </a:lnTo>
                  <a:close/>
                  <a:moveTo>
                    <a:pt x="9786112" y="76200"/>
                  </a:moveTo>
                  <a:lnTo>
                    <a:pt x="9862312" y="76200"/>
                  </a:lnTo>
                  <a:lnTo>
                    <a:pt x="9786112" y="76200"/>
                  </a:lnTo>
                  <a:close/>
                  <a:moveTo>
                    <a:pt x="10090912" y="76200"/>
                  </a:moveTo>
                  <a:lnTo>
                    <a:pt x="10167112" y="76200"/>
                  </a:lnTo>
                  <a:lnTo>
                    <a:pt x="10090912" y="76200"/>
                  </a:lnTo>
                  <a:close/>
                  <a:moveTo>
                    <a:pt x="10395712" y="76200"/>
                  </a:moveTo>
                  <a:lnTo>
                    <a:pt x="11005312" y="76200"/>
                  </a:lnTo>
                  <a:lnTo>
                    <a:pt x="10395712" y="76200"/>
                  </a:lnTo>
                  <a:close/>
                  <a:moveTo>
                    <a:pt x="11233912" y="76200"/>
                  </a:moveTo>
                  <a:lnTo>
                    <a:pt x="11310112" y="76200"/>
                  </a:lnTo>
                  <a:lnTo>
                    <a:pt x="11233912" y="76200"/>
                  </a:lnTo>
                  <a:close/>
                  <a:moveTo>
                    <a:pt x="11538712" y="76200"/>
                  </a:moveTo>
                  <a:lnTo>
                    <a:pt x="11614912" y="76200"/>
                  </a:lnTo>
                  <a:lnTo>
                    <a:pt x="11538712" y="76200"/>
                  </a:lnTo>
                  <a:close/>
                  <a:moveTo>
                    <a:pt x="11843512" y="76200"/>
                  </a:moveTo>
                  <a:lnTo>
                    <a:pt x="12453112" y="76200"/>
                  </a:lnTo>
                  <a:lnTo>
                    <a:pt x="11843512" y="76200"/>
                  </a:lnTo>
                  <a:close/>
                  <a:moveTo>
                    <a:pt x="12681712" y="76200"/>
                  </a:moveTo>
                  <a:lnTo>
                    <a:pt x="12757912" y="76200"/>
                  </a:lnTo>
                  <a:lnTo>
                    <a:pt x="12681712" y="76200"/>
                  </a:lnTo>
                  <a:close/>
                  <a:moveTo>
                    <a:pt x="12986512" y="76200"/>
                  </a:moveTo>
                  <a:lnTo>
                    <a:pt x="13062713" y="76200"/>
                  </a:lnTo>
                  <a:lnTo>
                    <a:pt x="12986512" y="76200"/>
                  </a:lnTo>
                  <a:close/>
                  <a:moveTo>
                    <a:pt x="13291313" y="76200"/>
                  </a:moveTo>
                  <a:lnTo>
                    <a:pt x="13900913" y="76200"/>
                  </a:lnTo>
                  <a:lnTo>
                    <a:pt x="13291313" y="76200"/>
                  </a:lnTo>
                  <a:close/>
                  <a:moveTo>
                    <a:pt x="14129513" y="76200"/>
                  </a:moveTo>
                  <a:lnTo>
                    <a:pt x="14205713" y="76200"/>
                  </a:lnTo>
                  <a:lnTo>
                    <a:pt x="14129513" y="76200"/>
                  </a:lnTo>
                  <a:close/>
                  <a:moveTo>
                    <a:pt x="14434313" y="76200"/>
                  </a:moveTo>
                  <a:lnTo>
                    <a:pt x="14510513" y="76200"/>
                  </a:lnTo>
                  <a:lnTo>
                    <a:pt x="14434313" y="76200"/>
                  </a:lnTo>
                  <a:close/>
                  <a:moveTo>
                    <a:pt x="14739113" y="76200"/>
                  </a:moveTo>
                  <a:lnTo>
                    <a:pt x="15348713" y="76200"/>
                  </a:lnTo>
                  <a:lnTo>
                    <a:pt x="14739113" y="76200"/>
                  </a:lnTo>
                  <a:close/>
                  <a:moveTo>
                    <a:pt x="15577313" y="76200"/>
                  </a:moveTo>
                  <a:lnTo>
                    <a:pt x="15653513" y="76200"/>
                  </a:lnTo>
                  <a:lnTo>
                    <a:pt x="15577313" y="76200"/>
                  </a:lnTo>
                  <a:close/>
                  <a:moveTo>
                    <a:pt x="15882113" y="76200"/>
                  </a:moveTo>
                  <a:lnTo>
                    <a:pt x="15958313" y="76200"/>
                  </a:lnTo>
                  <a:lnTo>
                    <a:pt x="15882113" y="76200"/>
                  </a:lnTo>
                  <a:close/>
                  <a:moveTo>
                    <a:pt x="16186913" y="76200"/>
                  </a:moveTo>
                  <a:lnTo>
                    <a:pt x="16796513" y="76200"/>
                  </a:lnTo>
                  <a:lnTo>
                    <a:pt x="16186913" y="76200"/>
                  </a:lnTo>
                  <a:close/>
                  <a:moveTo>
                    <a:pt x="17025113" y="76200"/>
                  </a:moveTo>
                  <a:lnTo>
                    <a:pt x="17101313" y="76200"/>
                  </a:lnTo>
                  <a:lnTo>
                    <a:pt x="17025113" y="76200"/>
                  </a:lnTo>
                  <a:close/>
                  <a:moveTo>
                    <a:pt x="17329913" y="76200"/>
                  </a:moveTo>
                  <a:lnTo>
                    <a:pt x="17406113" y="76200"/>
                  </a:lnTo>
                  <a:lnTo>
                    <a:pt x="17329913" y="76200"/>
                  </a:lnTo>
                  <a:close/>
                  <a:moveTo>
                    <a:pt x="17634713" y="76200"/>
                  </a:moveTo>
                  <a:lnTo>
                    <a:pt x="18244313" y="76200"/>
                  </a:lnTo>
                  <a:lnTo>
                    <a:pt x="17634713" y="76200"/>
                  </a:lnTo>
                  <a:close/>
                  <a:moveTo>
                    <a:pt x="18472913" y="76200"/>
                  </a:moveTo>
                  <a:lnTo>
                    <a:pt x="18549113" y="76200"/>
                  </a:lnTo>
                  <a:lnTo>
                    <a:pt x="18472913" y="76200"/>
                  </a:lnTo>
                  <a:close/>
                  <a:moveTo>
                    <a:pt x="18777713" y="76200"/>
                  </a:moveTo>
                  <a:lnTo>
                    <a:pt x="18853913" y="76200"/>
                  </a:lnTo>
                  <a:lnTo>
                    <a:pt x="18777713" y="76200"/>
                  </a:lnTo>
                  <a:close/>
                  <a:moveTo>
                    <a:pt x="19082513" y="76200"/>
                  </a:moveTo>
                  <a:lnTo>
                    <a:pt x="19692113" y="76200"/>
                  </a:lnTo>
                  <a:lnTo>
                    <a:pt x="19082513" y="76200"/>
                  </a:lnTo>
                  <a:close/>
                  <a:moveTo>
                    <a:pt x="19920713" y="76200"/>
                  </a:moveTo>
                  <a:lnTo>
                    <a:pt x="19996913" y="76200"/>
                  </a:lnTo>
                  <a:lnTo>
                    <a:pt x="19920713" y="76200"/>
                  </a:lnTo>
                  <a:close/>
                  <a:moveTo>
                    <a:pt x="20225513" y="76200"/>
                  </a:moveTo>
                  <a:lnTo>
                    <a:pt x="20301713" y="76200"/>
                  </a:lnTo>
                  <a:lnTo>
                    <a:pt x="20225513" y="76200"/>
                  </a:lnTo>
                  <a:close/>
                  <a:moveTo>
                    <a:pt x="20530313" y="76200"/>
                  </a:moveTo>
                  <a:lnTo>
                    <a:pt x="21139913" y="76200"/>
                  </a:lnTo>
                  <a:lnTo>
                    <a:pt x="20530313" y="76200"/>
                  </a:lnTo>
                  <a:close/>
                  <a:moveTo>
                    <a:pt x="21369655" y="76835"/>
                  </a:moveTo>
                  <a:cubicBezTo>
                    <a:pt x="21395562" y="77470"/>
                    <a:pt x="21421344" y="78613"/>
                    <a:pt x="21446998" y="80137"/>
                  </a:cubicBezTo>
                  <a:lnTo>
                    <a:pt x="21442426" y="156210"/>
                  </a:lnTo>
                  <a:cubicBezTo>
                    <a:pt x="21417662" y="154686"/>
                    <a:pt x="21392769" y="153670"/>
                    <a:pt x="21367750" y="153035"/>
                  </a:cubicBezTo>
                  <a:close/>
                  <a:moveTo>
                    <a:pt x="21676233" y="182372"/>
                  </a:moveTo>
                  <a:cubicBezTo>
                    <a:pt x="21701761" y="186690"/>
                    <a:pt x="21727161" y="191389"/>
                    <a:pt x="21752433" y="196469"/>
                  </a:cubicBezTo>
                  <a:lnTo>
                    <a:pt x="21737193" y="271145"/>
                  </a:lnTo>
                  <a:cubicBezTo>
                    <a:pt x="21712810" y="266192"/>
                    <a:pt x="21688298" y="261620"/>
                    <a:pt x="21663661" y="257556"/>
                  </a:cubicBezTo>
                  <a:close/>
                  <a:moveTo>
                    <a:pt x="21964904" y="330073"/>
                  </a:moveTo>
                  <a:cubicBezTo>
                    <a:pt x="22164421" y="393446"/>
                    <a:pt x="22351619" y="484505"/>
                    <a:pt x="22521799" y="598805"/>
                  </a:cubicBezTo>
                  <a:lnTo>
                    <a:pt x="22479254" y="662051"/>
                  </a:lnTo>
                  <a:cubicBezTo>
                    <a:pt x="22315043" y="551688"/>
                    <a:pt x="22134449" y="463804"/>
                    <a:pt x="21941789" y="402717"/>
                  </a:cubicBezTo>
                  <a:close/>
                  <a:moveTo>
                    <a:pt x="22684487" y="811149"/>
                  </a:moveTo>
                  <a:cubicBezTo>
                    <a:pt x="22704298" y="827786"/>
                    <a:pt x="22723856" y="844677"/>
                    <a:pt x="22743033" y="861949"/>
                  </a:cubicBezTo>
                  <a:lnTo>
                    <a:pt x="22692106" y="918591"/>
                  </a:lnTo>
                  <a:cubicBezTo>
                    <a:pt x="22673563" y="901954"/>
                    <a:pt x="22654768" y="885571"/>
                    <a:pt x="22635590" y="869569"/>
                  </a:cubicBezTo>
                  <a:close/>
                  <a:moveTo>
                    <a:pt x="22858603" y="1084834"/>
                  </a:moveTo>
                  <a:cubicBezTo>
                    <a:pt x="22875875" y="1104011"/>
                    <a:pt x="22892893" y="1123569"/>
                    <a:pt x="22909403" y="1143381"/>
                  </a:cubicBezTo>
                  <a:lnTo>
                    <a:pt x="22850983" y="1192276"/>
                  </a:lnTo>
                  <a:cubicBezTo>
                    <a:pt x="22834981" y="1173099"/>
                    <a:pt x="22818598" y="1154303"/>
                    <a:pt x="22801962" y="1135761"/>
                  </a:cubicBezTo>
                  <a:close/>
                  <a:moveTo>
                    <a:pt x="22992462" y="1380236"/>
                  </a:moveTo>
                  <a:cubicBezTo>
                    <a:pt x="23106762" y="1550543"/>
                    <a:pt x="23197820" y="1737741"/>
                    <a:pt x="23260813" y="1937258"/>
                  </a:cubicBezTo>
                  <a:lnTo>
                    <a:pt x="23188168" y="1960245"/>
                  </a:lnTo>
                  <a:cubicBezTo>
                    <a:pt x="23127336" y="1767713"/>
                    <a:pt x="23039578" y="1586992"/>
                    <a:pt x="22929214" y="1422654"/>
                  </a:cubicBezTo>
                  <a:close/>
                  <a:moveTo>
                    <a:pt x="23255605" y="2204974"/>
                  </a:moveTo>
                  <a:cubicBezTo>
                    <a:pt x="23260686" y="2230247"/>
                    <a:pt x="23265385" y="2255647"/>
                    <a:pt x="23269575" y="2281174"/>
                  </a:cubicBezTo>
                  <a:lnTo>
                    <a:pt x="23194390" y="2293493"/>
                  </a:lnTo>
                  <a:cubicBezTo>
                    <a:pt x="23190327" y="2268855"/>
                    <a:pt x="23185882" y="2244344"/>
                    <a:pt x="23180929" y="2219960"/>
                  </a:cubicBezTo>
                  <a:close/>
                  <a:moveTo>
                    <a:pt x="23220299" y="2527427"/>
                  </a:moveTo>
                  <a:cubicBezTo>
                    <a:pt x="23221696" y="2553081"/>
                    <a:pt x="23222713" y="2578862"/>
                    <a:pt x="23223347" y="2604770"/>
                  </a:cubicBezTo>
                  <a:lnTo>
                    <a:pt x="23147147" y="2606421"/>
                  </a:lnTo>
                  <a:cubicBezTo>
                    <a:pt x="23146638" y="2581402"/>
                    <a:pt x="23145623" y="2556510"/>
                    <a:pt x="23144226" y="2531745"/>
                  </a:cubicBezTo>
                  <a:close/>
                  <a:moveTo>
                    <a:pt x="23147782" y="2838704"/>
                  </a:moveTo>
                  <a:lnTo>
                    <a:pt x="23147782" y="3448304"/>
                  </a:lnTo>
                  <a:lnTo>
                    <a:pt x="23071582" y="3448304"/>
                  </a:lnTo>
                  <a:lnTo>
                    <a:pt x="23071582" y="2838704"/>
                  </a:lnTo>
                  <a:close/>
                  <a:moveTo>
                    <a:pt x="23071582" y="3676904"/>
                  </a:moveTo>
                  <a:lnTo>
                    <a:pt x="23071582" y="3753104"/>
                  </a:lnTo>
                  <a:lnTo>
                    <a:pt x="22995382" y="3753104"/>
                  </a:lnTo>
                  <a:lnTo>
                    <a:pt x="22995382" y="3676904"/>
                  </a:lnTo>
                  <a:close/>
                  <a:moveTo>
                    <a:pt x="22995382" y="3981704"/>
                  </a:moveTo>
                  <a:lnTo>
                    <a:pt x="22995382" y="4057904"/>
                  </a:lnTo>
                  <a:lnTo>
                    <a:pt x="22919182" y="4057904"/>
                  </a:lnTo>
                  <a:lnTo>
                    <a:pt x="22919182" y="3981704"/>
                  </a:lnTo>
                  <a:close/>
                  <a:moveTo>
                    <a:pt x="22919182" y="4286504"/>
                  </a:moveTo>
                  <a:lnTo>
                    <a:pt x="22919182" y="4896104"/>
                  </a:lnTo>
                  <a:lnTo>
                    <a:pt x="22842982" y="4896104"/>
                  </a:lnTo>
                  <a:lnTo>
                    <a:pt x="22842982" y="4286504"/>
                  </a:lnTo>
                  <a:close/>
                  <a:moveTo>
                    <a:pt x="22842982" y="5124704"/>
                  </a:moveTo>
                  <a:lnTo>
                    <a:pt x="22842982" y="5200904"/>
                  </a:lnTo>
                  <a:lnTo>
                    <a:pt x="22766782" y="5200904"/>
                  </a:lnTo>
                  <a:lnTo>
                    <a:pt x="22766782" y="5124704"/>
                  </a:lnTo>
                  <a:close/>
                  <a:moveTo>
                    <a:pt x="22766782" y="5429504"/>
                  </a:moveTo>
                  <a:lnTo>
                    <a:pt x="22766782" y="5505704"/>
                  </a:lnTo>
                  <a:lnTo>
                    <a:pt x="22690582" y="5505704"/>
                  </a:lnTo>
                  <a:lnTo>
                    <a:pt x="22690582" y="5429504"/>
                  </a:lnTo>
                  <a:close/>
                  <a:moveTo>
                    <a:pt x="22690582" y="5734304"/>
                  </a:moveTo>
                  <a:lnTo>
                    <a:pt x="22690582" y="6343904"/>
                  </a:lnTo>
                  <a:lnTo>
                    <a:pt x="22614382" y="6343904"/>
                  </a:lnTo>
                  <a:lnTo>
                    <a:pt x="22614382" y="5734304"/>
                  </a:lnTo>
                  <a:close/>
                  <a:moveTo>
                    <a:pt x="22614382" y="6572504"/>
                  </a:moveTo>
                  <a:lnTo>
                    <a:pt x="22614382" y="6648704"/>
                  </a:lnTo>
                  <a:lnTo>
                    <a:pt x="22538182" y="6648704"/>
                  </a:lnTo>
                  <a:lnTo>
                    <a:pt x="22538182" y="6572504"/>
                  </a:lnTo>
                  <a:close/>
                  <a:moveTo>
                    <a:pt x="22538182" y="6877304"/>
                  </a:moveTo>
                  <a:lnTo>
                    <a:pt x="22538182" y="6953504"/>
                  </a:lnTo>
                  <a:lnTo>
                    <a:pt x="22461982" y="6953504"/>
                  </a:lnTo>
                  <a:lnTo>
                    <a:pt x="22461982" y="6877304"/>
                  </a:lnTo>
                  <a:close/>
                  <a:moveTo>
                    <a:pt x="22461982" y="7182104"/>
                  </a:moveTo>
                  <a:lnTo>
                    <a:pt x="22461982" y="7791704"/>
                  </a:lnTo>
                  <a:lnTo>
                    <a:pt x="22385782" y="7791704"/>
                  </a:lnTo>
                  <a:lnTo>
                    <a:pt x="22385782" y="7182104"/>
                  </a:lnTo>
                  <a:close/>
                  <a:moveTo>
                    <a:pt x="22385782" y="8020304"/>
                  </a:moveTo>
                  <a:lnTo>
                    <a:pt x="22385782" y="8096504"/>
                  </a:lnTo>
                  <a:lnTo>
                    <a:pt x="22309582" y="8096504"/>
                  </a:lnTo>
                  <a:lnTo>
                    <a:pt x="22309582" y="8020304"/>
                  </a:lnTo>
                  <a:close/>
                  <a:moveTo>
                    <a:pt x="22309582" y="8325104"/>
                  </a:moveTo>
                  <a:lnTo>
                    <a:pt x="22309582" y="8401304"/>
                  </a:lnTo>
                  <a:lnTo>
                    <a:pt x="22233382" y="8401304"/>
                  </a:lnTo>
                  <a:lnTo>
                    <a:pt x="22233382" y="8325104"/>
                  </a:lnTo>
                  <a:close/>
                  <a:moveTo>
                    <a:pt x="22233382" y="8629904"/>
                  </a:moveTo>
                  <a:lnTo>
                    <a:pt x="22233382" y="9239504"/>
                  </a:lnTo>
                  <a:lnTo>
                    <a:pt x="22157182" y="9239504"/>
                  </a:lnTo>
                  <a:lnTo>
                    <a:pt x="22157182" y="8629904"/>
                  </a:lnTo>
                  <a:close/>
                  <a:moveTo>
                    <a:pt x="22157182" y="9468104"/>
                  </a:moveTo>
                  <a:lnTo>
                    <a:pt x="22157182" y="9544304"/>
                  </a:lnTo>
                  <a:lnTo>
                    <a:pt x="22080982" y="9544304"/>
                  </a:lnTo>
                  <a:lnTo>
                    <a:pt x="22080982" y="9468104"/>
                  </a:lnTo>
                  <a:close/>
                  <a:moveTo>
                    <a:pt x="22080982" y="9772904"/>
                  </a:moveTo>
                  <a:lnTo>
                    <a:pt x="22080982" y="9849104"/>
                  </a:lnTo>
                  <a:lnTo>
                    <a:pt x="22004782" y="9849104"/>
                  </a:lnTo>
                  <a:lnTo>
                    <a:pt x="22004782" y="9772904"/>
                  </a:lnTo>
                  <a:close/>
                  <a:moveTo>
                    <a:pt x="22004782" y="10077704"/>
                  </a:moveTo>
                  <a:lnTo>
                    <a:pt x="22004782" y="10687304"/>
                  </a:lnTo>
                  <a:lnTo>
                    <a:pt x="21928582" y="10687304"/>
                  </a:lnTo>
                  <a:lnTo>
                    <a:pt x="21928582" y="10077704"/>
                  </a:lnTo>
                  <a:close/>
                  <a:moveTo>
                    <a:pt x="21928582" y="10915904"/>
                  </a:moveTo>
                  <a:lnTo>
                    <a:pt x="21928582" y="10992104"/>
                  </a:lnTo>
                  <a:lnTo>
                    <a:pt x="21852382" y="10992104"/>
                  </a:lnTo>
                  <a:lnTo>
                    <a:pt x="21852382" y="10915904"/>
                  </a:lnTo>
                  <a:close/>
                  <a:moveTo>
                    <a:pt x="21852382" y="11220704"/>
                  </a:moveTo>
                  <a:lnTo>
                    <a:pt x="21852382" y="11244580"/>
                  </a:lnTo>
                  <a:lnTo>
                    <a:pt x="21814282" y="11244580"/>
                  </a:lnTo>
                  <a:lnTo>
                    <a:pt x="21852382" y="11244580"/>
                  </a:lnTo>
                  <a:cubicBezTo>
                    <a:pt x="21852382" y="11262360"/>
                    <a:pt x="21852128" y="11280267"/>
                    <a:pt x="21851747" y="11297920"/>
                  </a:cubicBezTo>
                  <a:lnTo>
                    <a:pt x="21775547" y="11296142"/>
                  </a:lnTo>
                  <a:cubicBezTo>
                    <a:pt x="21775928" y="11278997"/>
                    <a:pt x="21776182" y="11261852"/>
                    <a:pt x="21776182" y="11244580"/>
                  </a:cubicBezTo>
                  <a:lnTo>
                    <a:pt x="21776182" y="10749280"/>
                  </a:lnTo>
                  <a:close/>
                  <a:moveTo>
                    <a:pt x="21757639" y="11058399"/>
                  </a:moveTo>
                  <a:cubicBezTo>
                    <a:pt x="21730336" y="11267567"/>
                    <a:pt x="21673313" y="11467465"/>
                    <a:pt x="21590888" y="11653775"/>
                  </a:cubicBezTo>
                  <a:lnTo>
                    <a:pt x="21521165" y="11622913"/>
                  </a:lnTo>
                  <a:cubicBezTo>
                    <a:pt x="21600540" y="11443208"/>
                    <a:pt x="21655660" y="11250295"/>
                    <a:pt x="21681948" y="11048365"/>
                  </a:cubicBezTo>
                  <a:close/>
                  <a:moveTo>
                    <a:pt x="21410040" y="11851132"/>
                  </a:moveTo>
                  <a:cubicBezTo>
                    <a:pt x="21397088" y="11873485"/>
                    <a:pt x="21383752" y="11895710"/>
                    <a:pt x="21370162" y="11917553"/>
                  </a:cubicBezTo>
                  <a:lnTo>
                    <a:pt x="21305520" y="11877167"/>
                  </a:lnTo>
                  <a:cubicBezTo>
                    <a:pt x="21318728" y="11856086"/>
                    <a:pt x="21331555" y="11834623"/>
                    <a:pt x="21344001" y="11813032"/>
                  </a:cubicBezTo>
                  <a:close/>
                  <a:moveTo>
                    <a:pt x="21170519" y="12069826"/>
                  </a:moveTo>
                  <a:cubicBezTo>
                    <a:pt x="21154517" y="12090147"/>
                    <a:pt x="21138262" y="12110212"/>
                    <a:pt x="21121624" y="12130024"/>
                  </a:cubicBezTo>
                  <a:lnTo>
                    <a:pt x="21063331" y="12080875"/>
                  </a:lnTo>
                  <a:cubicBezTo>
                    <a:pt x="21079461" y="12061825"/>
                    <a:pt x="21095081" y="12042394"/>
                    <a:pt x="21110575" y="12022836"/>
                  </a:cubicBezTo>
                  <a:close/>
                  <a:moveTo>
                    <a:pt x="20902676" y="12252706"/>
                  </a:moveTo>
                  <a:cubicBezTo>
                    <a:pt x="20754087" y="12395454"/>
                    <a:pt x="20585176" y="12517374"/>
                    <a:pt x="20400899" y="12613894"/>
                  </a:cubicBezTo>
                  <a:lnTo>
                    <a:pt x="20365593" y="12546457"/>
                  </a:lnTo>
                  <a:cubicBezTo>
                    <a:pt x="20543520" y="12453239"/>
                    <a:pt x="20706462" y="12335511"/>
                    <a:pt x="20849971" y="12197715"/>
                  </a:cubicBezTo>
                  <a:close/>
                  <a:moveTo>
                    <a:pt x="20136738" y="12655677"/>
                  </a:moveTo>
                  <a:cubicBezTo>
                    <a:pt x="20112737" y="12665202"/>
                    <a:pt x="20088479" y="12674219"/>
                    <a:pt x="20064095" y="12682855"/>
                  </a:cubicBezTo>
                  <a:lnTo>
                    <a:pt x="20038695" y="12610974"/>
                  </a:lnTo>
                  <a:cubicBezTo>
                    <a:pt x="20062317" y="12602591"/>
                    <a:pt x="20085686" y="12593828"/>
                    <a:pt x="20108799" y="12584685"/>
                  </a:cubicBezTo>
                  <a:close/>
                  <a:moveTo>
                    <a:pt x="19813143" y="12677649"/>
                  </a:moveTo>
                  <a:cubicBezTo>
                    <a:pt x="19787997" y="12683617"/>
                    <a:pt x="19762724" y="12689205"/>
                    <a:pt x="19737324" y="12694286"/>
                  </a:cubicBezTo>
                  <a:lnTo>
                    <a:pt x="19722337" y="12619610"/>
                  </a:lnTo>
                  <a:cubicBezTo>
                    <a:pt x="19746849" y="12614656"/>
                    <a:pt x="19771233" y="12609323"/>
                    <a:pt x="19795489" y="12603607"/>
                  </a:cubicBezTo>
                  <a:close/>
                  <a:moveTo>
                    <a:pt x="19489674" y="12653773"/>
                  </a:moveTo>
                  <a:cubicBezTo>
                    <a:pt x="19422363" y="12659995"/>
                    <a:pt x="19354164" y="12663170"/>
                    <a:pt x="19285331" y="12663170"/>
                  </a:cubicBezTo>
                  <a:lnTo>
                    <a:pt x="19285331" y="12625070"/>
                  </a:lnTo>
                  <a:lnTo>
                    <a:pt x="19285331" y="12663170"/>
                  </a:lnTo>
                  <a:lnTo>
                    <a:pt x="20905470" y="12663170"/>
                  </a:lnTo>
                  <a:lnTo>
                    <a:pt x="20905470" y="12586970"/>
                  </a:lnTo>
                  <a:lnTo>
                    <a:pt x="21314029" y="12586970"/>
                  </a:lnTo>
                  <a:cubicBezTo>
                    <a:pt x="21380577" y="12586970"/>
                    <a:pt x="21446362" y="12583923"/>
                    <a:pt x="21511386" y="12577953"/>
                  </a:cubicBezTo>
                  <a:close/>
                  <a:moveTo>
                    <a:pt x="20669884" y="12587351"/>
                  </a:moveTo>
                  <a:lnTo>
                    <a:pt x="20593684" y="12587351"/>
                  </a:lnTo>
                  <a:lnTo>
                    <a:pt x="20593684" y="12511151"/>
                  </a:lnTo>
                  <a:lnTo>
                    <a:pt x="20669884" y="12511151"/>
                  </a:lnTo>
                  <a:close/>
                  <a:moveTo>
                    <a:pt x="20365084" y="12511151"/>
                  </a:moveTo>
                  <a:lnTo>
                    <a:pt x="20288884" y="12511151"/>
                  </a:lnTo>
                  <a:lnTo>
                    <a:pt x="20288884" y="12434951"/>
                  </a:lnTo>
                  <a:lnTo>
                    <a:pt x="20365084" y="12434951"/>
                  </a:lnTo>
                  <a:close/>
                  <a:moveTo>
                    <a:pt x="20060284" y="12434951"/>
                  </a:moveTo>
                  <a:lnTo>
                    <a:pt x="19450684" y="12434951"/>
                  </a:lnTo>
                  <a:lnTo>
                    <a:pt x="19450684" y="12358751"/>
                  </a:lnTo>
                  <a:lnTo>
                    <a:pt x="20060284" y="12358751"/>
                  </a:lnTo>
                  <a:close/>
                  <a:moveTo>
                    <a:pt x="19222084" y="12358751"/>
                  </a:moveTo>
                  <a:lnTo>
                    <a:pt x="19145884" y="12358751"/>
                  </a:lnTo>
                  <a:lnTo>
                    <a:pt x="19145884" y="12282551"/>
                  </a:lnTo>
                  <a:lnTo>
                    <a:pt x="19222084" y="12282551"/>
                  </a:lnTo>
                  <a:close/>
                  <a:moveTo>
                    <a:pt x="18917284" y="12282551"/>
                  </a:moveTo>
                  <a:lnTo>
                    <a:pt x="18841084" y="12282551"/>
                  </a:lnTo>
                  <a:lnTo>
                    <a:pt x="18841084" y="12206351"/>
                  </a:lnTo>
                  <a:lnTo>
                    <a:pt x="18917284" y="12206351"/>
                  </a:lnTo>
                  <a:close/>
                  <a:moveTo>
                    <a:pt x="18612484" y="12206351"/>
                  </a:moveTo>
                  <a:lnTo>
                    <a:pt x="18002884" y="12206351"/>
                  </a:lnTo>
                  <a:lnTo>
                    <a:pt x="18002884" y="12130151"/>
                  </a:lnTo>
                  <a:lnTo>
                    <a:pt x="18612484" y="12130151"/>
                  </a:lnTo>
                  <a:close/>
                  <a:moveTo>
                    <a:pt x="17774284" y="12130151"/>
                  </a:moveTo>
                  <a:lnTo>
                    <a:pt x="17698084" y="12130151"/>
                  </a:lnTo>
                  <a:lnTo>
                    <a:pt x="17698084" y="12053951"/>
                  </a:lnTo>
                  <a:lnTo>
                    <a:pt x="17774284" y="12053951"/>
                  </a:lnTo>
                  <a:close/>
                  <a:moveTo>
                    <a:pt x="17469484" y="12053951"/>
                  </a:moveTo>
                  <a:lnTo>
                    <a:pt x="17393284" y="12053951"/>
                  </a:lnTo>
                  <a:lnTo>
                    <a:pt x="17393284" y="11977751"/>
                  </a:lnTo>
                  <a:lnTo>
                    <a:pt x="17469484" y="11977751"/>
                  </a:lnTo>
                  <a:close/>
                  <a:moveTo>
                    <a:pt x="17164684" y="11977751"/>
                  </a:moveTo>
                  <a:lnTo>
                    <a:pt x="16555084" y="11977751"/>
                  </a:lnTo>
                  <a:lnTo>
                    <a:pt x="16555084" y="11901551"/>
                  </a:lnTo>
                  <a:lnTo>
                    <a:pt x="17164684" y="11901551"/>
                  </a:lnTo>
                  <a:close/>
                  <a:moveTo>
                    <a:pt x="16326484" y="11901551"/>
                  </a:moveTo>
                  <a:lnTo>
                    <a:pt x="16250284" y="11901551"/>
                  </a:lnTo>
                  <a:lnTo>
                    <a:pt x="16250284" y="11825351"/>
                  </a:lnTo>
                  <a:lnTo>
                    <a:pt x="16326484" y="11825351"/>
                  </a:lnTo>
                  <a:close/>
                  <a:moveTo>
                    <a:pt x="16021684" y="11825351"/>
                  </a:moveTo>
                  <a:lnTo>
                    <a:pt x="15945484" y="11825351"/>
                  </a:lnTo>
                  <a:lnTo>
                    <a:pt x="15945484" y="11749151"/>
                  </a:lnTo>
                  <a:lnTo>
                    <a:pt x="16021684" y="11749151"/>
                  </a:lnTo>
                  <a:close/>
                  <a:moveTo>
                    <a:pt x="15716884" y="11749151"/>
                  </a:moveTo>
                  <a:lnTo>
                    <a:pt x="15107284" y="11749151"/>
                  </a:lnTo>
                  <a:lnTo>
                    <a:pt x="15107284" y="11672951"/>
                  </a:lnTo>
                  <a:lnTo>
                    <a:pt x="15716884" y="11672951"/>
                  </a:lnTo>
                  <a:close/>
                  <a:moveTo>
                    <a:pt x="14878684" y="11672951"/>
                  </a:moveTo>
                  <a:lnTo>
                    <a:pt x="14802484" y="11672951"/>
                  </a:lnTo>
                  <a:lnTo>
                    <a:pt x="14802484" y="11596751"/>
                  </a:lnTo>
                  <a:lnTo>
                    <a:pt x="14878684" y="11596751"/>
                  </a:lnTo>
                  <a:close/>
                  <a:moveTo>
                    <a:pt x="14573884" y="11596751"/>
                  </a:moveTo>
                  <a:lnTo>
                    <a:pt x="14497684" y="11596751"/>
                  </a:lnTo>
                  <a:lnTo>
                    <a:pt x="14497684" y="11520551"/>
                  </a:lnTo>
                  <a:lnTo>
                    <a:pt x="14573884" y="11520551"/>
                  </a:lnTo>
                  <a:close/>
                  <a:moveTo>
                    <a:pt x="14269084" y="11520551"/>
                  </a:moveTo>
                  <a:lnTo>
                    <a:pt x="13659484" y="11520551"/>
                  </a:lnTo>
                  <a:lnTo>
                    <a:pt x="13659484" y="11444351"/>
                  </a:lnTo>
                  <a:lnTo>
                    <a:pt x="14269084" y="11444351"/>
                  </a:lnTo>
                  <a:close/>
                  <a:moveTo>
                    <a:pt x="13430884" y="11444351"/>
                  </a:moveTo>
                  <a:lnTo>
                    <a:pt x="13354684" y="11444351"/>
                  </a:lnTo>
                  <a:lnTo>
                    <a:pt x="13354684" y="11368151"/>
                  </a:lnTo>
                  <a:lnTo>
                    <a:pt x="13430884" y="11368151"/>
                  </a:lnTo>
                  <a:close/>
                  <a:moveTo>
                    <a:pt x="13126084" y="11368151"/>
                  </a:moveTo>
                  <a:lnTo>
                    <a:pt x="13049884" y="11368151"/>
                  </a:lnTo>
                  <a:lnTo>
                    <a:pt x="13049884" y="11291951"/>
                  </a:lnTo>
                  <a:lnTo>
                    <a:pt x="13126084" y="11291951"/>
                  </a:lnTo>
                  <a:close/>
                  <a:moveTo>
                    <a:pt x="12821285" y="11291951"/>
                  </a:moveTo>
                  <a:lnTo>
                    <a:pt x="12211685" y="11291951"/>
                  </a:lnTo>
                  <a:lnTo>
                    <a:pt x="12211685" y="11215751"/>
                  </a:lnTo>
                  <a:lnTo>
                    <a:pt x="12821285" y="11215751"/>
                  </a:lnTo>
                  <a:close/>
                  <a:moveTo>
                    <a:pt x="11983085" y="11215751"/>
                  </a:moveTo>
                  <a:lnTo>
                    <a:pt x="11906885" y="11215751"/>
                  </a:lnTo>
                  <a:lnTo>
                    <a:pt x="11906885" y="11139551"/>
                  </a:lnTo>
                  <a:lnTo>
                    <a:pt x="11983085" y="11139551"/>
                  </a:lnTo>
                  <a:close/>
                  <a:moveTo>
                    <a:pt x="11678285" y="11139551"/>
                  </a:moveTo>
                  <a:lnTo>
                    <a:pt x="11602085" y="11139551"/>
                  </a:lnTo>
                  <a:lnTo>
                    <a:pt x="11602085" y="11063351"/>
                  </a:lnTo>
                  <a:lnTo>
                    <a:pt x="11678285" y="11063351"/>
                  </a:lnTo>
                  <a:close/>
                  <a:moveTo>
                    <a:pt x="11373485" y="11063351"/>
                  </a:moveTo>
                  <a:lnTo>
                    <a:pt x="10763885" y="11063351"/>
                  </a:lnTo>
                  <a:lnTo>
                    <a:pt x="10763885" y="10987151"/>
                  </a:lnTo>
                  <a:lnTo>
                    <a:pt x="11373485" y="10987151"/>
                  </a:lnTo>
                  <a:close/>
                  <a:moveTo>
                    <a:pt x="10535285" y="10987151"/>
                  </a:moveTo>
                  <a:lnTo>
                    <a:pt x="10459085" y="10987151"/>
                  </a:lnTo>
                  <a:lnTo>
                    <a:pt x="10459085" y="10910951"/>
                  </a:lnTo>
                  <a:lnTo>
                    <a:pt x="10535285" y="10910951"/>
                  </a:lnTo>
                  <a:close/>
                  <a:moveTo>
                    <a:pt x="10230485" y="10910951"/>
                  </a:moveTo>
                  <a:lnTo>
                    <a:pt x="10154285" y="10910951"/>
                  </a:lnTo>
                  <a:lnTo>
                    <a:pt x="10154285" y="10834751"/>
                  </a:lnTo>
                  <a:lnTo>
                    <a:pt x="10230485" y="10834751"/>
                  </a:lnTo>
                  <a:close/>
                  <a:moveTo>
                    <a:pt x="9925685" y="10834751"/>
                  </a:moveTo>
                  <a:lnTo>
                    <a:pt x="9316085" y="10834751"/>
                  </a:lnTo>
                  <a:lnTo>
                    <a:pt x="9316085" y="10758551"/>
                  </a:lnTo>
                  <a:lnTo>
                    <a:pt x="9925685" y="10758551"/>
                  </a:lnTo>
                  <a:close/>
                  <a:moveTo>
                    <a:pt x="9087485" y="10758551"/>
                  </a:moveTo>
                  <a:lnTo>
                    <a:pt x="9011285" y="10758551"/>
                  </a:lnTo>
                  <a:lnTo>
                    <a:pt x="9011285" y="10682351"/>
                  </a:lnTo>
                  <a:lnTo>
                    <a:pt x="9087485" y="10682351"/>
                  </a:lnTo>
                  <a:close/>
                  <a:moveTo>
                    <a:pt x="8782685" y="10682351"/>
                  </a:moveTo>
                  <a:lnTo>
                    <a:pt x="8706485" y="10682351"/>
                  </a:lnTo>
                  <a:lnTo>
                    <a:pt x="8706485" y="10606151"/>
                  </a:lnTo>
                  <a:lnTo>
                    <a:pt x="8782685" y="10606151"/>
                  </a:lnTo>
                  <a:close/>
                  <a:moveTo>
                    <a:pt x="8477885" y="10606151"/>
                  </a:moveTo>
                  <a:lnTo>
                    <a:pt x="7868285" y="10606151"/>
                  </a:lnTo>
                  <a:lnTo>
                    <a:pt x="7868285" y="10529951"/>
                  </a:lnTo>
                  <a:lnTo>
                    <a:pt x="8477885" y="10529951"/>
                  </a:lnTo>
                  <a:close/>
                  <a:moveTo>
                    <a:pt x="7639685" y="10529951"/>
                  </a:moveTo>
                  <a:lnTo>
                    <a:pt x="7563485" y="10529951"/>
                  </a:lnTo>
                  <a:lnTo>
                    <a:pt x="7563485" y="10453751"/>
                  </a:lnTo>
                  <a:lnTo>
                    <a:pt x="7639685" y="10453751"/>
                  </a:lnTo>
                  <a:close/>
                  <a:moveTo>
                    <a:pt x="7334885" y="10453751"/>
                  </a:moveTo>
                  <a:lnTo>
                    <a:pt x="7258685" y="10453751"/>
                  </a:lnTo>
                  <a:lnTo>
                    <a:pt x="7258685" y="10377551"/>
                  </a:lnTo>
                  <a:lnTo>
                    <a:pt x="7334885" y="10377551"/>
                  </a:lnTo>
                  <a:close/>
                  <a:moveTo>
                    <a:pt x="7030085" y="10377551"/>
                  </a:moveTo>
                  <a:lnTo>
                    <a:pt x="6420484" y="10377551"/>
                  </a:lnTo>
                  <a:lnTo>
                    <a:pt x="6420484" y="10301351"/>
                  </a:lnTo>
                  <a:lnTo>
                    <a:pt x="7030085" y="10301351"/>
                  </a:lnTo>
                  <a:close/>
                  <a:moveTo>
                    <a:pt x="6191884" y="10301351"/>
                  </a:moveTo>
                  <a:lnTo>
                    <a:pt x="6115684" y="10301351"/>
                  </a:lnTo>
                  <a:lnTo>
                    <a:pt x="6115684" y="10225151"/>
                  </a:lnTo>
                  <a:lnTo>
                    <a:pt x="6191884" y="10225151"/>
                  </a:lnTo>
                  <a:close/>
                  <a:moveTo>
                    <a:pt x="5887084" y="10225151"/>
                  </a:moveTo>
                  <a:lnTo>
                    <a:pt x="5810884" y="10225151"/>
                  </a:lnTo>
                  <a:lnTo>
                    <a:pt x="5810884" y="10148951"/>
                  </a:lnTo>
                  <a:lnTo>
                    <a:pt x="5887084" y="10148951"/>
                  </a:lnTo>
                  <a:close/>
                  <a:moveTo>
                    <a:pt x="5582284" y="10148951"/>
                  </a:moveTo>
                  <a:lnTo>
                    <a:pt x="4972684" y="10148951"/>
                  </a:lnTo>
                  <a:lnTo>
                    <a:pt x="4972684" y="10072751"/>
                  </a:lnTo>
                  <a:lnTo>
                    <a:pt x="5582284" y="10072751"/>
                  </a:lnTo>
                  <a:close/>
                  <a:moveTo>
                    <a:pt x="4744084" y="10072751"/>
                  </a:moveTo>
                  <a:lnTo>
                    <a:pt x="4667884" y="10072751"/>
                  </a:lnTo>
                  <a:lnTo>
                    <a:pt x="4667884" y="9996551"/>
                  </a:lnTo>
                  <a:lnTo>
                    <a:pt x="4744084" y="9996551"/>
                  </a:lnTo>
                  <a:close/>
                  <a:moveTo>
                    <a:pt x="4439284" y="9996551"/>
                  </a:moveTo>
                  <a:lnTo>
                    <a:pt x="4363084" y="9996551"/>
                  </a:lnTo>
                  <a:lnTo>
                    <a:pt x="4363084" y="9920351"/>
                  </a:lnTo>
                  <a:lnTo>
                    <a:pt x="4439284" y="9920351"/>
                  </a:lnTo>
                  <a:close/>
                  <a:moveTo>
                    <a:pt x="4134484" y="9920351"/>
                  </a:moveTo>
                  <a:lnTo>
                    <a:pt x="3524884" y="9920351"/>
                  </a:lnTo>
                  <a:lnTo>
                    <a:pt x="3524884" y="9844151"/>
                  </a:lnTo>
                  <a:lnTo>
                    <a:pt x="4134484" y="9844151"/>
                  </a:lnTo>
                  <a:close/>
                  <a:moveTo>
                    <a:pt x="3296284" y="9844151"/>
                  </a:moveTo>
                  <a:lnTo>
                    <a:pt x="3220085" y="9844151"/>
                  </a:lnTo>
                  <a:lnTo>
                    <a:pt x="3220085" y="9767951"/>
                  </a:lnTo>
                  <a:lnTo>
                    <a:pt x="3296284" y="9767951"/>
                  </a:lnTo>
                  <a:close/>
                  <a:moveTo>
                    <a:pt x="2991485" y="9767951"/>
                  </a:moveTo>
                  <a:lnTo>
                    <a:pt x="2915285" y="9767951"/>
                  </a:lnTo>
                  <a:lnTo>
                    <a:pt x="2915285" y="9691751"/>
                  </a:lnTo>
                  <a:lnTo>
                    <a:pt x="2991485" y="9691751"/>
                  </a:lnTo>
                  <a:close/>
                  <a:moveTo>
                    <a:pt x="2686685" y="9691751"/>
                  </a:moveTo>
                  <a:lnTo>
                    <a:pt x="2190877" y="9691751"/>
                  </a:lnTo>
                  <a:lnTo>
                    <a:pt x="2190877" y="9653651"/>
                  </a:lnTo>
                  <a:lnTo>
                    <a:pt x="2190877" y="9691751"/>
                  </a:lnTo>
                  <a:cubicBezTo>
                    <a:pt x="2154428" y="9691751"/>
                    <a:pt x="2118233" y="9690862"/>
                    <a:pt x="2082165" y="9689085"/>
                  </a:cubicBezTo>
                  <a:lnTo>
                    <a:pt x="2085848" y="9613012"/>
                  </a:lnTo>
                  <a:cubicBezTo>
                    <a:pt x="2120646" y="9614662"/>
                    <a:pt x="2155571" y="9615551"/>
                    <a:pt x="2190750" y="9615551"/>
                  </a:cubicBezTo>
                  <a:lnTo>
                    <a:pt x="2693670" y="9615551"/>
                  </a:lnTo>
                  <a:close/>
                  <a:moveTo>
                    <a:pt x="1850898" y="9589389"/>
                  </a:moveTo>
                  <a:cubicBezTo>
                    <a:pt x="1825244" y="9585452"/>
                    <a:pt x="1799717" y="9581007"/>
                    <a:pt x="1774444" y="9576054"/>
                  </a:cubicBezTo>
                  <a:lnTo>
                    <a:pt x="1788795" y="9501251"/>
                  </a:lnTo>
                  <a:cubicBezTo>
                    <a:pt x="1813306" y="9505950"/>
                    <a:pt x="1837817" y="9510268"/>
                    <a:pt x="1862582" y="9514078"/>
                  </a:cubicBezTo>
                  <a:close/>
                  <a:moveTo>
                    <a:pt x="1560449" y="9444863"/>
                  </a:moveTo>
                  <a:cubicBezTo>
                    <a:pt x="1535684" y="9437243"/>
                    <a:pt x="1511046" y="9429242"/>
                    <a:pt x="1486662" y="9420861"/>
                  </a:cubicBezTo>
                  <a:lnTo>
                    <a:pt x="1511554" y="9348851"/>
                  </a:lnTo>
                  <a:cubicBezTo>
                    <a:pt x="1535049" y="9356979"/>
                    <a:pt x="1558798" y="9364726"/>
                    <a:pt x="1582801" y="9371965"/>
                  </a:cubicBezTo>
                  <a:close/>
                  <a:moveTo>
                    <a:pt x="1293495" y="9260587"/>
                  </a:moveTo>
                  <a:cubicBezTo>
                    <a:pt x="1104900" y="9172067"/>
                    <a:pt x="930910" y="9057513"/>
                    <a:pt x="776351" y="8921624"/>
                  </a:cubicBezTo>
                  <a:lnTo>
                    <a:pt x="826643" y="8864347"/>
                  </a:lnTo>
                  <a:cubicBezTo>
                    <a:pt x="975868" y="8995537"/>
                    <a:pt x="1143762" y="9106154"/>
                    <a:pt x="1325753" y="9191499"/>
                  </a:cubicBezTo>
                  <a:close/>
                  <a:moveTo>
                    <a:pt x="576199" y="12250166"/>
                  </a:moveTo>
                  <a:cubicBezTo>
                    <a:pt x="558673" y="12231116"/>
                    <a:pt x="541528" y="12211812"/>
                    <a:pt x="524764" y="12192127"/>
                  </a:cubicBezTo>
                  <a:lnTo>
                    <a:pt x="582676" y="12142598"/>
                  </a:lnTo>
                  <a:cubicBezTo>
                    <a:pt x="598932" y="12161520"/>
                    <a:pt x="615442" y="12180189"/>
                    <a:pt x="632333" y="12198604"/>
                  </a:cubicBezTo>
                  <a:close/>
                  <a:moveTo>
                    <a:pt x="382905" y="12007850"/>
                  </a:moveTo>
                  <a:cubicBezTo>
                    <a:pt x="368300" y="11986514"/>
                    <a:pt x="353949" y="11965051"/>
                    <a:pt x="340106" y="11943207"/>
                  </a:cubicBezTo>
                  <a:lnTo>
                    <a:pt x="404368" y="11902313"/>
                  </a:lnTo>
                  <a:cubicBezTo>
                    <a:pt x="417830" y="11923395"/>
                    <a:pt x="431546" y="11944223"/>
                    <a:pt x="445643" y="11964670"/>
                  </a:cubicBezTo>
                  <a:close/>
                  <a:moveTo>
                    <a:pt x="225933" y="11740642"/>
                  </a:moveTo>
                  <a:cubicBezTo>
                    <a:pt x="135255" y="11557889"/>
                    <a:pt x="69469" y="11360531"/>
                    <a:pt x="33020" y="11153140"/>
                  </a:cubicBezTo>
                  <a:lnTo>
                    <a:pt x="108077" y="11139932"/>
                  </a:lnTo>
                  <a:cubicBezTo>
                    <a:pt x="143256" y="11339957"/>
                    <a:pt x="206756" y="11530330"/>
                    <a:pt x="294132" y="11706733"/>
                  </a:cubicBezTo>
                  <a:close/>
                  <a:moveTo>
                    <a:pt x="5080" y="10922381"/>
                  </a:moveTo>
                  <a:cubicBezTo>
                    <a:pt x="3302" y="10896727"/>
                    <a:pt x="2032" y="10870947"/>
                    <a:pt x="1270" y="10844912"/>
                  </a:cubicBezTo>
                  <a:lnTo>
                    <a:pt x="77470" y="10842499"/>
                  </a:lnTo>
                  <a:cubicBezTo>
                    <a:pt x="78232" y="10867517"/>
                    <a:pt x="79502" y="10892410"/>
                    <a:pt x="81153" y="10917301"/>
                  </a:cubicBezTo>
                  <a:close/>
                  <a:moveTo>
                    <a:pt x="0" y="10614914"/>
                  </a:moveTo>
                  <a:lnTo>
                    <a:pt x="0" y="10538714"/>
                  </a:lnTo>
                  <a:lnTo>
                    <a:pt x="76200" y="10538714"/>
                  </a:lnTo>
                  <a:lnTo>
                    <a:pt x="76200" y="10614914"/>
                  </a:lnTo>
                  <a:close/>
                  <a:moveTo>
                    <a:pt x="76200" y="10310114"/>
                  </a:moveTo>
                  <a:lnTo>
                    <a:pt x="76200" y="9700514"/>
                  </a:lnTo>
                  <a:lnTo>
                    <a:pt x="76200" y="10310114"/>
                  </a:lnTo>
                  <a:close/>
                  <a:moveTo>
                    <a:pt x="76200" y="9471914"/>
                  </a:moveTo>
                  <a:lnTo>
                    <a:pt x="76200" y="9395714"/>
                  </a:lnTo>
                  <a:lnTo>
                    <a:pt x="76200" y="9471914"/>
                  </a:lnTo>
                  <a:close/>
                  <a:moveTo>
                    <a:pt x="76200" y="9167114"/>
                  </a:moveTo>
                  <a:lnTo>
                    <a:pt x="76200" y="9090914"/>
                  </a:lnTo>
                  <a:lnTo>
                    <a:pt x="76200" y="9167114"/>
                  </a:lnTo>
                  <a:close/>
                  <a:moveTo>
                    <a:pt x="76200" y="8862314"/>
                  </a:moveTo>
                  <a:lnTo>
                    <a:pt x="76200" y="8252714"/>
                  </a:lnTo>
                  <a:lnTo>
                    <a:pt x="76200" y="8862314"/>
                  </a:lnTo>
                  <a:close/>
                  <a:moveTo>
                    <a:pt x="76200" y="8024114"/>
                  </a:moveTo>
                  <a:lnTo>
                    <a:pt x="76200" y="7947914"/>
                  </a:lnTo>
                  <a:lnTo>
                    <a:pt x="76200" y="8024114"/>
                  </a:lnTo>
                  <a:close/>
                  <a:moveTo>
                    <a:pt x="76200" y="7719314"/>
                  </a:moveTo>
                  <a:lnTo>
                    <a:pt x="76200" y="7643114"/>
                  </a:lnTo>
                  <a:lnTo>
                    <a:pt x="76200" y="7719314"/>
                  </a:lnTo>
                  <a:close/>
                  <a:moveTo>
                    <a:pt x="76200" y="7414514"/>
                  </a:moveTo>
                  <a:lnTo>
                    <a:pt x="76200" y="6804914"/>
                  </a:lnTo>
                  <a:lnTo>
                    <a:pt x="76200" y="7414514"/>
                  </a:lnTo>
                  <a:close/>
                  <a:moveTo>
                    <a:pt x="76200" y="6576314"/>
                  </a:moveTo>
                  <a:lnTo>
                    <a:pt x="76200" y="6500114"/>
                  </a:lnTo>
                  <a:lnTo>
                    <a:pt x="76200" y="6576314"/>
                  </a:lnTo>
                  <a:close/>
                  <a:moveTo>
                    <a:pt x="76200" y="6271514"/>
                  </a:moveTo>
                  <a:lnTo>
                    <a:pt x="76200" y="6195314"/>
                  </a:lnTo>
                  <a:lnTo>
                    <a:pt x="76200" y="6271514"/>
                  </a:lnTo>
                  <a:close/>
                  <a:moveTo>
                    <a:pt x="76200" y="5966714"/>
                  </a:moveTo>
                  <a:lnTo>
                    <a:pt x="76200" y="5357114"/>
                  </a:lnTo>
                  <a:lnTo>
                    <a:pt x="76200" y="5966714"/>
                  </a:lnTo>
                  <a:close/>
                  <a:moveTo>
                    <a:pt x="76200" y="5128514"/>
                  </a:moveTo>
                  <a:lnTo>
                    <a:pt x="76200" y="5052314"/>
                  </a:lnTo>
                  <a:lnTo>
                    <a:pt x="76200" y="5128514"/>
                  </a:lnTo>
                  <a:close/>
                  <a:moveTo>
                    <a:pt x="76200" y="4823714"/>
                  </a:moveTo>
                  <a:lnTo>
                    <a:pt x="76200" y="4747514"/>
                  </a:lnTo>
                  <a:lnTo>
                    <a:pt x="76200" y="4823714"/>
                  </a:lnTo>
                  <a:close/>
                  <a:moveTo>
                    <a:pt x="76200" y="4518914"/>
                  </a:moveTo>
                  <a:lnTo>
                    <a:pt x="76200" y="3909314"/>
                  </a:lnTo>
                  <a:lnTo>
                    <a:pt x="76200" y="4518914"/>
                  </a:lnTo>
                  <a:close/>
                  <a:moveTo>
                    <a:pt x="76200" y="3680714"/>
                  </a:moveTo>
                  <a:lnTo>
                    <a:pt x="76200" y="3604514"/>
                  </a:lnTo>
                  <a:lnTo>
                    <a:pt x="76200" y="3680714"/>
                  </a:lnTo>
                  <a:close/>
                  <a:moveTo>
                    <a:pt x="76200" y="3375914"/>
                  </a:moveTo>
                  <a:lnTo>
                    <a:pt x="76200" y="3299714"/>
                  </a:lnTo>
                  <a:lnTo>
                    <a:pt x="76200" y="3375914"/>
                  </a:lnTo>
                  <a:close/>
                  <a:moveTo>
                    <a:pt x="76200" y="3071114"/>
                  </a:moveTo>
                  <a:lnTo>
                    <a:pt x="76200" y="2461514"/>
                  </a:lnTo>
                  <a:lnTo>
                    <a:pt x="76200" y="3071114"/>
                  </a:lnTo>
                  <a:close/>
                  <a:moveTo>
                    <a:pt x="76200" y="2232914"/>
                  </a:moveTo>
                  <a:lnTo>
                    <a:pt x="76200" y="2185162"/>
                  </a:lnTo>
                  <a:lnTo>
                    <a:pt x="38100" y="2185162"/>
                  </a:lnTo>
                  <a:lnTo>
                    <a:pt x="0" y="2185162"/>
                  </a:lnTo>
                  <a:cubicBezTo>
                    <a:pt x="0" y="1972691"/>
                    <a:pt x="30353" y="1767205"/>
                    <a:pt x="87122" y="1572895"/>
                  </a:cubicBezTo>
                  <a:lnTo>
                    <a:pt x="160274" y="1594231"/>
                  </a:lnTo>
                  <a:cubicBezTo>
                    <a:pt x="105537" y="1781683"/>
                    <a:pt x="76200" y="1980057"/>
                    <a:pt x="76200" y="2185162"/>
                  </a:cubicBezTo>
                  <a:lnTo>
                    <a:pt x="76200" y="2232914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329679" y="697653"/>
            <a:ext cx="6003471" cy="4066868"/>
            <a:chOff x="0" y="0"/>
            <a:chExt cx="8004628" cy="5422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04683" cy="5422519"/>
            </a:xfrm>
            <a:custGeom>
              <a:avLst/>
              <a:gdLst/>
              <a:ahLst/>
              <a:cxnLst/>
              <a:rect r="r" b="b" t="t" l="l"/>
              <a:pathLst>
                <a:path h="5422519" w="8004683">
                  <a:moveTo>
                    <a:pt x="0" y="0"/>
                  </a:moveTo>
                  <a:lnTo>
                    <a:pt x="8004683" y="0"/>
                  </a:lnTo>
                  <a:lnTo>
                    <a:pt x="8004683" y="5422519"/>
                  </a:lnTo>
                  <a:lnTo>
                    <a:pt x="0" y="5422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3895089" y="4874186"/>
            <a:ext cx="2755577" cy="4184754"/>
            <a:chOff x="0" y="0"/>
            <a:chExt cx="3674102" cy="55796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74110" cy="5579618"/>
            </a:xfrm>
            <a:custGeom>
              <a:avLst/>
              <a:gdLst/>
              <a:ahLst/>
              <a:cxnLst/>
              <a:rect r="r" b="b" t="t" l="l"/>
              <a:pathLst>
                <a:path h="5579618" w="3674110">
                  <a:moveTo>
                    <a:pt x="0" y="0"/>
                  </a:moveTo>
                  <a:lnTo>
                    <a:pt x="3674110" y="0"/>
                  </a:lnTo>
                  <a:lnTo>
                    <a:pt x="3674110" y="5579618"/>
                  </a:lnTo>
                  <a:lnTo>
                    <a:pt x="0" y="5579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69280" y="4764520"/>
            <a:ext cx="2501015" cy="4294419"/>
            <a:chOff x="0" y="0"/>
            <a:chExt cx="3334687" cy="57258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34639" cy="5725922"/>
            </a:xfrm>
            <a:custGeom>
              <a:avLst/>
              <a:gdLst/>
              <a:ahLst/>
              <a:cxnLst/>
              <a:rect r="r" b="b" t="t" l="l"/>
              <a:pathLst>
                <a:path h="5725922" w="3334639">
                  <a:moveTo>
                    <a:pt x="0" y="0"/>
                  </a:moveTo>
                  <a:lnTo>
                    <a:pt x="3334639" y="0"/>
                  </a:lnTo>
                  <a:lnTo>
                    <a:pt x="3334639" y="5725922"/>
                  </a:lnTo>
                  <a:lnTo>
                    <a:pt x="0" y="5725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541861" y="2503935"/>
            <a:ext cx="11867532" cy="7026036"/>
            <a:chOff x="0" y="0"/>
            <a:chExt cx="15823376" cy="93680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791348" cy="9274739"/>
            </a:xfrm>
            <a:custGeom>
              <a:avLst/>
              <a:gdLst/>
              <a:ahLst/>
              <a:cxnLst/>
              <a:rect r="r" b="b" t="t" l="l"/>
              <a:pathLst>
                <a:path h="9274739" w="15791348">
                  <a:moveTo>
                    <a:pt x="0" y="1609371"/>
                  </a:moveTo>
                  <a:cubicBezTo>
                    <a:pt x="0" y="718522"/>
                    <a:pt x="263234" y="0"/>
                    <a:pt x="585986" y="0"/>
                  </a:cubicBezTo>
                  <a:lnTo>
                    <a:pt x="15205360" y="0"/>
                  </a:lnTo>
                  <a:lnTo>
                    <a:pt x="15205360" y="95267"/>
                  </a:lnTo>
                  <a:lnTo>
                    <a:pt x="15205360" y="0"/>
                  </a:lnTo>
                  <a:cubicBezTo>
                    <a:pt x="15528263" y="0"/>
                    <a:pt x="15791348" y="718522"/>
                    <a:pt x="15791348" y="1609371"/>
                  </a:cubicBezTo>
                  <a:lnTo>
                    <a:pt x="15757444" y="1609371"/>
                  </a:lnTo>
                  <a:lnTo>
                    <a:pt x="15791348" y="1609371"/>
                  </a:lnTo>
                  <a:lnTo>
                    <a:pt x="15791348" y="7665367"/>
                  </a:lnTo>
                  <a:lnTo>
                    <a:pt x="15757444" y="7665367"/>
                  </a:lnTo>
                  <a:lnTo>
                    <a:pt x="15791348" y="7665367"/>
                  </a:lnTo>
                  <a:cubicBezTo>
                    <a:pt x="15791348" y="8556217"/>
                    <a:pt x="15528114" y="9274739"/>
                    <a:pt x="15205360" y="9274739"/>
                  </a:cubicBezTo>
                  <a:lnTo>
                    <a:pt x="15205360" y="9179473"/>
                  </a:lnTo>
                  <a:lnTo>
                    <a:pt x="15205360" y="9274739"/>
                  </a:lnTo>
                  <a:lnTo>
                    <a:pt x="585986" y="9274739"/>
                  </a:lnTo>
                  <a:lnTo>
                    <a:pt x="585986" y="9179473"/>
                  </a:lnTo>
                  <a:lnTo>
                    <a:pt x="585986" y="9274739"/>
                  </a:lnTo>
                  <a:cubicBezTo>
                    <a:pt x="263234" y="9274739"/>
                    <a:pt x="0" y="8556217"/>
                    <a:pt x="0" y="7665367"/>
                  </a:cubicBezTo>
                  <a:lnTo>
                    <a:pt x="0" y="1609371"/>
                  </a:lnTo>
                  <a:lnTo>
                    <a:pt x="33903" y="1609371"/>
                  </a:lnTo>
                  <a:lnTo>
                    <a:pt x="0" y="1609371"/>
                  </a:lnTo>
                  <a:moveTo>
                    <a:pt x="67805" y="1609371"/>
                  </a:moveTo>
                  <a:lnTo>
                    <a:pt x="67805" y="7665367"/>
                  </a:lnTo>
                  <a:lnTo>
                    <a:pt x="33903" y="7665367"/>
                  </a:lnTo>
                  <a:lnTo>
                    <a:pt x="67805" y="7665367"/>
                  </a:lnTo>
                  <a:cubicBezTo>
                    <a:pt x="67805" y="8446554"/>
                    <a:pt x="299096" y="9084205"/>
                    <a:pt x="585986" y="9084205"/>
                  </a:cubicBezTo>
                  <a:lnTo>
                    <a:pt x="15205360" y="9084205"/>
                  </a:lnTo>
                  <a:cubicBezTo>
                    <a:pt x="15492402" y="9084205"/>
                    <a:pt x="15723543" y="8446977"/>
                    <a:pt x="15723543" y="7665367"/>
                  </a:cubicBezTo>
                  <a:lnTo>
                    <a:pt x="15723543" y="1609371"/>
                  </a:lnTo>
                  <a:cubicBezTo>
                    <a:pt x="15723543" y="828185"/>
                    <a:pt x="15492253" y="190533"/>
                    <a:pt x="15205360" y="190533"/>
                  </a:cubicBezTo>
                  <a:lnTo>
                    <a:pt x="585986" y="190533"/>
                  </a:lnTo>
                  <a:lnTo>
                    <a:pt x="585986" y="95267"/>
                  </a:lnTo>
                  <a:lnTo>
                    <a:pt x="585986" y="190533"/>
                  </a:lnTo>
                  <a:cubicBezTo>
                    <a:pt x="299096" y="190533"/>
                    <a:pt x="67805" y="827761"/>
                    <a:pt x="67805" y="1609371"/>
                  </a:cubicBezTo>
                  <a:close/>
                </a:path>
              </a:pathLst>
            </a:custGeom>
            <a:solidFill>
              <a:srgbClr val="385724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541861" y="2834485"/>
            <a:ext cx="11926182" cy="6364934"/>
            <a:chOff x="0" y="0"/>
            <a:chExt cx="15901576" cy="848657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4070" y="86303"/>
              <a:ext cx="15801250" cy="8229444"/>
            </a:xfrm>
            <a:custGeom>
              <a:avLst/>
              <a:gdLst/>
              <a:ahLst/>
              <a:cxnLst/>
              <a:rect r="r" b="b" t="t" l="l"/>
              <a:pathLst>
                <a:path h="8229444" w="15801250">
                  <a:moveTo>
                    <a:pt x="0" y="1371638"/>
                  </a:moveTo>
                  <a:cubicBezTo>
                    <a:pt x="0" y="614092"/>
                    <a:pt x="248485" y="0"/>
                    <a:pt x="554812" y="0"/>
                  </a:cubicBezTo>
                  <a:lnTo>
                    <a:pt x="15246438" y="0"/>
                  </a:lnTo>
                  <a:cubicBezTo>
                    <a:pt x="15552917" y="0"/>
                    <a:pt x="15801250" y="614092"/>
                    <a:pt x="15801250" y="1371638"/>
                  </a:cubicBezTo>
                  <a:lnTo>
                    <a:pt x="15801250" y="6857806"/>
                  </a:lnTo>
                  <a:cubicBezTo>
                    <a:pt x="15801250" y="7615352"/>
                    <a:pt x="15552765" y="8229444"/>
                    <a:pt x="15246438" y="8229444"/>
                  </a:cubicBezTo>
                  <a:lnTo>
                    <a:pt x="554812" y="8229444"/>
                  </a:lnTo>
                  <a:cubicBezTo>
                    <a:pt x="248333" y="8229444"/>
                    <a:pt x="0" y="7615352"/>
                    <a:pt x="0" y="68578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847433" cy="8336843"/>
            </a:xfrm>
            <a:custGeom>
              <a:avLst/>
              <a:gdLst/>
              <a:ahLst/>
              <a:cxnLst/>
              <a:rect r="r" b="b" t="t" l="l"/>
              <a:pathLst>
                <a:path h="8336843" w="15847433">
                  <a:moveTo>
                    <a:pt x="212143" y="337156"/>
                  </a:moveTo>
                  <a:cubicBezTo>
                    <a:pt x="267564" y="222853"/>
                    <a:pt x="331615" y="133482"/>
                    <a:pt x="401421" y="75179"/>
                  </a:cubicBezTo>
                  <a:lnTo>
                    <a:pt x="422620" y="239346"/>
                  </a:lnTo>
                  <a:cubicBezTo>
                    <a:pt x="360840" y="290744"/>
                    <a:pt x="304208" y="370143"/>
                    <a:pt x="255147" y="471021"/>
                  </a:cubicBezTo>
                  <a:close/>
                  <a:moveTo>
                    <a:pt x="681704" y="0"/>
                  </a:moveTo>
                  <a:lnTo>
                    <a:pt x="886125" y="0"/>
                  </a:lnTo>
                  <a:lnTo>
                    <a:pt x="886125" y="172605"/>
                  </a:lnTo>
                  <a:lnTo>
                    <a:pt x="681704" y="172605"/>
                  </a:lnTo>
                  <a:close/>
                  <a:moveTo>
                    <a:pt x="1158686" y="172605"/>
                  </a:moveTo>
                  <a:lnTo>
                    <a:pt x="1363106" y="172605"/>
                  </a:lnTo>
                  <a:lnTo>
                    <a:pt x="1158686" y="172605"/>
                  </a:lnTo>
                  <a:close/>
                  <a:moveTo>
                    <a:pt x="1635667" y="172605"/>
                  </a:moveTo>
                  <a:lnTo>
                    <a:pt x="1840087" y="172605"/>
                  </a:lnTo>
                  <a:lnTo>
                    <a:pt x="1635667" y="172605"/>
                  </a:lnTo>
                  <a:close/>
                  <a:moveTo>
                    <a:pt x="2112648" y="172605"/>
                  </a:moveTo>
                  <a:lnTo>
                    <a:pt x="2317068" y="172605"/>
                  </a:lnTo>
                  <a:lnTo>
                    <a:pt x="2112648" y="172605"/>
                  </a:lnTo>
                  <a:close/>
                  <a:moveTo>
                    <a:pt x="2589629" y="172605"/>
                  </a:moveTo>
                  <a:lnTo>
                    <a:pt x="2794050" y="172605"/>
                  </a:lnTo>
                  <a:lnTo>
                    <a:pt x="2589629" y="172605"/>
                  </a:lnTo>
                  <a:close/>
                  <a:moveTo>
                    <a:pt x="3066610" y="172605"/>
                  </a:moveTo>
                  <a:lnTo>
                    <a:pt x="3271031" y="172605"/>
                  </a:lnTo>
                  <a:lnTo>
                    <a:pt x="3066610" y="172605"/>
                  </a:lnTo>
                  <a:close/>
                  <a:moveTo>
                    <a:pt x="3543591" y="172605"/>
                  </a:moveTo>
                  <a:lnTo>
                    <a:pt x="3748012" y="172605"/>
                  </a:lnTo>
                  <a:lnTo>
                    <a:pt x="3543591" y="172605"/>
                  </a:lnTo>
                  <a:close/>
                  <a:moveTo>
                    <a:pt x="4020572" y="172605"/>
                  </a:moveTo>
                  <a:lnTo>
                    <a:pt x="4224992" y="172605"/>
                  </a:lnTo>
                  <a:lnTo>
                    <a:pt x="4020572" y="172605"/>
                  </a:lnTo>
                  <a:close/>
                  <a:moveTo>
                    <a:pt x="4497553" y="172605"/>
                  </a:moveTo>
                  <a:lnTo>
                    <a:pt x="4701974" y="172605"/>
                  </a:lnTo>
                  <a:lnTo>
                    <a:pt x="4497553" y="172605"/>
                  </a:lnTo>
                  <a:close/>
                  <a:moveTo>
                    <a:pt x="4974534" y="172605"/>
                  </a:moveTo>
                  <a:lnTo>
                    <a:pt x="5178955" y="172605"/>
                  </a:lnTo>
                  <a:lnTo>
                    <a:pt x="4974534" y="172605"/>
                  </a:lnTo>
                  <a:close/>
                  <a:moveTo>
                    <a:pt x="5451516" y="172605"/>
                  </a:moveTo>
                  <a:lnTo>
                    <a:pt x="5655936" y="172605"/>
                  </a:lnTo>
                  <a:lnTo>
                    <a:pt x="5451516" y="172605"/>
                  </a:lnTo>
                  <a:close/>
                  <a:moveTo>
                    <a:pt x="5928497" y="172605"/>
                  </a:moveTo>
                  <a:lnTo>
                    <a:pt x="6132917" y="172605"/>
                  </a:lnTo>
                  <a:lnTo>
                    <a:pt x="5928497" y="172605"/>
                  </a:lnTo>
                  <a:close/>
                  <a:moveTo>
                    <a:pt x="6405478" y="172605"/>
                  </a:moveTo>
                  <a:lnTo>
                    <a:pt x="6609898" y="172605"/>
                  </a:lnTo>
                  <a:lnTo>
                    <a:pt x="6405478" y="172605"/>
                  </a:lnTo>
                  <a:close/>
                  <a:moveTo>
                    <a:pt x="6882459" y="172605"/>
                  </a:moveTo>
                  <a:lnTo>
                    <a:pt x="7086880" y="172605"/>
                  </a:lnTo>
                  <a:lnTo>
                    <a:pt x="6882459" y="172605"/>
                  </a:lnTo>
                  <a:close/>
                  <a:moveTo>
                    <a:pt x="7359440" y="172605"/>
                  </a:moveTo>
                  <a:lnTo>
                    <a:pt x="7563861" y="172605"/>
                  </a:lnTo>
                  <a:lnTo>
                    <a:pt x="7359440" y="172605"/>
                  </a:lnTo>
                  <a:close/>
                  <a:moveTo>
                    <a:pt x="7836422" y="172605"/>
                  </a:moveTo>
                  <a:lnTo>
                    <a:pt x="8040843" y="172605"/>
                  </a:lnTo>
                  <a:lnTo>
                    <a:pt x="7836422" y="172605"/>
                  </a:lnTo>
                  <a:close/>
                  <a:moveTo>
                    <a:pt x="8313403" y="172605"/>
                  </a:moveTo>
                  <a:lnTo>
                    <a:pt x="8517823" y="172605"/>
                  </a:lnTo>
                  <a:lnTo>
                    <a:pt x="8313403" y="172605"/>
                  </a:lnTo>
                  <a:close/>
                  <a:moveTo>
                    <a:pt x="8790384" y="172605"/>
                  </a:moveTo>
                  <a:lnTo>
                    <a:pt x="8994804" y="172605"/>
                  </a:lnTo>
                  <a:lnTo>
                    <a:pt x="8790384" y="172605"/>
                  </a:lnTo>
                  <a:close/>
                  <a:moveTo>
                    <a:pt x="9267365" y="172605"/>
                  </a:moveTo>
                  <a:lnTo>
                    <a:pt x="9471785" y="172605"/>
                  </a:lnTo>
                  <a:lnTo>
                    <a:pt x="9267365" y="172605"/>
                  </a:lnTo>
                  <a:close/>
                  <a:moveTo>
                    <a:pt x="9744346" y="172605"/>
                  </a:moveTo>
                  <a:lnTo>
                    <a:pt x="9948766" y="172605"/>
                  </a:lnTo>
                  <a:lnTo>
                    <a:pt x="9744346" y="172605"/>
                  </a:lnTo>
                  <a:close/>
                  <a:moveTo>
                    <a:pt x="10221327" y="172605"/>
                  </a:moveTo>
                  <a:lnTo>
                    <a:pt x="10425748" y="172605"/>
                  </a:lnTo>
                  <a:lnTo>
                    <a:pt x="10221327" y="172605"/>
                  </a:lnTo>
                  <a:close/>
                  <a:moveTo>
                    <a:pt x="10698308" y="172605"/>
                  </a:moveTo>
                  <a:lnTo>
                    <a:pt x="10902729" y="172605"/>
                  </a:lnTo>
                  <a:lnTo>
                    <a:pt x="10698308" y="172605"/>
                  </a:lnTo>
                  <a:close/>
                  <a:moveTo>
                    <a:pt x="11175290" y="172605"/>
                  </a:moveTo>
                  <a:lnTo>
                    <a:pt x="11379710" y="172605"/>
                  </a:lnTo>
                  <a:lnTo>
                    <a:pt x="11175290" y="172605"/>
                  </a:lnTo>
                  <a:close/>
                  <a:moveTo>
                    <a:pt x="11652271" y="172605"/>
                  </a:moveTo>
                  <a:lnTo>
                    <a:pt x="11856691" y="172605"/>
                  </a:lnTo>
                  <a:lnTo>
                    <a:pt x="11652271" y="172605"/>
                  </a:lnTo>
                  <a:close/>
                  <a:moveTo>
                    <a:pt x="12129252" y="172605"/>
                  </a:moveTo>
                  <a:lnTo>
                    <a:pt x="12333672" y="172605"/>
                  </a:lnTo>
                  <a:lnTo>
                    <a:pt x="12129252" y="172605"/>
                  </a:lnTo>
                  <a:close/>
                  <a:moveTo>
                    <a:pt x="12606233" y="172605"/>
                  </a:moveTo>
                  <a:lnTo>
                    <a:pt x="12810654" y="172605"/>
                  </a:lnTo>
                  <a:lnTo>
                    <a:pt x="12606233" y="172605"/>
                  </a:lnTo>
                  <a:close/>
                  <a:moveTo>
                    <a:pt x="13083214" y="172605"/>
                  </a:moveTo>
                  <a:lnTo>
                    <a:pt x="13287634" y="172605"/>
                  </a:lnTo>
                  <a:lnTo>
                    <a:pt x="13083214" y="172605"/>
                  </a:lnTo>
                  <a:close/>
                  <a:moveTo>
                    <a:pt x="13560196" y="172605"/>
                  </a:moveTo>
                  <a:lnTo>
                    <a:pt x="13764616" y="172605"/>
                  </a:lnTo>
                  <a:lnTo>
                    <a:pt x="13560196" y="172605"/>
                  </a:lnTo>
                  <a:close/>
                  <a:moveTo>
                    <a:pt x="14037176" y="172605"/>
                  </a:moveTo>
                  <a:lnTo>
                    <a:pt x="14241597" y="172605"/>
                  </a:lnTo>
                  <a:lnTo>
                    <a:pt x="14037176" y="172605"/>
                  </a:lnTo>
                  <a:close/>
                  <a:moveTo>
                    <a:pt x="14514157" y="172605"/>
                  </a:moveTo>
                  <a:lnTo>
                    <a:pt x="14718578" y="172605"/>
                  </a:lnTo>
                  <a:lnTo>
                    <a:pt x="14514157" y="172605"/>
                  </a:lnTo>
                  <a:close/>
                  <a:moveTo>
                    <a:pt x="14991139" y="172605"/>
                  </a:moveTo>
                  <a:lnTo>
                    <a:pt x="15195559" y="172605"/>
                  </a:lnTo>
                  <a:lnTo>
                    <a:pt x="14991139" y="172605"/>
                  </a:lnTo>
                  <a:close/>
                  <a:moveTo>
                    <a:pt x="15475843" y="254689"/>
                  </a:moveTo>
                  <a:cubicBezTo>
                    <a:pt x="15545346" y="315293"/>
                    <a:pt x="15608791" y="406965"/>
                    <a:pt x="15663607" y="523186"/>
                  </a:cubicBezTo>
                  <a:lnTo>
                    <a:pt x="15619845" y="655517"/>
                  </a:lnTo>
                  <a:cubicBezTo>
                    <a:pt x="15571389" y="552721"/>
                    <a:pt x="15515213" y="471405"/>
                    <a:pt x="15453734" y="418089"/>
                  </a:cubicBezTo>
                  <a:close/>
                  <a:moveTo>
                    <a:pt x="15809123" y="1275363"/>
                  </a:moveTo>
                  <a:cubicBezTo>
                    <a:pt x="15833958" y="1436461"/>
                    <a:pt x="15847433" y="1611368"/>
                    <a:pt x="15847433" y="1793946"/>
                  </a:cubicBezTo>
                  <a:lnTo>
                    <a:pt x="15813362" y="1793946"/>
                  </a:lnTo>
                  <a:lnTo>
                    <a:pt x="15847433" y="1793946"/>
                  </a:lnTo>
                  <a:lnTo>
                    <a:pt x="15847433" y="1813508"/>
                  </a:lnTo>
                  <a:lnTo>
                    <a:pt x="15779293" y="1813508"/>
                  </a:lnTo>
                  <a:lnTo>
                    <a:pt x="15779293" y="1793946"/>
                  </a:lnTo>
                  <a:cubicBezTo>
                    <a:pt x="15779293" y="1633231"/>
                    <a:pt x="15767331" y="1479804"/>
                    <a:pt x="15745526" y="1338268"/>
                  </a:cubicBezTo>
                  <a:close/>
                  <a:moveTo>
                    <a:pt x="15783835" y="2566451"/>
                  </a:moveTo>
                  <a:lnTo>
                    <a:pt x="15783835" y="3084268"/>
                  </a:lnTo>
                  <a:lnTo>
                    <a:pt x="15715695" y="3084268"/>
                  </a:lnTo>
                  <a:lnTo>
                    <a:pt x="15715695" y="2167925"/>
                  </a:lnTo>
                  <a:close/>
                  <a:moveTo>
                    <a:pt x="15715695" y="3376163"/>
                  </a:moveTo>
                  <a:lnTo>
                    <a:pt x="15715695" y="3893979"/>
                  </a:lnTo>
                  <a:lnTo>
                    <a:pt x="15647555" y="3893979"/>
                  </a:lnTo>
                  <a:lnTo>
                    <a:pt x="15647555" y="3376163"/>
                  </a:lnTo>
                  <a:close/>
                  <a:moveTo>
                    <a:pt x="15647555" y="4584401"/>
                  </a:moveTo>
                  <a:lnTo>
                    <a:pt x="15647555" y="5102218"/>
                  </a:lnTo>
                  <a:lnTo>
                    <a:pt x="15579415" y="5102218"/>
                  </a:lnTo>
                  <a:lnTo>
                    <a:pt x="15579415" y="4584401"/>
                  </a:lnTo>
                  <a:close/>
                  <a:moveTo>
                    <a:pt x="15579415" y="5792639"/>
                  </a:moveTo>
                  <a:lnTo>
                    <a:pt x="15579415" y="6310456"/>
                  </a:lnTo>
                  <a:lnTo>
                    <a:pt x="15511275" y="6310456"/>
                  </a:lnTo>
                  <a:lnTo>
                    <a:pt x="15511275" y="5792639"/>
                  </a:lnTo>
                  <a:close/>
                  <a:moveTo>
                    <a:pt x="15510821" y="7004713"/>
                  </a:moveTo>
                  <a:cubicBezTo>
                    <a:pt x="15507641" y="7193428"/>
                    <a:pt x="15490075" y="7373321"/>
                    <a:pt x="15460549" y="7537105"/>
                  </a:cubicBezTo>
                  <a:lnTo>
                    <a:pt x="15398617" y="7465378"/>
                  </a:lnTo>
                  <a:cubicBezTo>
                    <a:pt x="15424510" y="7321540"/>
                    <a:pt x="15440106" y="7163510"/>
                    <a:pt x="15442831" y="6997425"/>
                  </a:cubicBezTo>
                  <a:close/>
                  <a:moveTo>
                    <a:pt x="15212518" y="8094428"/>
                  </a:moveTo>
                  <a:cubicBezTo>
                    <a:pt x="15155432" y="8202978"/>
                    <a:pt x="15090169" y="8285829"/>
                    <a:pt x="15019303" y="8336843"/>
                  </a:cubicBezTo>
                  <a:lnTo>
                    <a:pt x="15000678" y="8170759"/>
                  </a:lnTo>
                  <a:cubicBezTo>
                    <a:pt x="15063367" y="8125498"/>
                    <a:pt x="15121210" y="8051853"/>
                    <a:pt x="15171634" y="7956344"/>
                  </a:cubicBezTo>
                  <a:close/>
                  <a:moveTo>
                    <a:pt x="14698439" y="8256677"/>
                  </a:moveTo>
                  <a:lnTo>
                    <a:pt x="14494018" y="8256677"/>
                  </a:lnTo>
                  <a:lnTo>
                    <a:pt x="14494018" y="8084072"/>
                  </a:lnTo>
                  <a:lnTo>
                    <a:pt x="14698439" y="8084072"/>
                  </a:lnTo>
                  <a:close/>
                  <a:moveTo>
                    <a:pt x="14221458" y="8084072"/>
                  </a:moveTo>
                  <a:lnTo>
                    <a:pt x="14017037" y="8084072"/>
                  </a:lnTo>
                  <a:lnTo>
                    <a:pt x="14017037" y="7911467"/>
                  </a:lnTo>
                  <a:lnTo>
                    <a:pt x="14221458" y="7911467"/>
                  </a:lnTo>
                  <a:close/>
                  <a:moveTo>
                    <a:pt x="13744476" y="7911467"/>
                  </a:moveTo>
                  <a:lnTo>
                    <a:pt x="13540056" y="7911467"/>
                  </a:lnTo>
                  <a:lnTo>
                    <a:pt x="13540056" y="7738861"/>
                  </a:lnTo>
                  <a:lnTo>
                    <a:pt x="13744476" y="7738861"/>
                  </a:lnTo>
                  <a:close/>
                  <a:moveTo>
                    <a:pt x="13267496" y="7738861"/>
                  </a:moveTo>
                  <a:lnTo>
                    <a:pt x="13063074" y="7738861"/>
                  </a:lnTo>
                  <a:lnTo>
                    <a:pt x="13063074" y="7566256"/>
                  </a:lnTo>
                  <a:lnTo>
                    <a:pt x="13267496" y="7566256"/>
                  </a:lnTo>
                  <a:close/>
                  <a:moveTo>
                    <a:pt x="12790514" y="7566256"/>
                  </a:moveTo>
                  <a:lnTo>
                    <a:pt x="12586094" y="7566256"/>
                  </a:lnTo>
                  <a:lnTo>
                    <a:pt x="12586094" y="7393650"/>
                  </a:lnTo>
                  <a:lnTo>
                    <a:pt x="12790514" y="7393650"/>
                  </a:lnTo>
                  <a:close/>
                  <a:moveTo>
                    <a:pt x="12313533" y="7393650"/>
                  </a:moveTo>
                  <a:lnTo>
                    <a:pt x="12109112" y="7393650"/>
                  </a:lnTo>
                  <a:lnTo>
                    <a:pt x="12109112" y="7221045"/>
                  </a:lnTo>
                  <a:lnTo>
                    <a:pt x="12313533" y="7221045"/>
                  </a:lnTo>
                  <a:close/>
                  <a:moveTo>
                    <a:pt x="11836552" y="7221045"/>
                  </a:moveTo>
                  <a:lnTo>
                    <a:pt x="11632131" y="7221045"/>
                  </a:lnTo>
                  <a:lnTo>
                    <a:pt x="11632131" y="7048440"/>
                  </a:lnTo>
                  <a:lnTo>
                    <a:pt x="11836552" y="7048440"/>
                  </a:lnTo>
                  <a:close/>
                  <a:moveTo>
                    <a:pt x="11359571" y="7048440"/>
                  </a:moveTo>
                  <a:lnTo>
                    <a:pt x="11155150" y="7048440"/>
                  </a:lnTo>
                  <a:lnTo>
                    <a:pt x="11155150" y="6875834"/>
                  </a:lnTo>
                  <a:lnTo>
                    <a:pt x="11359571" y="6875834"/>
                  </a:lnTo>
                  <a:close/>
                  <a:moveTo>
                    <a:pt x="10882589" y="6875834"/>
                  </a:moveTo>
                  <a:lnTo>
                    <a:pt x="10678169" y="6875834"/>
                  </a:lnTo>
                  <a:lnTo>
                    <a:pt x="10678169" y="6703229"/>
                  </a:lnTo>
                  <a:lnTo>
                    <a:pt x="10882589" y="6703229"/>
                  </a:lnTo>
                  <a:close/>
                  <a:moveTo>
                    <a:pt x="10405608" y="6703229"/>
                  </a:moveTo>
                  <a:lnTo>
                    <a:pt x="10201188" y="6703229"/>
                  </a:lnTo>
                  <a:lnTo>
                    <a:pt x="10201188" y="6530623"/>
                  </a:lnTo>
                  <a:lnTo>
                    <a:pt x="10405608" y="6530623"/>
                  </a:lnTo>
                  <a:close/>
                  <a:moveTo>
                    <a:pt x="9928627" y="6530623"/>
                  </a:moveTo>
                  <a:lnTo>
                    <a:pt x="9724206" y="6530623"/>
                  </a:lnTo>
                  <a:lnTo>
                    <a:pt x="9724206" y="6358018"/>
                  </a:lnTo>
                  <a:lnTo>
                    <a:pt x="9928627" y="6358018"/>
                  </a:lnTo>
                  <a:close/>
                  <a:moveTo>
                    <a:pt x="9451646" y="6358018"/>
                  </a:moveTo>
                  <a:lnTo>
                    <a:pt x="9247225" y="6358018"/>
                  </a:lnTo>
                  <a:lnTo>
                    <a:pt x="9247225" y="6185412"/>
                  </a:lnTo>
                  <a:lnTo>
                    <a:pt x="9451646" y="6185412"/>
                  </a:lnTo>
                  <a:close/>
                  <a:moveTo>
                    <a:pt x="8974665" y="6185412"/>
                  </a:moveTo>
                  <a:lnTo>
                    <a:pt x="8770245" y="6185412"/>
                  </a:lnTo>
                  <a:lnTo>
                    <a:pt x="8770245" y="6012807"/>
                  </a:lnTo>
                  <a:lnTo>
                    <a:pt x="8974665" y="6012807"/>
                  </a:lnTo>
                  <a:close/>
                  <a:moveTo>
                    <a:pt x="8497684" y="6012807"/>
                  </a:moveTo>
                  <a:lnTo>
                    <a:pt x="8293264" y="6012807"/>
                  </a:lnTo>
                  <a:lnTo>
                    <a:pt x="8293264" y="5840201"/>
                  </a:lnTo>
                  <a:lnTo>
                    <a:pt x="8497684" y="5840201"/>
                  </a:lnTo>
                  <a:close/>
                  <a:moveTo>
                    <a:pt x="8020703" y="5840201"/>
                  </a:moveTo>
                  <a:lnTo>
                    <a:pt x="7816283" y="5840201"/>
                  </a:lnTo>
                  <a:lnTo>
                    <a:pt x="7816283" y="5667596"/>
                  </a:lnTo>
                  <a:lnTo>
                    <a:pt x="8020703" y="5667596"/>
                  </a:lnTo>
                  <a:close/>
                  <a:moveTo>
                    <a:pt x="7543722" y="5667596"/>
                  </a:moveTo>
                  <a:lnTo>
                    <a:pt x="7339301" y="5667596"/>
                  </a:lnTo>
                  <a:lnTo>
                    <a:pt x="7339301" y="5494991"/>
                  </a:lnTo>
                  <a:lnTo>
                    <a:pt x="7543722" y="5494991"/>
                  </a:lnTo>
                  <a:close/>
                  <a:moveTo>
                    <a:pt x="7066741" y="5494991"/>
                  </a:moveTo>
                  <a:lnTo>
                    <a:pt x="6862320" y="5494991"/>
                  </a:lnTo>
                  <a:lnTo>
                    <a:pt x="6862320" y="5322385"/>
                  </a:lnTo>
                  <a:lnTo>
                    <a:pt x="7066741" y="5322385"/>
                  </a:lnTo>
                  <a:close/>
                  <a:moveTo>
                    <a:pt x="6589759" y="5322385"/>
                  </a:moveTo>
                  <a:lnTo>
                    <a:pt x="6385339" y="5322385"/>
                  </a:lnTo>
                  <a:lnTo>
                    <a:pt x="6385339" y="5149779"/>
                  </a:lnTo>
                  <a:lnTo>
                    <a:pt x="6589759" y="5149779"/>
                  </a:lnTo>
                  <a:close/>
                  <a:moveTo>
                    <a:pt x="6112778" y="5149779"/>
                  </a:moveTo>
                  <a:lnTo>
                    <a:pt x="5908358" y="5149779"/>
                  </a:lnTo>
                  <a:lnTo>
                    <a:pt x="5908358" y="4977174"/>
                  </a:lnTo>
                  <a:lnTo>
                    <a:pt x="6112778" y="4977174"/>
                  </a:lnTo>
                  <a:close/>
                  <a:moveTo>
                    <a:pt x="5635797" y="4977174"/>
                  </a:moveTo>
                  <a:lnTo>
                    <a:pt x="5431377" y="4977174"/>
                  </a:lnTo>
                  <a:lnTo>
                    <a:pt x="5431377" y="4804569"/>
                  </a:lnTo>
                  <a:lnTo>
                    <a:pt x="5635797" y="4804569"/>
                  </a:lnTo>
                  <a:close/>
                  <a:moveTo>
                    <a:pt x="5158816" y="4804569"/>
                  </a:moveTo>
                  <a:lnTo>
                    <a:pt x="4954395" y="4804569"/>
                  </a:lnTo>
                  <a:lnTo>
                    <a:pt x="4954395" y="4631963"/>
                  </a:lnTo>
                  <a:lnTo>
                    <a:pt x="5158816" y="4631963"/>
                  </a:lnTo>
                  <a:close/>
                  <a:moveTo>
                    <a:pt x="4681835" y="4631963"/>
                  </a:moveTo>
                  <a:lnTo>
                    <a:pt x="4477414" y="4631963"/>
                  </a:lnTo>
                  <a:lnTo>
                    <a:pt x="4477414" y="4459358"/>
                  </a:lnTo>
                  <a:lnTo>
                    <a:pt x="4681835" y="4459358"/>
                  </a:lnTo>
                  <a:close/>
                  <a:moveTo>
                    <a:pt x="4204854" y="4459358"/>
                  </a:moveTo>
                  <a:lnTo>
                    <a:pt x="4000433" y="4459358"/>
                  </a:lnTo>
                  <a:lnTo>
                    <a:pt x="4000433" y="4286752"/>
                  </a:lnTo>
                  <a:lnTo>
                    <a:pt x="4204854" y="4286752"/>
                  </a:lnTo>
                  <a:close/>
                  <a:moveTo>
                    <a:pt x="3727872" y="4286752"/>
                  </a:moveTo>
                  <a:lnTo>
                    <a:pt x="3523452" y="4286752"/>
                  </a:lnTo>
                  <a:lnTo>
                    <a:pt x="3523452" y="4114147"/>
                  </a:lnTo>
                  <a:lnTo>
                    <a:pt x="3727872" y="4114147"/>
                  </a:lnTo>
                  <a:close/>
                  <a:moveTo>
                    <a:pt x="3250891" y="4114147"/>
                  </a:moveTo>
                  <a:lnTo>
                    <a:pt x="3046471" y="4114147"/>
                  </a:lnTo>
                  <a:lnTo>
                    <a:pt x="3046471" y="3941541"/>
                  </a:lnTo>
                  <a:lnTo>
                    <a:pt x="3250891" y="3941541"/>
                  </a:lnTo>
                  <a:close/>
                  <a:moveTo>
                    <a:pt x="2773910" y="3941541"/>
                  </a:moveTo>
                  <a:lnTo>
                    <a:pt x="2569490" y="3941541"/>
                  </a:lnTo>
                  <a:lnTo>
                    <a:pt x="2569490" y="3768936"/>
                  </a:lnTo>
                  <a:lnTo>
                    <a:pt x="2773910" y="3768936"/>
                  </a:lnTo>
                  <a:close/>
                  <a:moveTo>
                    <a:pt x="2296929" y="3768936"/>
                  </a:moveTo>
                  <a:lnTo>
                    <a:pt x="2092509" y="3768936"/>
                  </a:lnTo>
                  <a:lnTo>
                    <a:pt x="2092509" y="3596330"/>
                  </a:lnTo>
                  <a:lnTo>
                    <a:pt x="2296929" y="3596330"/>
                  </a:lnTo>
                  <a:close/>
                  <a:moveTo>
                    <a:pt x="1819948" y="3596330"/>
                  </a:moveTo>
                  <a:lnTo>
                    <a:pt x="1615527" y="3596330"/>
                  </a:lnTo>
                  <a:lnTo>
                    <a:pt x="1615527" y="3423725"/>
                  </a:lnTo>
                  <a:lnTo>
                    <a:pt x="1819948" y="3423725"/>
                  </a:lnTo>
                  <a:close/>
                  <a:moveTo>
                    <a:pt x="1342967" y="3423725"/>
                  </a:moveTo>
                  <a:lnTo>
                    <a:pt x="1138546" y="3423725"/>
                  </a:lnTo>
                  <a:lnTo>
                    <a:pt x="1138546" y="3251119"/>
                  </a:lnTo>
                  <a:lnTo>
                    <a:pt x="1342967" y="3251119"/>
                  </a:lnTo>
                  <a:close/>
                  <a:moveTo>
                    <a:pt x="865986" y="3251119"/>
                  </a:moveTo>
                  <a:lnTo>
                    <a:pt x="1128704" y="3251119"/>
                  </a:lnTo>
                  <a:lnTo>
                    <a:pt x="1128704" y="3078514"/>
                  </a:lnTo>
                  <a:lnTo>
                    <a:pt x="1333124" y="3078514"/>
                  </a:lnTo>
                  <a:close/>
                  <a:moveTo>
                    <a:pt x="856143" y="3078514"/>
                  </a:moveTo>
                  <a:lnTo>
                    <a:pt x="651723" y="3078514"/>
                  </a:lnTo>
                  <a:lnTo>
                    <a:pt x="651723" y="2905908"/>
                  </a:lnTo>
                  <a:lnTo>
                    <a:pt x="856143" y="2905908"/>
                  </a:lnTo>
                  <a:close/>
                  <a:moveTo>
                    <a:pt x="371440" y="2803112"/>
                  </a:moveTo>
                  <a:cubicBezTo>
                    <a:pt x="302997" y="2735988"/>
                    <a:pt x="240913" y="2637795"/>
                    <a:pt x="188067" y="2515820"/>
                  </a:cubicBezTo>
                  <a:lnTo>
                    <a:pt x="233948" y="2388092"/>
                  </a:lnTo>
                  <a:cubicBezTo>
                    <a:pt x="280738" y="2495875"/>
                    <a:pt x="335704" y="2582561"/>
                    <a:pt x="396273" y="2642398"/>
                  </a:cubicBezTo>
                  <a:close/>
                  <a:moveTo>
                    <a:pt x="30133" y="7405925"/>
                  </a:moveTo>
                  <a:cubicBezTo>
                    <a:pt x="10600" y="7260937"/>
                    <a:pt x="0" y="7105591"/>
                    <a:pt x="0" y="6944109"/>
                  </a:cubicBezTo>
                  <a:lnTo>
                    <a:pt x="0" y="6868163"/>
                  </a:lnTo>
                  <a:lnTo>
                    <a:pt x="68140" y="6868163"/>
                  </a:lnTo>
                  <a:lnTo>
                    <a:pt x="68140" y="6944109"/>
                  </a:lnTo>
                  <a:lnTo>
                    <a:pt x="34070" y="6944109"/>
                  </a:lnTo>
                  <a:lnTo>
                    <a:pt x="68140" y="6944109"/>
                  </a:lnTo>
                  <a:cubicBezTo>
                    <a:pt x="68140" y="7086029"/>
                    <a:pt x="77528" y="7222579"/>
                    <a:pt x="94639" y="7350307"/>
                  </a:cubicBezTo>
                  <a:close/>
                  <a:moveTo>
                    <a:pt x="0" y="6177741"/>
                  </a:moveTo>
                  <a:lnTo>
                    <a:pt x="0" y="5659925"/>
                  </a:lnTo>
                  <a:lnTo>
                    <a:pt x="68140" y="5659925"/>
                  </a:lnTo>
                  <a:lnTo>
                    <a:pt x="68140" y="6177741"/>
                  </a:lnTo>
                  <a:close/>
                  <a:moveTo>
                    <a:pt x="68140" y="4969503"/>
                  </a:moveTo>
                  <a:lnTo>
                    <a:pt x="68140" y="4451686"/>
                  </a:lnTo>
                  <a:lnTo>
                    <a:pt x="68140" y="4969503"/>
                  </a:lnTo>
                  <a:close/>
                  <a:moveTo>
                    <a:pt x="68140" y="3761265"/>
                  </a:moveTo>
                  <a:lnTo>
                    <a:pt x="68140" y="3243448"/>
                  </a:lnTo>
                  <a:lnTo>
                    <a:pt x="68140" y="3761265"/>
                  </a:lnTo>
                  <a:close/>
                  <a:moveTo>
                    <a:pt x="68140" y="2553026"/>
                  </a:moveTo>
                  <a:lnTo>
                    <a:pt x="68140" y="2035210"/>
                  </a:lnTo>
                  <a:lnTo>
                    <a:pt x="68140" y="2553027"/>
                  </a:lnTo>
                  <a:close/>
                  <a:moveTo>
                    <a:pt x="0" y="1457941"/>
                  </a:moveTo>
                  <a:cubicBezTo>
                    <a:pt x="0" y="1268075"/>
                    <a:pt x="14688" y="1086647"/>
                    <a:pt x="41338" y="920179"/>
                  </a:cubicBezTo>
                  <a:lnTo>
                    <a:pt x="104482" y="985002"/>
                  </a:lnTo>
                  <a:cubicBezTo>
                    <a:pt x="81011" y="1131525"/>
                    <a:pt x="68140" y="1290705"/>
                    <a:pt x="68140" y="1457941"/>
                  </a:cubicBezTo>
                  <a:close/>
                </a:path>
              </a:pathLst>
            </a:custGeom>
            <a:solidFill>
              <a:srgbClr val="385724"/>
            </a:solidFill>
          </p:spPr>
        </p:sp>
      </p:grpSp>
      <p:pic>
        <p:nvPicPr>
          <p:cNvPr name="Picture 20" id="20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144000" y="4764520"/>
            <a:ext cx="5546513" cy="3119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089870" y="0"/>
            <a:ext cx="2806995" cy="2806995"/>
            <a:chOff x="0" y="0"/>
            <a:chExt cx="3742660" cy="3742660"/>
          </a:xfrm>
        </p:grpSpPr>
        <p:sp>
          <p:nvSpPr>
            <p:cNvPr name="Freeform 3" id="3" descr="A round pink label with white text and a black background  Description automatically generated"/>
            <p:cNvSpPr/>
            <p:nvPr/>
          </p:nvSpPr>
          <p:spPr>
            <a:xfrm flipH="false" flipV="false" rot="0">
              <a:off x="0" y="0"/>
              <a:ext cx="3742690" cy="3742690"/>
            </a:xfrm>
            <a:custGeom>
              <a:avLst/>
              <a:gdLst/>
              <a:ahLst/>
              <a:cxnLst/>
              <a:rect r="r" b="b" t="t" l="l"/>
              <a:pathLst>
                <a:path h="3742690" w="3742690">
                  <a:moveTo>
                    <a:pt x="0" y="0"/>
                  </a:moveTo>
                  <a:lnTo>
                    <a:pt x="3742690" y="0"/>
                  </a:lnTo>
                  <a:lnTo>
                    <a:pt x="3742690" y="3742690"/>
                  </a:lnTo>
                  <a:lnTo>
                    <a:pt x="0" y="37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3866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29679" y="284100"/>
            <a:ext cx="17628642" cy="9718798"/>
            <a:chOff x="0" y="0"/>
            <a:chExt cx="23504856" cy="129583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100" y="38100"/>
              <a:ext cx="23428706" cy="12882245"/>
            </a:xfrm>
            <a:custGeom>
              <a:avLst/>
              <a:gdLst/>
              <a:ahLst/>
              <a:cxnLst/>
              <a:rect r="r" b="b" t="t" l="l"/>
              <a:pathLst>
                <a:path h="12882245" w="23428706">
                  <a:moveTo>
                    <a:pt x="0" y="2147062"/>
                  </a:moveTo>
                  <a:cubicBezTo>
                    <a:pt x="0" y="961263"/>
                    <a:pt x="963803" y="0"/>
                    <a:pt x="2152777" y="0"/>
                  </a:cubicBezTo>
                  <a:lnTo>
                    <a:pt x="21275929" y="0"/>
                  </a:lnTo>
                  <a:cubicBezTo>
                    <a:pt x="22464903" y="0"/>
                    <a:pt x="23428706" y="961263"/>
                    <a:pt x="23428706" y="2147062"/>
                  </a:cubicBezTo>
                  <a:lnTo>
                    <a:pt x="23428706" y="10735183"/>
                  </a:lnTo>
                  <a:cubicBezTo>
                    <a:pt x="23428706" y="11920982"/>
                    <a:pt x="22464903" y="12882245"/>
                    <a:pt x="21275929" y="12882245"/>
                  </a:cubicBezTo>
                  <a:lnTo>
                    <a:pt x="2152777" y="12882245"/>
                  </a:lnTo>
                  <a:cubicBezTo>
                    <a:pt x="963803" y="12882245"/>
                    <a:pt x="0" y="11920982"/>
                    <a:pt x="0" y="10735183"/>
                  </a:cubicBezTo>
                  <a:close/>
                </a:path>
              </a:pathLst>
            </a:custGeom>
            <a:solidFill>
              <a:srgbClr val="FFFFFF">
                <a:alpha val="67059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269575" cy="12694286"/>
            </a:xfrm>
            <a:custGeom>
              <a:avLst/>
              <a:gdLst/>
              <a:ahLst/>
              <a:cxnLst/>
              <a:rect r="r" b="b" t="t" l="l"/>
              <a:pathLst>
                <a:path h="12694286" w="23269575">
                  <a:moveTo>
                    <a:pt x="164211" y="1353566"/>
                  </a:moveTo>
                  <a:cubicBezTo>
                    <a:pt x="174117" y="1329690"/>
                    <a:pt x="184404" y="1305941"/>
                    <a:pt x="195072" y="1282446"/>
                  </a:cubicBezTo>
                  <a:lnTo>
                    <a:pt x="264414" y="1314069"/>
                  </a:lnTo>
                  <a:cubicBezTo>
                    <a:pt x="254127" y="1336802"/>
                    <a:pt x="244094" y="1359662"/>
                    <a:pt x="234569" y="1382776"/>
                  </a:cubicBezTo>
                  <a:close/>
                  <a:moveTo>
                    <a:pt x="372999" y="1105408"/>
                  </a:moveTo>
                  <a:cubicBezTo>
                    <a:pt x="386207" y="1083183"/>
                    <a:pt x="399669" y="1061085"/>
                    <a:pt x="413639" y="1039368"/>
                  </a:cubicBezTo>
                  <a:lnTo>
                    <a:pt x="477774" y="1080516"/>
                  </a:lnTo>
                  <a:cubicBezTo>
                    <a:pt x="394081" y="1072261"/>
                    <a:pt x="381000" y="1093470"/>
                    <a:pt x="368300" y="1115060"/>
                  </a:cubicBezTo>
                  <a:close/>
                  <a:moveTo>
                    <a:pt x="479044" y="821309"/>
                  </a:moveTo>
                  <a:cubicBezTo>
                    <a:pt x="608330" y="660019"/>
                    <a:pt x="760222" y="517398"/>
                    <a:pt x="929767" y="398145"/>
                  </a:cubicBezTo>
                  <a:lnTo>
                    <a:pt x="973582" y="460502"/>
                  </a:lnTo>
                  <a:cubicBezTo>
                    <a:pt x="809879" y="575564"/>
                    <a:pt x="663321" y="713232"/>
                    <a:pt x="538480" y="869061"/>
                  </a:cubicBezTo>
                  <a:close/>
                  <a:moveTo>
                    <a:pt x="1186180" y="322326"/>
                  </a:moveTo>
                  <a:cubicBezTo>
                    <a:pt x="1208786" y="309753"/>
                    <a:pt x="1231519" y="297688"/>
                    <a:pt x="1254633" y="285877"/>
                  </a:cubicBezTo>
                  <a:lnTo>
                    <a:pt x="1289177" y="353822"/>
                  </a:lnTo>
                  <a:cubicBezTo>
                    <a:pt x="1266952" y="365125"/>
                    <a:pt x="1244854" y="376936"/>
                    <a:pt x="1223137" y="389001"/>
                  </a:cubicBezTo>
                  <a:close/>
                  <a:moveTo>
                    <a:pt x="1504061" y="258191"/>
                  </a:moveTo>
                  <a:cubicBezTo>
                    <a:pt x="1528191" y="249047"/>
                    <a:pt x="1552448" y="240157"/>
                    <a:pt x="1576959" y="231775"/>
                  </a:cubicBezTo>
                  <a:lnTo>
                    <a:pt x="1601597" y="303911"/>
                  </a:lnTo>
                  <a:cubicBezTo>
                    <a:pt x="1577975" y="312039"/>
                    <a:pt x="1554480" y="320421"/>
                    <a:pt x="1531239" y="329311"/>
                  </a:cubicBezTo>
                  <a:close/>
                  <a:moveTo>
                    <a:pt x="1704340" y="54102"/>
                  </a:moveTo>
                  <a:cubicBezTo>
                    <a:pt x="1860804" y="18669"/>
                    <a:pt x="2023745" y="0"/>
                    <a:pt x="2190877" y="0"/>
                  </a:cubicBezTo>
                  <a:lnTo>
                    <a:pt x="2318512" y="0"/>
                  </a:lnTo>
                  <a:lnTo>
                    <a:pt x="2318512" y="76200"/>
                  </a:lnTo>
                  <a:lnTo>
                    <a:pt x="2190877" y="76200"/>
                  </a:lnTo>
                  <a:lnTo>
                    <a:pt x="2190877" y="38100"/>
                  </a:lnTo>
                  <a:lnTo>
                    <a:pt x="2190877" y="76200"/>
                  </a:lnTo>
                  <a:cubicBezTo>
                    <a:pt x="2029460" y="76200"/>
                    <a:pt x="1872234" y="94234"/>
                    <a:pt x="1721104" y="128397"/>
                  </a:cubicBezTo>
                  <a:close/>
                  <a:moveTo>
                    <a:pt x="2547112" y="0"/>
                  </a:moveTo>
                  <a:lnTo>
                    <a:pt x="2623312" y="0"/>
                  </a:lnTo>
                  <a:lnTo>
                    <a:pt x="2623312" y="76200"/>
                  </a:lnTo>
                  <a:lnTo>
                    <a:pt x="2547112" y="76200"/>
                  </a:lnTo>
                  <a:close/>
                  <a:moveTo>
                    <a:pt x="2851912" y="76200"/>
                  </a:moveTo>
                  <a:lnTo>
                    <a:pt x="2928112" y="76200"/>
                  </a:lnTo>
                  <a:lnTo>
                    <a:pt x="2851912" y="76200"/>
                  </a:lnTo>
                  <a:close/>
                  <a:moveTo>
                    <a:pt x="3156712" y="76200"/>
                  </a:moveTo>
                  <a:lnTo>
                    <a:pt x="3766312" y="76200"/>
                  </a:lnTo>
                  <a:lnTo>
                    <a:pt x="3156712" y="76200"/>
                  </a:lnTo>
                  <a:close/>
                  <a:moveTo>
                    <a:pt x="3994912" y="76200"/>
                  </a:moveTo>
                  <a:lnTo>
                    <a:pt x="4071112" y="76200"/>
                  </a:lnTo>
                  <a:lnTo>
                    <a:pt x="3994912" y="76200"/>
                  </a:lnTo>
                  <a:close/>
                  <a:moveTo>
                    <a:pt x="4299712" y="76200"/>
                  </a:moveTo>
                  <a:lnTo>
                    <a:pt x="4375912" y="76200"/>
                  </a:lnTo>
                  <a:lnTo>
                    <a:pt x="4299712" y="76200"/>
                  </a:lnTo>
                  <a:close/>
                  <a:moveTo>
                    <a:pt x="4604512" y="76200"/>
                  </a:moveTo>
                  <a:lnTo>
                    <a:pt x="5214112" y="76200"/>
                  </a:lnTo>
                  <a:lnTo>
                    <a:pt x="4604512" y="76200"/>
                  </a:lnTo>
                  <a:close/>
                  <a:moveTo>
                    <a:pt x="5442712" y="76200"/>
                  </a:moveTo>
                  <a:lnTo>
                    <a:pt x="5518912" y="76200"/>
                  </a:lnTo>
                  <a:lnTo>
                    <a:pt x="5442712" y="76200"/>
                  </a:lnTo>
                  <a:close/>
                  <a:moveTo>
                    <a:pt x="5747512" y="76200"/>
                  </a:moveTo>
                  <a:lnTo>
                    <a:pt x="5823712" y="76200"/>
                  </a:lnTo>
                  <a:lnTo>
                    <a:pt x="5747512" y="76200"/>
                  </a:lnTo>
                  <a:close/>
                  <a:moveTo>
                    <a:pt x="6052312" y="76200"/>
                  </a:moveTo>
                  <a:lnTo>
                    <a:pt x="6661912" y="76200"/>
                  </a:lnTo>
                  <a:lnTo>
                    <a:pt x="6052312" y="76200"/>
                  </a:lnTo>
                  <a:close/>
                  <a:moveTo>
                    <a:pt x="6890512" y="76200"/>
                  </a:moveTo>
                  <a:lnTo>
                    <a:pt x="6966712" y="76200"/>
                  </a:lnTo>
                  <a:lnTo>
                    <a:pt x="6890512" y="76200"/>
                  </a:lnTo>
                  <a:close/>
                  <a:moveTo>
                    <a:pt x="7195312" y="76200"/>
                  </a:moveTo>
                  <a:lnTo>
                    <a:pt x="7271512" y="76200"/>
                  </a:lnTo>
                  <a:lnTo>
                    <a:pt x="7195312" y="76200"/>
                  </a:lnTo>
                  <a:close/>
                  <a:moveTo>
                    <a:pt x="7500112" y="76200"/>
                  </a:moveTo>
                  <a:lnTo>
                    <a:pt x="8109712" y="76200"/>
                  </a:lnTo>
                  <a:lnTo>
                    <a:pt x="7500112" y="76200"/>
                  </a:lnTo>
                  <a:close/>
                  <a:moveTo>
                    <a:pt x="8338312" y="76200"/>
                  </a:moveTo>
                  <a:lnTo>
                    <a:pt x="8414512" y="76200"/>
                  </a:lnTo>
                  <a:lnTo>
                    <a:pt x="8338312" y="76200"/>
                  </a:lnTo>
                  <a:close/>
                  <a:moveTo>
                    <a:pt x="8643112" y="76200"/>
                  </a:moveTo>
                  <a:lnTo>
                    <a:pt x="8719312" y="76200"/>
                  </a:lnTo>
                  <a:lnTo>
                    <a:pt x="8643112" y="76200"/>
                  </a:lnTo>
                  <a:close/>
                  <a:moveTo>
                    <a:pt x="8947912" y="76200"/>
                  </a:moveTo>
                  <a:lnTo>
                    <a:pt x="9557512" y="76200"/>
                  </a:lnTo>
                  <a:lnTo>
                    <a:pt x="8947912" y="76200"/>
                  </a:lnTo>
                  <a:close/>
                  <a:moveTo>
                    <a:pt x="9786112" y="76200"/>
                  </a:moveTo>
                  <a:lnTo>
                    <a:pt x="9862312" y="76200"/>
                  </a:lnTo>
                  <a:lnTo>
                    <a:pt x="9786112" y="76200"/>
                  </a:lnTo>
                  <a:close/>
                  <a:moveTo>
                    <a:pt x="10090912" y="76200"/>
                  </a:moveTo>
                  <a:lnTo>
                    <a:pt x="10167112" y="76200"/>
                  </a:lnTo>
                  <a:lnTo>
                    <a:pt x="10090912" y="76200"/>
                  </a:lnTo>
                  <a:close/>
                  <a:moveTo>
                    <a:pt x="10395712" y="76200"/>
                  </a:moveTo>
                  <a:lnTo>
                    <a:pt x="11005312" y="76200"/>
                  </a:lnTo>
                  <a:lnTo>
                    <a:pt x="10395712" y="76200"/>
                  </a:lnTo>
                  <a:close/>
                  <a:moveTo>
                    <a:pt x="11233912" y="76200"/>
                  </a:moveTo>
                  <a:lnTo>
                    <a:pt x="11310112" y="76200"/>
                  </a:lnTo>
                  <a:lnTo>
                    <a:pt x="11233912" y="76200"/>
                  </a:lnTo>
                  <a:close/>
                  <a:moveTo>
                    <a:pt x="11538712" y="76200"/>
                  </a:moveTo>
                  <a:lnTo>
                    <a:pt x="11614912" y="76200"/>
                  </a:lnTo>
                  <a:lnTo>
                    <a:pt x="11538712" y="76200"/>
                  </a:lnTo>
                  <a:close/>
                  <a:moveTo>
                    <a:pt x="11843512" y="76200"/>
                  </a:moveTo>
                  <a:lnTo>
                    <a:pt x="12453112" y="76200"/>
                  </a:lnTo>
                  <a:lnTo>
                    <a:pt x="11843512" y="76200"/>
                  </a:lnTo>
                  <a:close/>
                  <a:moveTo>
                    <a:pt x="12681712" y="76200"/>
                  </a:moveTo>
                  <a:lnTo>
                    <a:pt x="12757912" y="76200"/>
                  </a:lnTo>
                  <a:lnTo>
                    <a:pt x="12681712" y="76200"/>
                  </a:lnTo>
                  <a:close/>
                  <a:moveTo>
                    <a:pt x="12986512" y="76200"/>
                  </a:moveTo>
                  <a:lnTo>
                    <a:pt x="13062713" y="76200"/>
                  </a:lnTo>
                  <a:lnTo>
                    <a:pt x="12986512" y="76200"/>
                  </a:lnTo>
                  <a:close/>
                  <a:moveTo>
                    <a:pt x="13291313" y="76200"/>
                  </a:moveTo>
                  <a:lnTo>
                    <a:pt x="13900913" y="76200"/>
                  </a:lnTo>
                  <a:lnTo>
                    <a:pt x="13291313" y="76200"/>
                  </a:lnTo>
                  <a:close/>
                  <a:moveTo>
                    <a:pt x="14129513" y="76200"/>
                  </a:moveTo>
                  <a:lnTo>
                    <a:pt x="14205713" y="76200"/>
                  </a:lnTo>
                  <a:lnTo>
                    <a:pt x="14129513" y="76200"/>
                  </a:lnTo>
                  <a:close/>
                  <a:moveTo>
                    <a:pt x="14434313" y="76200"/>
                  </a:moveTo>
                  <a:lnTo>
                    <a:pt x="14510513" y="76200"/>
                  </a:lnTo>
                  <a:lnTo>
                    <a:pt x="14434313" y="76200"/>
                  </a:lnTo>
                  <a:close/>
                  <a:moveTo>
                    <a:pt x="14739113" y="76200"/>
                  </a:moveTo>
                  <a:lnTo>
                    <a:pt x="15348713" y="76200"/>
                  </a:lnTo>
                  <a:lnTo>
                    <a:pt x="14739113" y="76200"/>
                  </a:lnTo>
                  <a:close/>
                  <a:moveTo>
                    <a:pt x="15577313" y="76200"/>
                  </a:moveTo>
                  <a:lnTo>
                    <a:pt x="15653513" y="76200"/>
                  </a:lnTo>
                  <a:lnTo>
                    <a:pt x="15577313" y="76200"/>
                  </a:lnTo>
                  <a:close/>
                  <a:moveTo>
                    <a:pt x="15882113" y="76200"/>
                  </a:moveTo>
                  <a:lnTo>
                    <a:pt x="15958313" y="76200"/>
                  </a:lnTo>
                  <a:lnTo>
                    <a:pt x="15882113" y="76200"/>
                  </a:lnTo>
                  <a:close/>
                  <a:moveTo>
                    <a:pt x="16186913" y="76200"/>
                  </a:moveTo>
                  <a:lnTo>
                    <a:pt x="16796513" y="76200"/>
                  </a:lnTo>
                  <a:lnTo>
                    <a:pt x="16186913" y="76200"/>
                  </a:lnTo>
                  <a:close/>
                  <a:moveTo>
                    <a:pt x="17025113" y="76200"/>
                  </a:moveTo>
                  <a:lnTo>
                    <a:pt x="17101313" y="76200"/>
                  </a:lnTo>
                  <a:lnTo>
                    <a:pt x="17025113" y="76200"/>
                  </a:lnTo>
                  <a:close/>
                  <a:moveTo>
                    <a:pt x="17329913" y="76200"/>
                  </a:moveTo>
                  <a:lnTo>
                    <a:pt x="17406113" y="76200"/>
                  </a:lnTo>
                  <a:lnTo>
                    <a:pt x="17329913" y="76200"/>
                  </a:lnTo>
                  <a:close/>
                  <a:moveTo>
                    <a:pt x="17634713" y="76200"/>
                  </a:moveTo>
                  <a:lnTo>
                    <a:pt x="18244313" y="76200"/>
                  </a:lnTo>
                  <a:lnTo>
                    <a:pt x="17634713" y="76200"/>
                  </a:lnTo>
                  <a:close/>
                  <a:moveTo>
                    <a:pt x="18472913" y="76200"/>
                  </a:moveTo>
                  <a:lnTo>
                    <a:pt x="18549113" y="76200"/>
                  </a:lnTo>
                  <a:lnTo>
                    <a:pt x="18472913" y="76200"/>
                  </a:lnTo>
                  <a:close/>
                  <a:moveTo>
                    <a:pt x="18777713" y="76200"/>
                  </a:moveTo>
                  <a:lnTo>
                    <a:pt x="18853913" y="76200"/>
                  </a:lnTo>
                  <a:lnTo>
                    <a:pt x="18777713" y="76200"/>
                  </a:lnTo>
                  <a:close/>
                  <a:moveTo>
                    <a:pt x="19082513" y="76200"/>
                  </a:moveTo>
                  <a:lnTo>
                    <a:pt x="19692113" y="76200"/>
                  </a:lnTo>
                  <a:lnTo>
                    <a:pt x="19082513" y="76200"/>
                  </a:lnTo>
                  <a:close/>
                  <a:moveTo>
                    <a:pt x="19920713" y="76200"/>
                  </a:moveTo>
                  <a:lnTo>
                    <a:pt x="19996913" y="76200"/>
                  </a:lnTo>
                  <a:lnTo>
                    <a:pt x="19920713" y="76200"/>
                  </a:lnTo>
                  <a:close/>
                  <a:moveTo>
                    <a:pt x="20225513" y="76200"/>
                  </a:moveTo>
                  <a:lnTo>
                    <a:pt x="20301713" y="76200"/>
                  </a:lnTo>
                  <a:lnTo>
                    <a:pt x="20225513" y="76200"/>
                  </a:lnTo>
                  <a:close/>
                  <a:moveTo>
                    <a:pt x="20530313" y="76200"/>
                  </a:moveTo>
                  <a:lnTo>
                    <a:pt x="21139913" y="76200"/>
                  </a:lnTo>
                  <a:lnTo>
                    <a:pt x="20530313" y="76200"/>
                  </a:lnTo>
                  <a:close/>
                  <a:moveTo>
                    <a:pt x="21369655" y="76835"/>
                  </a:moveTo>
                  <a:cubicBezTo>
                    <a:pt x="21395562" y="77470"/>
                    <a:pt x="21421344" y="78613"/>
                    <a:pt x="21446998" y="80137"/>
                  </a:cubicBezTo>
                  <a:lnTo>
                    <a:pt x="21442426" y="156210"/>
                  </a:lnTo>
                  <a:cubicBezTo>
                    <a:pt x="21417662" y="154686"/>
                    <a:pt x="21392769" y="153670"/>
                    <a:pt x="21367750" y="153035"/>
                  </a:cubicBezTo>
                  <a:close/>
                  <a:moveTo>
                    <a:pt x="21676233" y="182372"/>
                  </a:moveTo>
                  <a:cubicBezTo>
                    <a:pt x="21701761" y="186690"/>
                    <a:pt x="21727161" y="191389"/>
                    <a:pt x="21752433" y="196469"/>
                  </a:cubicBezTo>
                  <a:lnTo>
                    <a:pt x="21737193" y="271145"/>
                  </a:lnTo>
                  <a:cubicBezTo>
                    <a:pt x="21712810" y="266192"/>
                    <a:pt x="21688298" y="261620"/>
                    <a:pt x="21663661" y="257556"/>
                  </a:cubicBezTo>
                  <a:close/>
                  <a:moveTo>
                    <a:pt x="21964904" y="330073"/>
                  </a:moveTo>
                  <a:cubicBezTo>
                    <a:pt x="22164421" y="393446"/>
                    <a:pt x="22351619" y="484505"/>
                    <a:pt x="22521799" y="598805"/>
                  </a:cubicBezTo>
                  <a:lnTo>
                    <a:pt x="22479254" y="662051"/>
                  </a:lnTo>
                  <a:cubicBezTo>
                    <a:pt x="22315043" y="551688"/>
                    <a:pt x="22134449" y="463804"/>
                    <a:pt x="21941789" y="402717"/>
                  </a:cubicBezTo>
                  <a:close/>
                  <a:moveTo>
                    <a:pt x="22684487" y="811149"/>
                  </a:moveTo>
                  <a:cubicBezTo>
                    <a:pt x="22704298" y="827786"/>
                    <a:pt x="22723856" y="844677"/>
                    <a:pt x="22743033" y="861949"/>
                  </a:cubicBezTo>
                  <a:lnTo>
                    <a:pt x="22692106" y="918591"/>
                  </a:lnTo>
                  <a:cubicBezTo>
                    <a:pt x="22673563" y="901954"/>
                    <a:pt x="22654768" y="885571"/>
                    <a:pt x="22635590" y="869569"/>
                  </a:cubicBezTo>
                  <a:close/>
                  <a:moveTo>
                    <a:pt x="22858603" y="1084834"/>
                  </a:moveTo>
                  <a:cubicBezTo>
                    <a:pt x="22875875" y="1104011"/>
                    <a:pt x="22892893" y="1123569"/>
                    <a:pt x="22909403" y="1143381"/>
                  </a:cubicBezTo>
                  <a:lnTo>
                    <a:pt x="22850983" y="1192276"/>
                  </a:lnTo>
                  <a:cubicBezTo>
                    <a:pt x="22834981" y="1173099"/>
                    <a:pt x="22818598" y="1154303"/>
                    <a:pt x="22801962" y="1135761"/>
                  </a:cubicBezTo>
                  <a:close/>
                  <a:moveTo>
                    <a:pt x="22992462" y="1380236"/>
                  </a:moveTo>
                  <a:cubicBezTo>
                    <a:pt x="23106762" y="1550543"/>
                    <a:pt x="23197820" y="1737741"/>
                    <a:pt x="23260813" y="1937258"/>
                  </a:cubicBezTo>
                  <a:lnTo>
                    <a:pt x="23188168" y="1960245"/>
                  </a:lnTo>
                  <a:cubicBezTo>
                    <a:pt x="23127336" y="1767713"/>
                    <a:pt x="23039578" y="1586992"/>
                    <a:pt x="22929214" y="1422654"/>
                  </a:cubicBezTo>
                  <a:close/>
                  <a:moveTo>
                    <a:pt x="23255605" y="2204974"/>
                  </a:moveTo>
                  <a:cubicBezTo>
                    <a:pt x="23260686" y="2230247"/>
                    <a:pt x="23265385" y="2255647"/>
                    <a:pt x="23269575" y="2281174"/>
                  </a:cubicBezTo>
                  <a:lnTo>
                    <a:pt x="23194390" y="2293493"/>
                  </a:lnTo>
                  <a:cubicBezTo>
                    <a:pt x="23190327" y="2268855"/>
                    <a:pt x="23185882" y="2244344"/>
                    <a:pt x="23180929" y="2219960"/>
                  </a:cubicBezTo>
                  <a:close/>
                  <a:moveTo>
                    <a:pt x="23220299" y="2527427"/>
                  </a:moveTo>
                  <a:cubicBezTo>
                    <a:pt x="23221696" y="2553081"/>
                    <a:pt x="23222713" y="2578862"/>
                    <a:pt x="23223347" y="2604770"/>
                  </a:cubicBezTo>
                  <a:lnTo>
                    <a:pt x="23147147" y="2606421"/>
                  </a:lnTo>
                  <a:cubicBezTo>
                    <a:pt x="23146638" y="2581402"/>
                    <a:pt x="23145623" y="2556510"/>
                    <a:pt x="23144226" y="2531745"/>
                  </a:cubicBezTo>
                  <a:close/>
                  <a:moveTo>
                    <a:pt x="23147782" y="2838704"/>
                  </a:moveTo>
                  <a:lnTo>
                    <a:pt x="23147782" y="3448304"/>
                  </a:lnTo>
                  <a:lnTo>
                    <a:pt x="23071582" y="3448304"/>
                  </a:lnTo>
                  <a:lnTo>
                    <a:pt x="23071582" y="2838704"/>
                  </a:lnTo>
                  <a:close/>
                  <a:moveTo>
                    <a:pt x="23071582" y="3676904"/>
                  </a:moveTo>
                  <a:lnTo>
                    <a:pt x="23071582" y="3753104"/>
                  </a:lnTo>
                  <a:lnTo>
                    <a:pt x="22995382" y="3753104"/>
                  </a:lnTo>
                  <a:lnTo>
                    <a:pt x="22995382" y="3676904"/>
                  </a:lnTo>
                  <a:close/>
                  <a:moveTo>
                    <a:pt x="22995382" y="3981704"/>
                  </a:moveTo>
                  <a:lnTo>
                    <a:pt x="22995382" y="4057904"/>
                  </a:lnTo>
                  <a:lnTo>
                    <a:pt x="22919182" y="4057904"/>
                  </a:lnTo>
                  <a:lnTo>
                    <a:pt x="22919182" y="3981704"/>
                  </a:lnTo>
                  <a:close/>
                  <a:moveTo>
                    <a:pt x="22919182" y="4286504"/>
                  </a:moveTo>
                  <a:lnTo>
                    <a:pt x="22919182" y="4896104"/>
                  </a:lnTo>
                  <a:lnTo>
                    <a:pt x="22842982" y="4896104"/>
                  </a:lnTo>
                  <a:lnTo>
                    <a:pt x="22842982" y="4286504"/>
                  </a:lnTo>
                  <a:close/>
                  <a:moveTo>
                    <a:pt x="22842982" y="5124704"/>
                  </a:moveTo>
                  <a:lnTo>
                    <a:pt x="22842982" y="5200904"/>
                  </a:lnTo>
                  <a:lnTo>
                    <a:pt x="22766782" y="5200904"/>
                  </a:lnTo>
                  <a:lnTo>
                    <a:pt x="22766782" y="5124704"/>
                  </a:lnTo>
                  <a:close/>
                  <a:moveTo>
                    <a:pt x="22766782" y="5429504"/>
                  </a:moveTo>
                  <a:lnTo>
                    <a:pt x="22766782" y="5505704"/>
                  </a:lnTo>
                  <a:lnTo>
                    <a:pt x="22690582" y="5505704"/>
                  </a:lnTo>
                  <a:lnTo>
                    <a:pt x="22690582" y="5429504"/>
                  </a:lnTo>
                  <a:close/>
                  <a:moveTo>
                    <a:pt x="22690582" y="5734304"/>
                  </a:moveTo>
                  <a:lnTo>
                    <a:pt x="22690582" y="6343904"/>
                  </a:lnTo>
                  <a:lnTo>
                    <a:pt x="22614382" y="6343904"/>
                  </a:lnTo>
                  <a:lnTo>
                    <a:pt x="22614382" y="5734304"/>
                  </a:lnTo>
                  <a:close/>
                  <a:moveTo>
                    <a:pt x="22614382" y="6572504"/>
                  </a:moveTo>
                  <a:lnTo>
                    <a:pt x="22614382" y="6648704"/>
                  </a:lnTo>
                  <a:lnTo>
                    <a:pt x="22538182" y="6648704"/>
                  </a:lnTo>
                  <a:lnTo>
                    <a:pt x="22538182" y="6572504"/>
                  </a:lnTo>
                  <a:close/>
                  <a:moveTo>
                    <a:pt x="22538182" y="6877304"/>
                  </a:moveTo>
                  <a:lnTo>
                    <a:pt x="22538182" y="6953504"/>
                  </a:lnTo>
                  <a:lnTo>
                    <a:pt x="22461982" y="6953504"/>
                  </a:lnTo>
                  <a:lnTo>
                    <a:pt x="22461982" y="6877304"/>
                  </a:lnTo>
                  <a:close/>
                  <a:moveTo>
                    <a:pt x="22461982" y="7182104"/>
                  </a:moveTo>
                  <a:lnTo>
                    <a:pt x="22461982" y="7791704"/>
                  </a:lnTo>
                  <a:lnTo>
                    <a:pt x="22385782" y="7791704"/>
                  </a:lnTo>
                  <a:lnTo>
                    <a:pt x="22385782" y="7182104"/>
                  </a:lnTo>
                  <a:close/>
                  <a:moveTo>
                    <a:pt x="22385782" y="8020304"/>
                  </a:moveTo>
                  <a:lnTo>
                    <a:pt x="22385782" y="8096504"/>
                  </a:lnTo>
                  <a:lnTo>
                    <a:pt x="22309582" y="8096504"/>
                  </a:lnTo>
                  <a:lnTo>
                    <a:pt x="22309582" y="8020304"/>
                  </a:lnTo>
                  <a:close/>
                  <a:moveTo>
                    <a:pt x="22309582" y="8325104"/>
                  </a:moveTo>
                  <a:lnTo>
                    <a:pt x="22309582" y="8401304"/>
                  </a:lnTo>
                  <a:lnTo>
                    <a:pt x="22233382" y="8401304"/>
                  </a:lnTo>
                  <a:lnTo>
                    <a:pt x="22233382" y="8325104"/>
                  </a:lnTo>
                  <a:close/>
                  <a:moveTo>
                    <a:pt x="22233382" y="8629904"/>
                  </a:moveTo>
                  <a:lnTo>
                    <a:pt x="22233382" y="9239504"/>
                  </a:lnTo>
                  <a:lnTo>
                    <a:pt x="22157182" y="9239504"/>
                  </a:lnTo>
                  <a:lnTo>
                    <a:pt x="22157182" y="8629904"/>
                  </a:lnTo>
                  <a:close/>
                  <a:moveTo>
                    <a:pt x="22157182" y="9468104"/>
                  </a:moveTo>
                  <a:lnTo>
                    <a:pt x="22157182" y="9544304"/>
                  </a:lnTo>
                  <a:lnTo>
                    <a:pt x="22080982" y="9544304"/>
                  </a:lnTo>
                  <a:lnTo>
                    <a:pt x="22080982" y="9468104"/>
                  </a:lnTo>
                  <a:close/>
                  <a:moveTo>
                    <a:pt x="22080982" y="9772904"/>
                  </a:moveTo>
                  <a:lnTo>
                    <a:pt x="22080982" y="9849104"/>
                  </a:lnTo>
                  <a:lnTo>
                    <a:pt x="22004782" y="9849104"/>
                  </a:lnTo>
                  <a:lnTo>
                    <a:pt x="22004782" y="9772904"/>
                  </a:lnTo>
                  <a:close/>
                  <a:moveTo>
                    <a:pt x="22004782" y="10077704"/>
                  </a:moveTo>
                  <a:lnTo>
                    <a:pt x="22004782" y="10687304"/>
                  </a:lnTo>
                  <a:lnTo>
                    <a:pt x="21928582" y="10687304"/>
                  </a:lnTo>
                  <a:lnTo>
                    <a:pt x="21928582" y="10077704"/>
                  </a:lnTo>
                  <a:close/>
                  <a:moveTo>
                    <a:pt x="21928582" y="10915904"/>
                  </a:moveTo>
                  <a:lnTo>
                    <a:pt x="21928582" y="10992104"/>
                  </a:lnTo>
                  <a:lnTo>
                    <a:pt x="21852382" y="10992104"/>
                  </a:lnTo>
                  <a:lnTo>
                    <a:pt x="21852382" y="10915904"/>
                  </a:lnTo>
                  <a:close/>
                  <a:moveTo>
                    <a:pt x="21852382" y="11220704"/>
                  </a:moveTo>
                  <a:lnTo>
                    <a:pt x="21852382" y="11244580"/>
                  </a:lnTo>
                  <a:lnTo>
                    <a:pt x="21814282" y="11244580"/>
                  </a:lnTo>
                  <a:lnTo>
                    <a:pt x="21852382" y="11244580"/>
                  </a:lnTo>
                  <a:cubicBezTo>
                    <a:pt x="21852382" y="11262360"/>
                    <a:pt x="21852128" y="11280267"/>
                    <a:pt x="21851747" y="11297920"/>
                  </a:cubicBezTo>
                  <a:lnTo>
                    <a:pt x="21775547" y="11296142"/>
                  </a:lnTo>
                  <a:cubicBezTo>
                    <a:pt x="21775928" y="11278997"/>
                    <a:pt x="21776182" y="11261852"/>
                    <a:pt x="21776182" y="11244580"/>
                  </a:cubicBezTo>
                  <a:lnTo>
                    <a:pt x="21776182" y="10749280"/>
                  </a:lnTo>
                  <a:close/>
                  <a:moveTo>
                    <a:pt x="21757639" y="11058399"/>
                  </a:moveTo>
                  <a:cubicBezTo>
                    <a:pt x="21730336" y="11267567"/>
                    <a:pt x="21673313" y="11467465"/>
                    <a:pt x="21590888" y="11653775"/>
                  </a:cubicBezTo>
                  <a:lnTo>
                    <a:pt x="21521165" y="11622913"/>
                  </a:lnTo>
                  <a:cubicBezTo>
                    <a:pt x="21600540" y="11443208"/>
                    <a:pt x="21655660" y="11250295"/>
                    <a:pt x="21681948" y="11048365"/>
                  </a:cubicBezTo>
                  <a:close/>
                  <a:moveTo>
                    <a:pt x="21410040" y="11851132"/>
                  </a:moveTo>
                  <a:cubicBezTo>
                    <a:pt x="21397088" y="11873485"/>
                    <a:pt x="21383752" y="11895710"/>
                    <a:pt x="21370162" y="11917553"/>
                  </a:cubicBezTo>
                  <a:lnTo>
                    <a:pt x="21305520" y="11877167"/>
                  </a:lnTo>
                  <a:cubicBezTo>
                    <a:pt x="21318728" y="11856086"/>
                    <a:pt x="21331555" y="11834623"/>
                    <a:pt x="21344001" y="11813032"/>
                  </a:cubicBezTo>
                  <a:close/>
                  <a:moveTo>
                    <a:pt x="21170519" y="12069826"/>
                  </a:moveTo>
                  <a:cubicBezTo>
                    <a:pt x="21154517" y="12090147"/>
                    <a:pt x="21138262" y="12110212"/>
                    <a:pt x="21121624" y="12130024"/>
                  </a:cubicBezTo>
                  <a:lnTo>
                    <a:pt x="21063331" y="12080875"/>
                  </a:lnTo>
                  <a:cubicBezTo>
                    <a:pt x="21079461" y="12061825"/>
                    <a:pt x="21095081" y="12042394"/>
                    <a:pt x="21110575" y="12022836"/>
                  </a:cubicBezTo>
                  <a:close/>
                  <a:moveTo>
                    <a:pt x="20902676" y="12252706"/>
                  </a:moveTo>
                  <a:cubicBezTo>
                    <a:pt x="20754087" y="12395454"/>
                    <a:pt x="20585176" y="12517374"/>
                    <a:pt x="20400899" y="12613894"/>
                  </a:cubicBezTo>
                  <a:lnTo>
                    <a:pt x="20365593" y="12546457"/>
                  </a:lnTo>
                  <a:cubicBezTo>
                    <a:pt x="20543520" y="12453239"/>
                    <a:pt x="20706462" y="12335511"/>
                    <a:pt x="20849971" y="12197715"/>
                  </a:cubicBezTo>
                  <a:close/>
                  <a:moveTo>
                    <a:pt x="20136738" y="12655677"/>
                  </a:moveTo>
                  <a:cubicBezTo>
                    <a:pt x="20112737" y="12665202"/>
                    <a:pt x="20088479" y="12674219"/>
                    <a:pt x="20064095" y="12682855"/>
                  </a:cubicBezTo>
                  <a:lnTo>
                    <a:pt x="20038695" y="12610974"/>
                  </a:lnTo>
                  <a:cubicBezTo>
                    <a:pt x="20062317" y="12602591"/>
                    <a:pt x="20085686" y="12593828"/>
                    <a:pt x="20108799" y="12584685"/>
                  </a:cubicBezTo>
                  <a:close/>
                  <a:moveTo>
                    <a:pt x="19813143" y="12677649"/>
                  </a:moveTo>
                  <a:cubicBezTo>
                    <a:pt x="19787997" y="12683617"/>
                    <a:pt x="19762724" y="12689205"/>
                    <a:pt x="19737324" y="12694286"/>
                  </a:cubicBezTo>
                  <a:lnTo>
                    <a:pt x="19722337" y="12619610"/>
                  </a:lnTo>
                  <a:cubicBezTo>
                    <a:pt x="19746849" y="12614656"/>
                    <a:pt x="19771233" y="12609323"/>
                    <a:pt x="19795489" y="12603607"/>
                  </a:cubicBezTo>
                  <a:close/>
                  <a:moveTo>
                    <a:pt x="19489674" y="12653773"/>
                  </a:moveTo>
                  <a:cubicBezTo>
                    <a:pt x="19422363" y="12659995"/>
                    <a:pt x="19354164" y="12663170"/>
                    <a:pt x="19285331" y="12663170"/>
                  </a:cubicBezTo>
                  <a:lnTo>
                    <a:pt x="19285331" y="12625070"/>
                  </a:lnTo>
                  <a:lnTo>
                    <a:pt x="19285331" y="12663170"/>
                  </a:lnTo>
                  <a:lnTo>
                    <a:pt x="20905470" y="12663170"/>
                  </a:lnTo>
                  <a:lnTo>
                    <a:pt x="20905470" y="12586970"/>
                  </a:lnTo>
                  <a:lnTo>
                    <a:pt x="21314029" y="12586970"/>
                  </a:lnTo>
                  <a:cubicBezTo>
                    <a:pt x="21380577" y="12586970"/>
                    <a:pt x="21446362" y="12583923"/>
                    <a:pt x="21511386" y="12577953"/>
                  </a:cubicBezTo>
                  <a:close/>
                  <a:moveTo>
                    <a:pt x="20669884" y="12587351"/>
                  </a:moveTo>
                  <a:lnTo>
                    <a:pt x="20593684" y="12587351"/>
                  </a:lnTo>
                  <a:lnTo>
                    <a:pt x="20593684" y="12511151"/>
                  </a:lnTo>
                  <a:lnTo>
                    <a:pt x="20669884" y="12511151"/>
                  </a:lnTo>
                  <a:close/>
                  <a:moveTo>
                    <a:pt x="20365084" y="12511151"/>
                  </a:moveTo>
                  <a:lnTo>
                    <a:pt x="20288884" y="12511151"/>
                  </a:lnTo>
                  <a:lnTo>
                    <a:pt x="20288884" y="12434951"/>
                  </a:lnTo>
                  <a:lnTo>
                    <a:pt x="20365084" y="12434951"/>
                  </a:lnTo>
                  <a:close/>
                  <a:moveTo>
                    <a:pt x="20060284" y="12434951"/>
                  </a:moveTo>
                  <a:lnTo>
                    <a:pt x="19450684" y="12434951"/>
                  </a:lnTo>
                  <a:lnTo>
                    <a:pt x="19450684" y="12358751"/>
                  </a:lnTo>
                  <a:lnTo>
                    <a:pt x="20060284" y="12358751"/>
                  </a:lnTo>
                  <a:close/>
                  <a:moveTo>
                    <a:pt x="19222084" y="12358751"/>
                  </a:moveTo>
                  <a:lnTo>
                    <a:pt x="19145884" y="12358751"/>
                  </a:lnTo>
                  <a:lnTo>
                    <a:pt x="19145884" y="12282551"/>
                  </a:lnTo>
                  <a:lnTo>
                    <a:pt x="19222084" y="12282551"/>
                  </a:lnTo>
                  <a:close/>
                  <a:moveTo>
                    <a:pt x="18917284" y="12282551"/>
                  </a:moveTo>
                  <a:lnTo>
                    <a:pt x="18841084" y="12282551"/>
                  </a:lnTo>
                  <a:lnTo>
                    <a:pt x="18841084" y="12206351"/>
                  </a:lnTo>
                  <a:lnTo>
                    <a:pt x="18917284" y="12206351"/>
                  </a:lnTo>
                  <a:close/>
                  <a:moveTo>
                    <a:pt x="18612484" y="12206351"/>
                  </a:moveTo>
                  <a:lnTo>
                    <a:pt x="18002884" y="12206351"/>
                  </a:lnTo>
                  <a:lnTo>
                    <a:pt x="18002884" y="12130151"/>
                  </a:lnTo>
                  <a:lnTo>
                    <a:pt x="18612484" y="12130151"/>
                  </a:lnTo>
                  <a:close/>
                  <a:moveTo>
                    <a:pt x="17774284" y="12130151"/>
                  </a:moveTo>
                  <a:lnTo>
                    <a:pt x="17698084" y="12130151"/>
                  </a:lnTo>
                  <a:lnTo>
                    <a:pt x="17698084" y="12053951"/>
                  </a:lnTo>
                  <a:lnTo>
                    <a:pt x="17774284" y="12053951"/>
                  </a:lnTo>
                  <a:close/>
                  <a:moveTo>
                    <a:pt x="17469484" y="12053951"/>
                  </a:moveTo>
                  <a:lnTo>
                    <a:pt x="17393284" y="12053951"/>
                  </a:lnTo>
                  <a:lnTo>
                    <a:pt x="17393284" y="11977751"/>
                  </a:lnTo>
                  <a:lnTo>
                    <a:pt x="17469484" y="11977751"/>
                  </a:lnTo>
                  <a:close/>
                  <a:moveTo>
                    <a:pt x="17164684" y="11977751"/>
                  </a:moveTo>
                  <a:lnTo>
                    <a:pt x="16555084" y="11977751"/>
                  </a:lnTo>
                  <a:lnTo>
                    <a:pt x="16555084" y="11901551"/>
                  </a:lnTo>
                  <a:lnTo>
                    <a:pt x="17164684" y="11901551"/>
                  </a:lnTo>
                  <a:close/>
                  <a:moveTo>
                    <a:pt x="16326484" y="11901551"/>
                  </a:moveTo>
                  <a:lnTo>
                    <a:pt x="16250284" y="11901551"/>
                  </a:lnTo>
                  <a:lnTo>
                    <a:pt x="16250284" y="11825351"/>
                  </a:lnTo>
                  <a:lnTo>
                    <a:pt x="16326484" y="11825351"/>
                  </a:lnTo>
                  <a:close/>
                  <a:moveTo>
                    <a:pt x="16021684" y="11825351"/>
                  </a:moveTo>
                  <a:lnTo>
                    <a:pt x="15945484" y="11825351"/>
                  </a:lnTo>
                  <a:lnTo>
                    <a:pt x="15945484" y="11749151"/>
                  </a:lnTo>
                  <a:lnTo>
                    <a:pt x="16021684" y="11749151"/>
                  </a:lnTo>
                  <a:close/>
                  <a:moveTo>
                    <a:pt x="15716884" y="11749151"/>
                  </a:moveTo>
                  <a:lnTo>
                    <a:pt x="15107284" y="11749151"/>
                  </a:lnTo>
                  <a:lnTo>
                    <a:pt x="15107284" y="11672951"/>
                  </a:lnTo>
                  <a:lnTo>
                    <a:pt x="15716884" y="11672951"/>
                  </a:lnTo>
                  <a:close/>
                  <a:moveTo>
                    <a:pt x="14878684" y="11672951"/>
                  </a:moveTo>
                  <a:lnTo>
                    <a:pt x="14802484" y="11672951"/>
                  </a:lnTo>
                  <a:lnTo>
                    <a:pt x="14802484" y="11596751"/>
                  </a:lnTo>
                  <a:lnTo>
                    <a:pt x="14878684" y="11596751"/>
                  </a:lnTo>
                  <a:close/>
                  <a:moveTo>
                    <a:pt x="14573884" y="11596751"/>
                  </a:moveTo>
                  <a:lnTo>
                    <a:pt x="14497684" y="11596751"/>
                  </a:lnTo>
                  <a:lnTo>
                    <a:pt x="14497684" y="11520551"/>
                  </a:lnTo>
                  <a:lnTo>
                    <a:pt x="14573884" y="11520551"/>
                  </a:lnTo>
                  <a:close/>
                  <a:moveTo>
                    <a:pt x="14269084" y="11520551"/>
                  </a:moveTo>
                  <a:lnTo>
                    <a:pt x="13659484" y="11520551"/>
                  </a:lnTo>
                  <a:lnTo>
                    <a:pt x="13659484" y="11444351"/>
                  </a:lnTo>
                  <a:lnTo>
                    <a:pt x="14269084" y="11444351"/>
                  </a:lnTo>
                  <a:close/>
                  <a:moveTo>
                    <a:pt x="13430884" y="11444351"/>
                  </a:moveTo>
                  <a:lnTo>
                    <a:pt x="13354684" y="11444351"/>
                  </a:lnTo>
                  <a:lnTo>
                    <a:pt x="13354684" y="11368151"/>
                  </a:lnTo>
                  <a:lnTo>
                    <a:pt x="13430884" y="11368151"/>
                  </a:lnTo>
                  <a:close/>
                  <a:moveTo>
                    <a:pt x="13126084" y="11368151"/>
                  </a:moveTo>
                  <a:lnTo>
                    <a:pt x="13049884" y="11368151"/>
                  </a:lnTo>
                  <a:lnTo>
                    <a:pt x="13049884" y="11291951"/>
                  </a:lnTo>
                  <a:lnTo>
                    <a:pt x="13126084" y="11291951"/>
                  </a:lnTo>
                  <a:close/>
                  <a:moveTo>
                    <a:pt x="12821285" y="11291951"/>
                  </a:moveTo>
                  <a:lnTo>
                    <a:pt x="12211685" y="11291951"/>
                  </a:lnTo>
                  <a:lnTo>
                    <a:pt x="12211685" y="11215751"/>
                  </a:lnTo>
                  <a:lnTo>
                    <a:pt x="12821285" y="11215751"/>
                  </a:lnTo>
                  <a:close/>
                  <a:moveTo>
                    <a:pt x="11983085" y="11215751"/>
                  </a:moveTo>
                  <a:lnTo>
                    <a:pt x="11906885" y="11215751"/>
                  </a:lnTo>
                  <a:lnTo>
                    <a:pt x="11906885" y="11139551"/>
                  </a:lnTo>
                  <a:lnTo>
                    <a:pt x="11983085" y="11139551"/>
                  </a:lnTo>
                  <a:close/>
                  <a:moveTo>
                    <a:pt x="11678285" y="11139551"/>
                  </a:moveTo>
                  <a:lnTo>
                    <a:pt x="11602085" y="11139551"/>
                  </a:lnTo>
                  <a:lnTo>
                    <a:pt x="11602085" y="11063351"/>
                  </a:lnTo>
                  <a:lnTo>
                    <a:pt x="11678285" y="11063351"/>
                  </a:lnTo>
                  <a:close/>
                  <a:moveTo>
                    <a:pt x="11373485" y="11063351"/>
                  </a:moveTo>
                  <a:lnTo>
                    <a:pt x="10763885" y="11063351"/>
                  </a:lnTo>
                  <a:lnTo>
                    <a:pt x="10763885" y="10987151"/>
                  </a:lnTo>
                  <a:lnTo>
                    <a:pt x="11373485" y="10987151"/>
                  </a:lnTo>
                  <a:close/>
                  <a:moveTo>
                    <a:pt x="10535285" y="10987151"/>
                  </a:moveTo>
                  <a:lnTo>
                    <a:pt x="10459085" y="10987151"/>
                  </a:lnTo>
                  <a:lnTo>
                    <a:pt x="10459085" y="10910951"/>
                  </a:lnTo>
                  <a:lnTo>
                    <a:pt x="10535285" y="10910951"/>
                  </a:lnTo>
                  <a:close/>
                  <a:moveTo>
                    <a:pt x="10230485" y="10910951"/>
                  </a:moveTo>
                  <a:lnTo>
                    <a:pt x="10154285" y="10910951"/>
                  </a:lnTo>
                  <a:lnTo>
                    <a:pt x="10154285" y="10834751"/>
                  </a:lnTo>
                  <a:lnTo>
                    <a:pt x="10230485" y="10834751"/>
                  </a:lnTo>
                  <a:close/>
                  <a:moveTo>
                    <a:pt x="9925685" y="10834751"/>
                  </a:moveTo>
                  <a:lnTo>
                    <a:pt x="9316085" y="10834751"/>
                  </a:lnTo>
                  <a:lnTo>
                    <a:pt x="9316085" y="10758551"/>
                  </a:lnTo>
                  <a:lnTo>
                    <a:pt x="9925685" y="10758551"/>
                  </a:lnTo>
                  <a:close/>
                  <a:moveTo>
                    <a:pt x="9087485" y="10758551"/>
                  </a:moveTo>
                  <a:lnTo>
                    <a:pt x="9011285" y="10758551"/>
                  </a:lnTo>
                  <a:lnTo>
                    <a:pt x="9011285" y="10682351"/>
                  </a:lnTo>
                  <a:lnTo>
                    <a:pt x="9087485" y="10682351"/>
                  </a:lnTo>
                  <a:close/>
                  <a:moveTo>
                    <a:pt x="8782685" y="10682351"/>
                  </a:moveTo>
                  <a:lnTo>
                    <a:pt x="8706485" y="10682351"/>
                  </a:lnTo>
                  <a:lnTo>
                    <a:pt x="8706485" y="10606151"/>
                  </a:lnTo>
                  <a:lnTo>
                    <a:pt x="8782685" y="10606151"/>
                  </a:lnTo>
                  <a:close/>
                  <a:moveTo>
                    <a:pt x="8477885" y="10606151"/>
                  </a:moveTo>
                  <a:lnTo>
                    <a:pt x="7868285" y="10606151"/>
                  </a:lnTo>
                  <a:lnTo>
                    <a:pt x="7868285" y="10529951"/>
                  </a:lnTo>
                  <a:lnTo>
                    <a:pt x="8477885" y="10529951"/>
                  </a:lnTo>
                  <a:close/>
                  <a:moveTo>
                    <a:pt x="7639685" y="10529951"/>
                  </a:moveTo>
                  <a:lnTo>
                    <a:pt x="7563485" y="10529951"/>
                  </a:lnTo>
                  <a:lnTo>
                    <a:pt x="7563485" y="10453751"/>
                  </a:lnTo>
                  <a:lnTo>
                    <a:pt x="7639685" y="10453751"/>
                  </a:lnTo>
                  <a:close/>
                  <a:moveTo>
                    <a:pt x="7334885" y="10453751"/>
                  </a:moveTo>
                  <a:lnTo>
                    <a:pt x="7258685" y="10453751"/>
                  </a:lnTo>
                  <a:lnTo>
                    <a:pt x="7258685" y="10377551"/>
                  </a:lnTo>
                  <a:lnTo>
                    <a:pt x="7334885" y="10377551"/>
                  </a:lnTo>
                  <a:close/>
                  <a:moveTo>
                    <a:pt x="7030085" y="10377551"/>
                  </a:moveTo>
                  <a:lnTo>
                    <a:pt x="6420484" y="10377551"/>
                  </a:lnTo>
                  <a:lnTo>
                    <a:pt x="6420484" y="10301351"/>
                  </a:lnTo>
                  <a:lnTo>
                    <a:pt x="7030085" y="10301351"/>
                  </a:lnTo>
                  <a:close/>
                  <a:moveTo>
                    <a:pt x="6191884" y="10301351"/>
                  </a:moveTo>
                  <a:lnTo>
                    <a:pt x="6115684" y="10301351"/>
                  </a:lnTo>
                  <a:lnTo>
                    <a:pt x="6115684" y="10225151"/>
                  </a:lnTo>
                  <a:lnTo>
                    <a:pt x="6191884" y="10225151"/>
                  </a:lnTo>
                  <a:close/>
                  <a:moveTo>
                    <a:pt x="5887084" y="10225151"/>
                  </a:moveTo>
                  <a:lnTo>
                    <a:pt x="5810884" y="10225151"/>
                  </a:lnTo>
                  <a:lnTo>
                    <a:pt x="5810884" y="10148951"/>
                  </a:lnTo>
                  <a:lnTo>
                    <a:pt x="5887084" y="10148951"/>
                  </a:lnTo>
                  <a:close/>
                  <a:moveTo>
                    <a:pt x="5582284" y="10148951"/>
                  </a:moveTo>
                  <a:lnTo>
                    <a:pt x="4972684" y="10148951"/>
                  </a:lnTo>
                  <a:lnTo>
                    <a:pt x="4972684" y="10072751"/>
                  </a:lnTo>
                  <a:lnTo>
                    <a:pt x="5582284" y="10072751"/>
                  </a:lnTo>
                  <a:close/>
                  <a:moveTo>
                    <a:pt x="4744084" y="10072751"/>
                  </a:moveTo>
                  <a:lnTo>
                    <a:pt x="4667884" y="10072751"/>
                  </a:lnTo>
                  <a:lnTo>
                    <a:pt x="4667884" y="9996551"/>
                  </a:lnTo>
                  <a:lnTo>
                    <a:pt x="4744084" y="9996551"/>
                  </a:lnTo>
                  <a:close/>
                  <a:moveTo>
                    <a:pt x="4439284" y="9996551"/>
                  </a:moveTo>
                  <a:lnTo>
                    <a:pt x="4363084" y="9996551"/>
                  </a:lnTo>
                  <a:lnTo>
                    <a:pt x="4363084" y="9920351"/>
                  </a:lnTo>
                  <a:lnTo>
                    <a:pt x="4439284" y="9920351"/>
                  </a:lnTo>
                  <a:close/>
                  <a:moveTo>
                    <a:pt x="4134484" y="9920351"/>
                  </a:moveTo>
                  <a:lnTo>
                    <a:pt x="3524884" y="9920351"/>
                  </a:lnTo>
                  <a:lnTo>
                    <a:pt x="3524884" y="9844151"/>
                  </a:lnTo>
                  <a:lnTo>
                    <a:pt x="4134484" y="9844151"/>
                  </a:lnTo>
                  <a:close/>
                  <a:moveTo>
                    <a:pt x="3296284" y="9844151"/>
                  </a:moveTo>
                  <a:lnTo>
                    <a:pt x="3220085" y="9844151"/>
                  </a:lnTo>
                  <a:lnTo>
                    <a:pt x="3220085" y="9767951"/>
                  </a:lnTo>
                  <a:lnTo>
                    <a:pt x="3296284" y="9767951"/>
                  </a:lnTo>
                  <a:close/>
                  <a:moveTo>
                    <a:pt x="2991485" y="9767951"/>
                  </a:moveTo>
                  <a:lnTo>
                    <a:pt x="2915285" y="9767951"/>
                  </a:lnTo>
                  <a:lnTo>
                    <a:pt x="2915285" y="9691751"/>
                  </a:lnTo>
                  <a:lnTo>
                    <a:pt x="2991485" y="9691751"/>
                  </a:lnTo>
                  <a:close/>
                  <a:moveTo>
                    <a:pt x="2686685" y="9691751"/>
                  </a:moveTo>
                  <a:lnTo>
                    <a:pt x="2190877" y="9691751"/>
                  </a:lnTo>
                  <a:lnTo>
                    <a:pt x="2190877" y="9653651"/>
                  </a:lnTo>
                  <a:lnTo>
                    <a:pt x="2190877" y="9691751"/>
                  </a:lnTo>
                  <a:cubicBezTo>
                    <a:pt x="2154428" y="9691751"/>
                    <a:pt x="2118233" y="9690862"/>
                    <a:pt x="2082165" y="9689085"/>
                  </a:cubicBezTo>
                  <a:lnTo>
                    <a:pt x="2085848" y="9613012"/>
                  </a:lnTo>
                  <a:cubicBezTo>
                    <a:pt x="2120646" y="9614662"/>
                    <a:pt x="2155571" y="9615551"/>
                    <a:pt x="2190750" y="9615551"/>
                  </a:cubicBezTo>
                  <a:lnTo>
                    <a:pt x="2693670" y="9615551"/>
                  </a:lnTo>
                  <a:close/>
                  <a:moveTo>
                    <a:pt x="1850898" y="9589389"/>
                  </a:moveTo>
                  <a:cubicBezTo>
                    <a:pt x="1825244" y="9585452"/>
                    <a:pt x="1799717" y="9581007"/>
                    <a:pt x="1774444" y="9576054"/>
                  </a:cubicBezTo>
                  <a:lnTo>
                    <a:pt x="1788795" y="9501251"/>
                  </a:lnTo>
                  <a:cubicBezTo>
                    <a:pt x="1813306" y="9505950"/>
                    <a:pt x="1837817" y="9510268"/>
                    <a:pt x="1862582" y="9514078"/>
                  </a:cubicBezTo>
                  <a:close/>
                  <a:moveTo>
                    <a:pt x="1560449" y="9444863"/>
                  </a:moveTo>
                  <a:cubicBezTo>
                    <a:pt x="1535684" y="9437243"/>
                    <a:pt x="1511046" y="9429242"/>
                    <a:pt x="1486662" y="9420861"/>
                  </a:cubicBezTo>
                  <a:lnTo>
                    <a:pt x="1511554" y="9348851"/>
                  </a:lnTo>
                  <a:cubicBezTo>
                    <a:pt x="1535049" y="9356979"/>
                    <a:pt x="1558798" y="9364726"/>
                    <a:pt x="1582801" y="9371965"/>
                  </a:cubicBezTo>
                  <a:close/>
                  <a:moveTo>
                    <a:pt x="1293495" y="9260587"/>
                  </a:moveTo>
                  <a:cubicBezTo>
                    <a:pt x="1104900" y="9172067"/>
                    <a:pt x="930910" y="9057513"/>
                    <a:pt x="776351" y="8921624"/>
                  </a:cubicBezTo>
                  <a:lnTo>
                    <a:pt x="826643" y="8864347"/>
                  </a:lnTo>
                  <a:cubicBezTo>
                    <a:pt x="975868" y="8995537"/>
                    <a:pt x="1143762" y="9106154"/>
                    <a:pt x="1325753" y="9191499"/>
                  </a:cubicBezTo>
                  <a:close/>
                  <a:moveTo>
                    <a:pt x="576199" y="12250166"/>
                  </a:moveTo>
                  <a:cubicBezTo>
                    <a:pt x="558673" y="12231116"/>
                    <a:pt x="541528" y="12211812"/>
                    <a:pt x="524764" y="12192127"/>
                  </a:cubicBezTo>
                  <a:lnTo>
                    <a:pt x="582676" y="12142598"/>
                  </a:lnTo>
                  <a:cubicBezTo>
                    <a:pt x="598932" y="12161520"/>
                    <a:pt x="615442" y="12180189"/>
                    <a:pt x="632333" y="12198604"/>
                  </a:cubicBezTo>
                  <a:close/>
                  <a:moveTo>
                    <a:pt x="382905" y="12007850"/>
                  </a:moveTo>
                  <a:cubicBezTo>
                    <a:pt x="368300" y="11986514"/>
                    <a:pt x="353949" y="11965051"/>
                    <a:pt x="340106" y="11943207"/>
                  </a:cubicBezTo>
                  <a:lnTo>
                    <a:pt x="404368" y="11902313"/>
                  </a:lnTo>
                  <a:cubicBezTo>
                    <a:pt x="417830" y="11923395"/>
                    <a:pt x="431546" y="11944223"/>
                    <a:pt x="445643" y="11964670"/>
                  </a:cubicBezTo>
                  <a:close/>
                  <a:moveTo>
                    <a:pt x="225933" y="11740642"/>
                  </a:moveTo>
                  <a:cubicBezTo>
                    <a:pt x="135255" y="11557889"/>
                    <a:pt x="69469" y="11360531"/>
                    <a:pt x="33020" y="11153140"/>
                  </a:cubicBezTo>
                  <a:lnTo>
                    <a:pt x="108077" y="11139932"/>
                  </a:lnTo>
                  <a:cubicBezTo>
                    <a:pt x="143256" y="11339957"/>
                    <a:pt x="206756" y="11530330"/>
                    <a:pt x="294132" y="11706733"/>
                  </a:cubicBezTo>
                  <a:close/>
                  <a:moveTo>
                    <a:pt x="5080" y="10922381"/>
                  </a:moveTo>
                  <a:cubicBezTo>
                    <a:pt x="3302" y="10896727"/>
                    <a:pt x="2032" y="10870947"/>
                    <a:pt x="1270" y="10844912"/>
                  </a:cubicBezTo>
                  <a:lnTo>
                    <a:pt x="77470" y="10842499"/>
                  </a:lnTo>
                  <a:cubicBezTo>
                    <a:pt x="78232" y="10867517"/>
                    <a:pt x="79502" y="10892410"/>
                    <a:pt x="81153" y="10917301"/>
                  </a:cubicBezTo>
                  <a:close/>
                  <a:moveTo>
                    <a:pt x="0" y="10614914"/>
                  </a:moveTo>
                  <a:lnTo>
                    <a:pt x="0" y="10538714"/>
                  </a:lnTo>
                  <a:lnTo>
                    <a:pt x="76200" y="10538714"/>
                  </a:lnTo>
                  <a:lnTo>
                    <a:pt x="76200" y="10614914"/>
                  </a:lnTo>
                  <a:close/>
                  <a:moveTo>
                    <a:pt x="76200" y="10310114"/>
                  </a:moveTo>
                  <a:lnTo>
                    <a:pt x="76200" y="9700514"/>
                  </a:lnTo>
                  <a:lnTo>
                    <a:pt x="76200" y="10310114"/>
                  </a:lnTo>
                  <a:close/>
                  <a:moveTo>
                    <a:pt x="76200" y="9471914"/>
                  </a:moveTo>
                  <a:lnTo>
                    <a:pt x="76200" y="9395714"/>
                  </a:lnTo>
                  <a:lnTo>
                    <a:pt x="76200" y="9471914"/>
                  </a:lnTo>
                  <a:close/>
                  <a:moveTo>
                    <a:pt x="76200" y="9167114"/>
                  </a:moveTo>
                  <a:lnTo>
                    <a:pt x="76200" y="9090914"/>
                  </a:lnTo>
                  <a:lnTo>
                    <a:pt x="76200" y="9167114"/>
                  </a:lnTo>
                  <a:close/>
                  <a:moveTo>
                    <a:pt x="76200" y="8862314"/>
                  </a:moveTo>
                  <a:lnTo>
                    <a:pt x="76200" y="8252714"/>
                  </a:lnTo>
                  <a:lnTo>
                    <a:pt x="76200" y="8862314"/>
                  </a:lnTo>
                  <a:close/>
                  <a:moveTo>
                    <a:pt x="76200" y="8024114"/>
                  </a:moveTo>
                  <a:lnTo>
                    <a:pt x="76200" y="7947914"/>
                  </a:lnTo>
                  <a:lnTo>
                    <a:pt x="76200" y="8024114"/>
                  </a:lnTo>
                  <a:close/>
                  <a:moveTo>
                    <a:pt x="76200" y="7719314"/>
                  </a:moveTo>
                  <a:lnTo>
                    <a:pt x="76200" y="7643114"/>
                  </a:lnTo>
                  <a:lnTo>
                    <a:pt x="76200" y="7719314"/>
                  </a:lnTo>
                  <a:close/>
                  <a:moveTo>
                    <a:pt x="76200" y="7414514"/>
                  </a:moveTo>
                  <a:lnTo>
                    <a:pt x="76200" y="6804914"/>
                  </a:lnTo>
                  <a:lnTo>
                    <a:pt x="76200" y="7414514"/>
                  </a:lnTo>
                  <a:close/>
                  <a:moveTo>
                    <a:pt x="76200" y="6576314"/>
                  </a:moveTo>
                  <a:lnTo>
                    <a:pt x="76200" y="6500114"/>
                  </a:lnTo>
                  <a:lnTo>
                    <a:pt x="76200" y="6576314"/>
                  </a:lnTo>
                  <a:close/>
                  <a:moveTo>
                    <a:pt x="76200" y="6271514"/>
                  </a:moveTo>
                  <a:lnTo>
                    <a:pt x="76200" y="6195314"/>
                  </a:lnTo>
                  <a:lnTo>
                    <a:pt x="76200" y="6271514"/>
                  </a:lnTo>
                  <a:close/>
                  <a:moveTo>
                    <a:pt x="76200" y="5966714"/>
                  </a:moveTo>
                  <a:lnTo>
                    <a:pt x="76200" y="5357114"/>
                  </a:lnTo>
                  <a:lnTo>
                    <a:pt x="76200" y="5966714"/>
                  </a:lnTo>
                  <a:close/>
                  <a:moveTo>
                    <a:pt x="76200" y="5128514"/>
                  </a:moveTo>
                  <a:lnTo>
                    <a:pt x="76200" y="5052314"/>
                  </a:lnTo>
                  <a:lnTo>
                    <a:pt x="76200" y="5128514"/>
                  </a:lnTo>
                  <a:close/>
                  <a:moveTo>
                    <a:pt x="76200" y="4823714"/>
                  </a:moveTo>
                  <a:lnTo>
                    <a:pt x="76200" y="4747514"/>
                  </a:lnTo>
                  <a:lnTo>
                    <a:pt x="76200" y="4823714"/>
                  </a:lnTo>
                  <a:close/>
                  <a:moveTo>
                    <a:pt x="76200" y="4518914"/>
                  </a:moveTo>
                  <a:lnTo>
                    <a:pt x="76200" y="3909314"/>
                  </a:lnTo>
                  <a:lnTo>
                    <a:pt x="76200" y="4518914"/>
                  </a:lnTo>
                  <a:close/>
                  <a:moveTo>
                    <a:pt x="76200" y="3680714"/>
                  </a:moveTo>
                  <a:lnTo>
                    <a:pt x="76200" y="3604514"/>
                  </a:lnTo>
                  <a:lnTo>
                    <a:pt x="76200" y="3680714"/>
                  </a:lnTo>
                  <a:close/>
                  <a:moveTo>
                    <a:pt x="76200" y="3375914"/>
                  </a:moveTo>
                  <a:lnTo>
                    <a:pt x="76200" y="3299714"/>
                  </a:lnTo>
                  <a:lnTo>
                    <a:pt x="76200" y="3375914"/>
                  </a:lnTo>
                  <a:close/>
                  <a:moveTo>
                    <a:pt x="76200" y="3071114"/>
                  </a:moveTo>
                  <a:lnTo>
                    <a:pt x="76200" y="2461514"/>
                  </a:lnTo>
                  <a:lnTo>
                    <a:pt x="76200" y="3071114"/>
                  </a:lnTo>
                  <a:close/>
                  <a:moveTo>
                    <a:pt x="76200" y="2232914"/>
                  </a:moveTo>
                  <a:lnTo>
                    <a:pt x="76200" y="2185162"/>
                  </a:lnTo>
                  <a:lnTo>
                    <a:pt x="38100" y="2185162"/>
                  </a:lnTo>
                  <a:lnTo>
                    <a:pt x="0" y="2185162"/>
                  </a:lnTo>
                  <a:cubicBezTo>
                    <a:pt x="0" y="1972691"/>
                    <a:pt x="30353" y="1767205"/>
                    <a:pt x="87122" y="1572895"/>
                  </a:cubicBezTo>
                  <a:lnTo>
                    <a:pt x="160274" y="1594231"/>
                  </a:lnTo>
                  <a:cubicBezTo>
                    <a:pt x="105537" y="1781683"/>
                    <a:pt x="76200" y="1980057"/>
                    <a:pt x="76200" y="2185162"/>
                  </a:cubicBezTo>
                  <a:lnTo>
                    <a:pt x="76200" y="2232914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3895089" y="4874186"/>
            <a:ext cx="2755577" cy="4184754"/>
            <a:chOff x="0" y="0"/>
            <a:chExt cx="3674102" cy="55796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74110" cy="5579618"/>
            </a:xfrm>
            <a:custGeom>
              <a:avLst/>
              <a:gdLst/>
              <a:ahLst/>
              <a:cxnLst/>
              <a:rect r="r" b="b" t="t" l="l"/>
              <a:pathLst>
                <a:path h="5579618" w="3674110">
                  <a:moveTo>
                    <a:pt x="0" y="0"/>
                  </a:moveTo>
                  <a:lnTo>
                    <a:pt x="3674110" y="0"/>
                  </a:lnTo>
                  <a:lnTo>
                    <a:pt x="3674110" y="5579618"/>
                  </a:lnTo>
                  <a:lnTo>
                    <a:pt x="0" y="5579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69280" y="4764520"/>
            <a:ext cx="2501015" cy="4294419"/>
            <a:chOff x="0" y="0"/>
            <a:chExt cx="3334687" cy="57258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334639" cy="5725922"/>
            </a:xfrm>
            <a:custGeom>
              <a:avLst/>
              <a:gdLst/>
              <a:ahLst/>
              <a:cxnLst/>
              <a:rect r="r" b="b" t="t" l="l"/>
              <a:pathLst>
                <a:path h="5725922" w="3334639">
                  <a:moveTo>
                    <a:pt x="0" y="0"/>
                  </a:moveTo>
                  <a:lnTo>
                    <a:pt x="3334639" y="0"/>
                  </a:lnTo>
                  <a:lnTo>
                    <a:pt x="3334639" y="5725922"/>
                  </a:lnTo>
                  <a:lnTo>
                    <a:pt x="0" y="5725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670295" y="3132716"/>
            <a:ext cx="8264373" cy="1199031"/>
            <a:chOff x="0" y="0"/>
            <a:chExt cx="11019164" cy="159870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006963" cy="1607566"/>
            </a:xfrm>
            <a:custGeom>
              <a:avLst/>
              <a:gdLst/>
              <a:ahLst/>
              <a:cxnLst/>
              <a:rect r="r" b="b" t="t" l="l"/>
              <a:pathLst>
                <a:path h="1607566" w="11006963">
                  <a:moveTo>
                    <a:pt x="0" y="287020"/>
                  </a:moveTo>
                  <a:cubicBezTo>
                    <a:pt x="0" y="127762"/>
                    <a:pt x="131953" y="0"/>
                    <a:pt x="293370" y="0"/>
                  </a:cubicBezTo>
                  <a:lnTo>
                    <a:pt x="10713593" y="0"/>
                  </a:lnTo>
                  <a:lnTo>
                    <a:pt x="10713593" y="28575"/>
                  </a:lnTo>
                  <a:lnTo>
                    <a:pt x="10713593" y="0"/>
                  </a:lnTo>
                  <a:cubicBezTo>
                    <a:pt x="10874883" y="0"/>
                    <a:pt x="11006963" y="127762"/>
                    <a:pt x="11006963" y="287020"/>
                  </a:cubicBezTo>
                  <a:lnTo>
                    <a:pt x="10978388" y="287020"/>
                  </a:lnTo>
                  <a:lnTo>
                    <a:pt x="11006963" y="287020"/>
                  </a:lnTo>
                  <a:lnTo>
                    <a:pt x="11006963" y="1320546"/>
                  </a:lnTo>
                  <a:lnTo>
                    <a:pt x="10978388" y="1320546"/>
                  </a:lnTo>
                  <a:lnTo>
                    <a:pt x="11006963" y="1320546"/>
                  </a:lnTo>
                  <a:cubicBezTo>
                    <a:pt x="11006963" y="1479677"/>
                    <a:pt x="10875011" y="1607566"/>
                    <a:pt x="10713593" y="1607566"/>
                  </a:cubicBezTo>
                  <a:lnTo>
                    <a:pt x="10713593" y="1578991"/>
                  </a:lnTo>
                  <a:lnTo>
                    <a:pt x="10713593" y="1607566"/>
                  </a:lnTo>
                  <a:lnTo>
                    <a:pt x="293370" y="1607566"/>
                  </a:lnTo>
                  <a:lnTo>
                    <a:pt x="293370" y="1578991"/>
                  </a:lnTo>
                  <a:lnTo>
                    <a:pt x="293370" y="1607566"/>
                  </a:lnTo>
                  <a:cubicBezTo>
                    <a:pt x="132080" y="1607566"/>
                    <a:pt x="0" y="1479804"/>
                    <a:pt x="0" y="1320546"/>
                  </a:cubicBezTo>
                  <a:lnTo>
                    <a:pt x="0" y="287020"/>
                  </a:lnTo>
                  <a:lnTo>
                    <a:pt x="28575" y="287020"/>
                  </a:lnTo>
                  <a:lnTo>
                    <a:pt x="0" y="287020"/>
                  </a:lnTo>
                  <a:moveTo>
                    <a:pt x="57150" y="287020"/>
                  </a:moveTo>
                  <a:lnTo>
                    <a:pt x="57150" y="1320546"/>
                  </a:lnTo>
                  <a:lnTo>
                    <a:pt x="28575" y="1320546"/>
                  </a:lnTo>
                  <a:lnTo>
                    <a:pt x="57150" y="1320546"/>
                  </a:lnTo>
                  <a:cubicBezTo>
                    <a:pt x="57150" y="1446784"/>
                    <a:pt x="162179" y="1550416"/>
                    <a:pt x="293370" y="1550416"/>
                  </a:cubicBezTo>
                  <a:lnTo>
                    <a:pt x="10713593" y="1550416"/>
                  </a:lnTo>
                  <a:cubicBezTo>
                    <a:pt x="10844657" y="1550416"/>
                    <a:pt x="10949813" y="1446911"/>
                    <a:pt x="10949813" y="1320546"/>
                  </a:cubicBezTo>
                  <a:lnTo>
                    <a:pt x="10949813" y="287020"/>
                  </a:lnTo>
                  <a:cubicBezTo>
                    <a:pt x="10949813" y="160782"/>
                    <a:pt x="10844785" y="57150"/>
                    <a:pt x="10713593" y="57150"/>
                  </a:cubicBezTo>
                  <a:lnTo>
                    <a:pt x="293370" y="57150"/>
                  </a:lnTo>
                  <a:lnTo>
                    <a:pt x="293370" y="28575"/>
                  </a:lnTo>
                  <a:lnTo>
                    <a:pt x="293370" y="57150"/>
                  </a:lnTo>
                  <a:cubicBezTo>
                    <a:pt x="162179" y="57150"/>
                    <a:pt x="57150" y="160655"/>
                    <a:pt x="57150" y="287020"/>
                  </a:cubicBezTo>
                  <a:close/>
                </a:path>
              </a:pathLst>
            </a:custGeom>
            <a:solidFill>
              <a:srgbClr val="385724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113346" y="8980274"/>
            <a:ext cx="1414425" cy="1099393"/>
          </a:xfrm>
          <a:custGeom>
            <a:avLst/>
            <a:gdLst/>
            <a:ahLst/>
            <a:cxnLst/>
            <a:rect r="r" b="b" t="t" l="l"/>
            <a:pathLst>
              <a:path h="1099393" w="1414425">
                <a:moveTo>
                  <a:pt x="0" y="0"/>
                </a:moveTo>
                <a:lnTo>
                  <a:pt x="1414426" y="0"/>
                </a:lnTo>
                <a:lnTo>
                  <a:pt x="1414426" y="1099393"/>
                </a:lnTo>
                <a:lnTo>
                  <a:pt x="0" y="1099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39016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-2540"/>
            <a:ext cx="11301259" cy="1031240"/>
          </a:xfrm>
          <a:custGeom>
            <a:avLst/>
            <a:gdLst/>
            <a:ahLst/>
            <a:cxnLst/>
            <a:rect r="r" b="b" t="t" l="l"/>
            <a:pathLst>
              <a:path h="1031240" w="11301259">
                <a:moveTo>
                  <a:pt x="0" y="0"/>
                </a:moveTo>
                <a:lnTo>
                  <a:pt x="11301258" y="0"/>
                </a:lnTo>
                <a:lnTo>
                  <a:pt x="11301258" y="1031240"/>
                </a:lnTo>
                <a:lnTo>
                  <a:pt x="0" y="1031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0879" y="1494693"/>
            <a:ext cx="16618421" cy="914013"/>
          </a:xfrm>
          <a:custGeom>
            <a:avLst/>
            <a:gdLst/>
            <a:ahLst/>
            <a:cxnLst/>
            <a:rect r="r" b="b" t="t" l="l"/>
            <a:pathLst>
              <a:path h="914013" w="16618421">
                <a:moveTo>
                  <a:pt x="0" y="0"/>
                </a:moveTo>
                <a:lnTo>
                  <a:pt x="16618421" y="0"/>
                </a:lnTo>
                <a:lnTo>
                  <a:pt x="16618421" y="914013"/>
                </a:lnTo>
                <a:lnTo>
                  <a:pt x="0" y="91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879" y="2875431"/>
            <a:ext cx="16618421" cy="3199046"/>
          </a:xfrm>
          <a:custGeom>
            <a:avLst/>
            <a:gdLst/>
            <a:ahLst/>
            <a:cxnLst/>
            <a:rect r="r" b="b" t="t" l="l"/>
            <a:pathLst>
              <a:path h="3199046" w="16618421">
                <a:moveTo>
                  <a:pt x="0" y="0"/>
                </a:moveTo>
                <a:lnTo>
                  <a:pt x="16618421" y="0"/>
                </a:lnTo>
                <a:lnTo>
                  <a:pt x="16618421" y="3199046"/>
                </a:lnTo>
                <a:lnTo>
                  <a:pt x="0" y="3199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DAG1v6Nvh_4</dc:identifier>
  <dcterms:modified xsi:type="dcterms:W3CDTF">2011-08-01T06:04:30Z</dcterms:modified>
  <cp:revision>1</cp:revision>
  <dc:title>HĐTN CHÀO CỜ</dc:title>
</cp:coreProperties>
</file>