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336" r:id="rId3"/>
    <p:sldId id="794" r:id="rId4"/>
    <p:sldId id="337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40" r:id="rId14"/>
    <p:sldId id="260" r:id="rId15"/>
    <p:sldId id="315" r:id="rId16"/>
    <p:sldId id="259" r:id="rId17"/>
    <p:sldId id="316" r:id="rId18"/>
    <p:sldId id="261" r:id="rId19"/>
    <p:sldId id="262" r:id="rId20"/>
    <p:sldId id="317" r:id="rId21"/>
    <p:sldId id="323" r:id="rId22"/>
    <p:sldId id="322" r:id="rId23"/>
    <p:sldId id="341" r:id="rId24"/>
    <p:sldId id="795" r:id="rId25"/>
    <p:sldId id="263" r:id="rId26"/>
    <p:sldId id="267" r:id="rId27"/>
    <p:sldId id="325" r:id="rId28"/>
    <p:sldId id="326" r:id="rId29"/>
    <p:sldId id="327" r:id="rId30"/>
    <p:sldId id="328" r:id="rId31"/>
    <p:sldId id="342" r:id="rId32"/>
    <p:sldId id="335" r:id="rId33"/>
    <p:sldId id="266" r:id="rId34"/>
    <p:sldId id="344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4CB"/>
    <a:srgbClr val="FEF5E4"/>
    <a:srgbClr val="24A68C"/>
    <a:srgbClr val="F1F1F0"/>
    <a:srgbClr val="B44279"/>
    <a:srgbClr val="D49CB9"/>
    <a:srgbClr val="EC7073"/>
    <a:srgbClr val="8F1F0F"/>
    <a:srgbClr val="B4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ư Lê" userId="559be063a0a3aaeb" providerId="LiveId" clId="{D4A5239E-2EE1-44D5-B17B-D0305EB2E2C0}"/>
    <pc:docChg chg="undo redo custSel addSld delSld modSld sldOrd">
      <pc:chgData name="Thư Lê" userId="559be063a0a3aaeb" providerId="LiveId" clId="{D4A5239E-2EE1-44D5-B17B-D0305EB2E2C0}" dt="2024-10-17T17:32:29.716" v="3791" actId="478"/>
      <pc:docMkLst>
        <pc:docMk/>
      </pc:docMkLst>
      <pc:sldChg chg="del">
        <pc:chgData name="Thư Lê" userId="559be063a0a3aaeb" providerId="LiveId" clId="{D4A5239E-2EE1-44D5-B17B-D0305EB2E2C0}" dt="2024-10-17T15:58:04.822" v="2514" actId="47"/>
        <pc:sldMkLst>
          <pc:docMk/>
          <pc:sldMk cId="1515119708" sldId="256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755246985" sldId="257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134073279" sldId="261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250360318" sldId="262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7069263" sldId="263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907893655" sldId="264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958960976" sldId="265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877705863" sldId="266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401866426" sldId="267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383532176" sldId="268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717295304" sldId="269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09445166" sldId="270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9481382" sldId="271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715385804" sldId="272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580530985" sldId="273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048482046" sldId="274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698947148" sldId="275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886374824" sldId="276"/>
        </pc:sldMkLst>
      </pc:sldChg>
      <pc:sldChg chg="addSp delSp modSp del mod ord modTransition setBg">
        <pc:chgData name="Thư Lê" userId="559be063a0a3aaeb" providerId="LiveId" clId="{D4A5239E-2EE1-44D5-B17B-D0305EB2E2C0}" dt="2024-10-17T16:56:29.064" v="3352" actId="47"/>
        <pc:sldMkLst>
          <pc:docMk/>
          <pc:sldMk cId="445540510" sldId="277"/>
        </pc:sldMkLst>
      </pc:sldChg>
      <pc:sldChg chg="del">
        <pc:chgData name="Thư Lê" userId="559be063a0a3aaeb" providerId="LiveId" clId="{D4A5239E-2EE1-44D5-B17B-D0305EB2E2C0}" dt="2024-10-17T15:07:04.594" v="1191" actId="47"/>
        <pc:sldMkLst>
          <pc:docMk/>
          <pc:sldMk cId="3436999138" sldId="278"/>
        </pc:sldMkLst>
      </pc:sldChg>
      <pc:sldChg chg="modSp mod ord setBg">
        <pc:chgData name="Thư Lê" userId="559be063a0a3aaeb" providerId="LiveId" clId="{D4A5239E-2EE1-44D5-B17B-D0305EB2E2C0}" dt="2024-10-17T17:15:26.177" v="3618" actId="20577"/>
        <pc:sldMkLst>
          <pc:docMk/>
          <pc:sldMk cId="3534302620" sldId="279"/>
        </pc:sldMkLst>
      </pc:sldChg>
      <pc:sldChg chg="modTransition setBg">
        <pc:chgData name="Thư Lê" userId="559be063a0a3aaeb" providerId="LiveId" clId="{D4A5239E-2EE1-44D5-B17B-D0305EB2E2C0}" dt="2024-10-17T17:13:47.185" v="3610"/>
        <pc:sldMkLst>
          <pc:docMk/>
          <pc:sldMk cId="1203317991" sldId="280"/>
        </pc:sldMkLst>
      </pc:sldChg>
      <pc:sldChg chg="del">
        <pc:chgData name="Thư Lê" userId="559be063a0a3aaeb" providerId="LiveId" clId="{D4A5239E-2EE1-44D5-B17B-D0305EB2E2C0}" dt="2024-10-17T16:24:39.789" v="3020" actId="47"/>
        <pc:sldMkLst>
          <pc:docMk/>
          <pc:sldMk cId="3177260603" sldId="284"/>
        </pc:sldMkLst>
      </pc:sldChg>
      <pc:sldChg chg="del">
        <pc:chgData name="Thư Lê" userId="559be063a0a3aaeb" providerId="LiveId" clId="{D4A5239E-2EE1-44D5-B17B-D0305EB2E2C0}" dt="2024-10-17T03:58:12.723" v="189" actId="47"/>
        <pc:sldMkLst>
          <pc:docMk/>
          <pc:sldMk cId="3939680978" sldId="285"/>
        </pc:sldMkLst>
      </pc:sldChg>
      <pc:sldChg chg="addSp delSp modSp add mod modTransition addAnim delAnim modAnim">
        <pc:chgData name="Thư Lê" userId="559be063a0a3aaeb" providerId="LiveId" clId="{D4A5239E-2EE1-44D5-B17B-D0305EB2E2C0}" dt="2024-10-17T16:39:47.422" v="3135"/>
        <pc:sldMkLst>
          <pc:docMk/>
          <pc:sldMk cId="3774875819" sldId="286"/>
        </pc:sldMkLst>
      </pc:sldChg>
      <pc:sldChg chg="add del">
        <pc:chgData name="Thư Lê" userId="559be063a0a3aaeb" providerId="LiveId" clId="{D4A5239E-2EE1-44D5-B17B-D0305EB2E2C0}" dt="2024-10-17T16:23:18.792" v="3019" actId="47"/>
        <pc:sldMkLst>
          <pc:docMk/>
          <pc:sldMk cId="2342583084" sldId="287"/>
        </pc:sldMkLst>
      </pc:sldChg>
      <pc:sldChg chg="addSp delSp modSp add del mod">
        <pc:chgData name="Thư Lê" userId="559be063a0a3aaeb" providerId="LiveId" clId="{D4A5239E-2EE1-44D5-B17B-D0305EB2E2C0}" dt="2024-10-17T15:07:19.507" v="1194" actId="47"/>
        <pc:sldMkLst>
          <pc:docMk/>
          <pc:sldMk cId="4772629" sldId="288"/>
        </pc:sldMkLst>
      </pc:sldChg>
      <pc:sldChg chg="addSp modSp add del mod ord">
        <pc:chgData name="Thư Lê" userId="559be063a0a3aaeb" providerId="LiveId" clId="{D4A5239E-2EE1-44D5-B17B-D0305EB2E2C0}" dt="2024-10-17T15:07:02.066" v="1190" actId="47"/>
        <pc:sldMkLst>
          <pc:docMk/>
          <pc:sldMk cId="187597576" sldId="289"/>
        </pc:sldMkLst>
      </pc:sldChg>
      <pc:sldChg chg="addSp delSp modSp add mod modTransition">
        <pc:chgData name="Thư Lê" userId="559be063a0a3aaeb" providerId="LiveId" clId="{D4A5239E-2EE1-44D5-B17B-D0305EB2E2C0}" dt="2024-10-17T16:55:15.276" v="3351"/>
        <pc:sldMkLst>
          <pc:docMk/>
          <pc:sldMk cId="3037143086" sldId="290"/>
        </pc:sldMkLst>
      </pc:sldChg>
      <pc:sldChg chg="addSp delSp modSp add mod modTransition">
        <pc:chgData name="Thư Lê" userId="559be063a0a3aaeb" providerId="LiveId" clId="{D4A5239E-2EE1-44D5-B17B-D0305EB2E2C0}" dt="2024-10-17T16:53:35.418" v="3341"/>
        <pc:sldMkLst>
          <pc:docMk/>
          <pc:sldMk cId="1782221516" sldId="291"/>
        </pc:sldMkLst>
      </pc:sldChg>
      <pc:sldChg chg="addSp delSp modSp add mod modTransition modAnim">
        <pc:chgData name="Thư Lê" userId="559be063a0a3aaeb" providerId="LiveId" clId="{D4A5239E-2EE1-44D5-B17B-D0305EB2E2C0}" dt="2024-10-17T17:23:26.032" v="3733" actId="1076"/>
        <pc:sldMkLst>
          <pc:docMk/>
          <pc:sldMk cId="1993228255" sldId="292"/>
        </pc:sldMkLst>
      </pc:sldChg>
      <pc:sldChg chg="addSp delSp modSp add mod modTransition modAnim">
        <pc:chgData name="Thư Lê" userId="559be063a0a3aaeb" providerId="LiveId" clId="{D4A5239E-2EE1-44D5-B17B-D0305EB2E2C0}" dt="2024-10-17T17:24:33.004" v="3742" actId="1076"/>
        <pc:sldMkLst>
          <pc:docMk/>
          <pc:sldMk cId="1710422342" sldId="293"/>
        </pc:sldMkLst>
      </pc:sldChg>
      <pc:sldChg chg="addSp delSp modSp add mod modTransition modAnim">
        <pc:chgData name="Thư Lê" userId="559be063a0a3aaeb" providerId="LiveId" clId="{D4A5239E-2EE1-44D5-B17B-D0305EB2E2C0}" dt="2024-10-17T17:27:31.827" v="3760" actId="1076"/>
        <pc:sldMkLst>
          <pc:docMk/>
          <pc:sldMk cId="3909224334" sldId="294"/>
        </pc:sldMkLst>
      </pc:sldChg>
      <pc:sldChg chg="addSp delSp modSp add mod modTransition modAnim">
        <pc:chgData name="Thư Lê" userId="559be063a0a3aaeb" providerId="LiveId" clId="{D4A5239E-2EE1-44D5-B17B-D0305EB2E2C0}" dt="2024-10-17T17:29:45.494" v="3775" actId="1076"/>
        <pc:sldMkLst>
          <pc:docMk/>
          <pc:sldMk cId="3119179846" sldId="295"/>
        </pc:sldMkLst>
      </pc:sldChg>
      <pc:sldChg chg="addSp delSp modSp add mod ord modTransition delAnim modAnim">
        <pc:chgData name="Thư Lê" userId="559be063a0a3aaeb" providerId="LiveId" clId="{D4A5239E-2EE1-44D5-B17B-D0305EB2E2C0}" dt="2024-10-17T17:30:08.678" v="3778"/>
        <pc:sldMkLst>
          <pc:docMk/>
          <pc:sldMk cId="852297164" sldId="296"/>
        </pc:sldMkLst>
      </pc:sldChg>
      <pc:sldChg chg="addSp modSp add mod modTransition">
        <pc:chgData name="Thư Lê" userId="559be063a0a3aaeb" providerId="LiveId" clId="{D4A5239E-2EE1-44D5-B17B-D0305EB2E2C0}" dt="2024-10-17T16:54:12.039" v="3348"/>
        <pc:sldMkLst>
          <pc:docMk/>
          <pc:sldMk cId="4288740415" sldId="297"/>
        </pc:sldMkLst>
      </pc:sldChg>
      <pc:sldChg chg="addSp delSp modSp add mod modTransition">
        <pc:chgData name="Thư Lê" userId="559be063a0a3aaeb" providerId="LiveId" clId="{D4A5239E-2EE1-44D5-B17B-D0305EB2E2C0}" dt="2024-10-17T16:54:02.713" v="3347"/>
        <pc:sldMkLst>
          <pc:docMk/>
          <pc:sldMk cId="857164307" sldId="298"/>
        </pc:sldMkLst>
      </pc:sldChg>
      <pc:sldChg chg="addSp delSp modSp add mod replId modTransition setBg">
        <pc:chgData name="Thư Lê" userId="559be063a0a3aaeb" providerId="LiveId" clId="{D4A5239E-2EE1-44D5-B17B-D0305EB2E2C0}" dt="2024-10-17T17:12:34.967" v="3606"/>
        <pc:sldMkLst>
          <pc:docMk/>
          <pc:sldMk cId="1852378668" sldId="299"/>
        </pc:sldMkLst>
      </pc:sldChg>
      <pc:sldChg chg="addSp delSp modSp add del mod delAnim">
        <pc:chgData name="Thư Lê" userId="559be063a0a3aaeb" providerId="LiveId" clId="{D4A5239E-2EE1-44D5-B17B-D0305EB2E2C0}" dt="2024-10-17T15:25:08.806" v="1814" actId="47"/>
        <pc:sldMkLst>
          <pc:docMk/>
          <pc:sldMk cId="3532085494" sldId="300"/>
        </pc:sldMkLst>
      </pc:sldChg>
      <pc:sldChg chg="addSp delSp modSp add mod modTransition">
        <pc:chgData name="Thư Lê" userId="559be063a0a3aaeb" providerId="LiveId" clId="{D4A5239E-2EE1-44D5-B17B-D0305EB2E2C0}" dt="2024-10-17T16:54:55.345" v="3349"/>
        <pc:sldMkLst>
          <pc:docMk/>
          <pc:sldMk cId="375518893" sldId="301"/>
        </pc:sldMkLst>
      </pc:sldChg>
      <pc:sldChg chg="addSp delSp modSp add mod modTransition">
        <pc:chgData name="Thư Lê" userId="559be063a0a3aaeb" providerId="LiveId" clId="{D4A5239E-2EE1-44D5-B17B-D0305EB2E2C0}" dt="2024-10-17T17:31:43.971" v="3783"/>
        <pc:sldMkLst>
          <pc:docMk/>
          <pc:sldMk cId="845546228" sldId="302"/>
        </pc:sldMkLst>
      </pc:sldChg>
      <pc:sldChg chg="addSp delSp modSp add mod modTransition">
        <pc:chgData name="Thư Lê" userId="559be063a0a3aaeb" providerId="LiveId" clId="{D4A5239E-2EE1-44D5-B17B-D0305EB2E2C0}" dt="2024-10-17T17:31:59.654" v="3784"/>
        <pc:sldMkLst>
          <pc:docMk/>
          <pc:sldMk cId="119502582" sldId="303"/>
        </pc:sldMkLst>
      </pc:sldChg>
      <pc:sldChg chg="addSp delSp modSp add mod modTransition">
        <pc:chgData name="Thư Lê" userId="559be063a0a3aaeb" providerId="LiveId" clId="{D4A5239E-2EE1-44D5-B17B-D0305EB2E2C0}" dt="2024-10-17T17:32:09.222" v="3786" actId="478"/>
        <pc:sldMkLst>
          <pc:docMk/>
          <pc:sldMk cId="2476642208" sldId="304"/>
        </pc:sldMkLst>
      </pc:sldChg>
      <pc:sldChg chg="addSp delSp modSp add mod modTransition">
        <pc:chgData name="Thư Lê" userId="559be063a0a3aaeb" providerId="LiveId" clId="{D4A5239E-2EE1-44D5-B17B-D0305EB2E2C0}" dt="2024-10-17T17:32:22.298" v="3789" actId="478"/>
        <pc:sldMkLst>
          <pc:docMk/>
          <pc:sldMk cId="330034518" sldId="305"/>
        </pc:sldMkLst>
      </pc:sldChg>
      <pc:sldChg chg="addSp delSp modSp add mod modTransition">
        <pc:chgData name="Thư Lê" userId="559be063a0a3aaeb" providerId="LiveId" clId="{D4A5239E-2EE1-44D5-B17B-D0305EB2E2C0}" dt="2024-10-17T17:32:29.716" v="3791" actId="478"/>
        <pc:sldMkLst>
          <pc:docMk/>
          <pc:sldMk cId="1939692112" sldId="306"/>
        </pc:sldMkLst>
      </pc:sldChg>
      <pc:sldChg chg="addSp delSp modSp add mod ord modTransition delAnim modAnim">
        <pc:chgData name="Thư Lê" userId="559be063a0a3aaeb" providerId="LiveId" clId="{D4A5239E-2EE1-44D5-B17B-D0305EB2E2C0}" dt="2024-10-17T17:16:43.120" v="3650" actId="20577"/>
        <pc:sldMkLst>
          <pc:docMk/>
          <pc:sldMk cId="1445657626" sldId="307"/>
        </pc:sldMkLst>
      </pc:sldChg>
      <pc:sldChg chg="addSp delSp modSp add mod ord modTransition delAnim modAnim">
        <pc:chgData name="Thư Lê" userId="559be063a0a3aaeb" providerId="LiveId" clId="{D4A5239E-2EE1-44D5-B17B-D0305EB2E2C0}" dt="2024-10-17T17:14:51.047" v="3614"/>
        <pc:sldMkLst>
          <pc:docMk/>
          <pc:sldMk cId="1756408581" sldId="308"/>
        </pc:sldMkLst>
      </pc:sldChg>
      <pc:sldChg chg="addSp delSp modSp add mod modTransition modAnim">
        <pc:chgData name="Thư Lê" userId="559be063a0a3aaeb" providerId="LiveId" clId="{D4A5239E-2EE1-44D5-B17B-D0305EB2E2C0}" dt="2024-10-17T17:14:51.047" v="3614"/>
        <pc:sldMkLst>
          <pc:docMk/>
          <pc:sldMk cId="1845228251" sldId="309"/>
        </pc:sldMkLst>
      </pc:sldChg>
      <pc:sldChg chg="addSp delSp modSp add mod modTransition modAnim">
        <pc:chgData name="Thư Lê" userId="559be063a0a3aaeb" providerId="LiveId" clId="{D4A5239E-2EE1-44D5-B17B-D0305EB2E2C0}" dt="2024-10-17T17:17:20.257" v="3670" actId="20577"/>
        <pc:sldMkLst>
          <pc:docMk/>
          <pc:sldMk cId="1689332609" sldId="310"/>
        </pc:sldMkLst>
      </pc:sldChg>
      <pc:sldChg chg="addSp delSp modSp add mod modTransition modAnim">
        <pc:chgData name="Thư Lê" userId="559be063a0a3aaeb" providerId="LiveId" clId="{D4A5239E-2EE1-44D5-B17B-D0305EB2E2C0}" dt="2024-10-17T17:18:12.570" v="3705" actId="20577"/>
        <pc:sldMkLst>
          <pc:docMk/>
          <pc:sldMk cId="1026711926" sldId="311"/>
        </pc:sldMkLst>
      </pc:sldChg>
      <pc:sldChg chg="addSp delSp modSp add mod modTransition modAnim">
        <pc:chgData name="Thư Lê" userId="559be063a0a3aaeb" providerId="LiveId" clId="{D4A5239E-2EE1-44D5-B17B-D0305EB2E2C0}" dt="2024-10-17T17:14:51.047" v="3614"/>
        <pc:sldMkLst>
          <pc:docMk/>
          <pc:sldMk cId="3782409172" sldId="312"/>
        </pc:sldMkLst>
      </pc:sldChg>
      <pc:sldChg chg="delSp add del mod setBg">
        <pc:chgData name="Thư Lê" userId="559be063a0a3aaeb" providerId="LiveId" clId="{D4A5239E-2EE1-44D5-B17B-D0305EB2E2C0}" dt="2024-10-17T16:58:25.322" v="3369" actId="47"/>
        <pc:sldMkLst>
          <pc:docMk/>
          <pc:sldMk cId="346206170" sldId="313"/>
        </pc:sldMkLst>
      </pc:sldChg>
      <pc:sldChg chg="addSp delSp modSp add mod modTransition modAnim">
        <pc:chgData name="Thư Lê" userId="559be063a0a3aaeb" providerId="LiveId" clId="{D4A5239E-2EE1-44D5-B17B-D0305EB2E2C0}" dt="2024-10-17T17:13:05.603" v="3608"/>
        <pc:sldMkLst>
          <pc:docMk/>
          <pc:sldMk cId="3665644077" sldId="313"/>
        </pc:sldMkLst>
      </pc:sldChg>
      <pc:sldChg chg="add modTransition">
        <pc:chgData name="Thư Lê" userId="559be063a0a3aaeb" providerId="LiveId" clId="{D4A5239E-2EE1-44D5-B17B-D0305EB2E2C0}" dt="2024-10-17T17:12:53.533" v="3607"/>
        <pc:sldMkLst>
          <pc:docMk/>
          <pc:sldMk cId="236972408" sldId="314"/>
        </pc:sldMkLst>
      </pc:sldChg>
      <pc:sldChg chg="add del setBg">
        <pc:chgData name="Thư Lê" userId="559be063a0a3aaeb" providerId="LiveId" clId="{D4A5239E-2EE1-44D5-B17B-D0305EB2E2C0}" dt="2024-10-17T16:58:29.828" v="3370" actId="47"/>
        <pc:sldMkLst>
          <pc:docMk/>
          <pc:sldMk cId="3927920143" sldId="314"/>
        </pc:sldMkLst>
      </pc:sldChg>
    </pc:docChg>
  </pc:docChgLst>
  <pc:docChgLst>
    <pc:chgData name="Thư Lê" userId="559be063a0a3aaeb" providerId="LiveId" clId="{E160DADF-757B-463D-A0CE-A8D6303AA427}"/>
    <pc:docChg chg="delSld modSld sldOrd">
      <pc:chgData name="Thư Lê" userId="559be063a0a3aaeb" providerId="LiveId" clId="{E160DADF-757B-463D-A0CE-A8D6303AA427}" dt="2025-02-19T10:22:07.405" v="45" actId="47"/>
      <pc:docMkLst>
        <pc:docMk/>
      </pc:docMkLst>
      <pc:sldChg chg="ord">
        <pc:chgData name="Thư Lê" userId="559be063a0a3aaeb" providerId="LiveId" clId="{E160DADF-757B-463D-A0CE-A8D6303AA427}" dt="2025-02-19T10:21:34.213" v="3"/>
        <pc:sldMkLst>
          <pc:docMk/>
          <pc:sldMk cId="640212587" sldId="258"/>
        </pc:sldMkLst>
      </pc:sldChg>
      <pc:sldChg chg="del">
        <pc:chgData name="Thư Lê" userId="559be063a0a3aaeb" providerId="LiveId" clId="{E160DADF-757B-463D-A0CE-A8D6303AA427}" dt="2025-02-19T10:22:07.405" v="45" actId="47"/>
        <pc:sldMkLst>
          <pc:docMk/>
          <pc:sldMk cId="2566129053" sldId="259"/>
        </pc:sldMkLst>
      </pc:sldChg>
      <pc:sldChg chg="modSp mod ord">
        <pc:chgData name="Thư Lê" userId="559be063a0a3aaeb" providerId="LiveId" clId="{E160DADF-757B-463D-A0CE-A8D6303AA427}" dt="2025-02-19T10:21:58.482" v="44" actId="1035"/>
        <pc:sldMkLst>
          <pc:docMk/>
          <pc:sldMk cId="3534302620" sldId="279"/>
        </pc:sldMkLst>
        <pc:spChg chg="mod">
          <ac:chgData name="Thư Lê" userId="559be063a0a3aaeb" providerId="LiveId" clId="{E160DADF-757B-463D-A0CE-A8D6303AA427}" dt="2025-02-19T10:21:58.482" v="44" actId="1035"/>
          <ac:spMkLst>
            <pc:docMk/>
            <pc:sldMk cId="3534302620" sldId="279"/>
            <ac:spMk id="2" creationId="{E30EB420-F881-92E9-086A-D292FE7DA949}"/>
          </ac:spMkLst>
        </pc:spChg>
      </pc:sldChg>
      <pc:sldChg chg="ord">
        <pc:chgData name="Thư Lê" userId="559be063a0a3aaeb" providerId="LiveId" clId="{E160DADF-757B-463D-A0CE-A8D6303AA427}" dt="2025-02-19T10:21:29.067" v="1"/>
        <pc:sldMkLst>
          <pc:docMk/>
          <pc:sldMk cId="1203317991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6DDB1-2AB0-4246-8200-4A529D367A7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BEE75-3DB0-49B0-879A-69069203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6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69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438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23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9110e3ff9a_0_4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9110e3ff9a_0_4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461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9110e3ff9a_0_4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9110e3ff9a_0_4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26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394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825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110e3ff9a_0_4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110e3ff9a_0_4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Tarzan </a:t>
            </a:r>
            <a:r>
              <a:rPr lang="en-US" dirty="0" err="1"/>
              <a:t>hoặc</a:t>
            </a:r>
            <a:r>
              <a:rPr lang="en-US" dirty="0"/>
              <a:t> Mermaid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táo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ở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476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9110e3ff9a_0_4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9110e3ff9a_0_4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021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7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1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altLang="zh-CN" dirty="0"/>
              <a:t>Save the Spaceship game:</a:t>
            </a:r>
          </a:p>
          <a:p>
            <a:pPr marL="158750" indent="0">
              <a:buNone/>
            </a:pPr>
            <a:r>
              <a:rPr lang="vi-VN" altLang="zh-CN" dirty="0"/>
              <a:t>- Teacher prepares to review animals. Teacher shows the pictures/ questions. </a:t>
            </a:r>
          </a:p>
          <a:p>
            <a:pPr marL="158750" indent="0">
              <a:buNone/>
            </a:pPr>
            <a:r>
              <a:rPr lang="vi-VN" altLang="zh-CN" dirty="0"/>
              <a:t>- Sts look at the picture, write the correct answer. Raise the board and say aloud the sentence. The first correct answer will be the winner</a:t>
            </a:r>
          </a:p>
          <a:p>
            <a:pPr marL="158750" indent="0">
              <a:buNone/>
            </a:pPr>
            <a:r>
              <a:rPr lang="vi-VN" altLang="zh-CN" dirty="0"/>
              <a:t>- Arrange sts to work in 4 groups</a:t>
            </a:r>
          </a:p>
          <a:p>
            <a:pPr marL="158750" indent="0">
              <a:buNone/>
            </a:pPr>
            <a:r>
              <a:rPr lang="vi-VN" altLang="zh-CN" dirty="0"/>
              <a:t>- Hand each group a personal board and marker</a:t>
            </a:r>
          </a:p>
          <a:p>
            <a:pPr marL="158750" indent="0">
              <a:buNone/>
            </a:pPr>
            <a:r>
              <a:rPr lang="vi-VN" altLang="zh-CN" dirty="0"/>
              <a:t>- Set game rules</a:t>
            </a:r>
          </a:p>
          <a:p>
            <a:pPr marL="158750" indent="0">
              <a:buNone/>
            </a:pPr>
            <a:r>
              <a:rPr lang="vi-VN" altLang="zh-CN" dirty="0"/>
              <a:t>- Play as a sample</a:t>
            </a:r>
          </a:p>
          <a:p>
            <a:pPr marL="158750" indent="0">
              <a:buNone/>
            </a:pPr>
            <a:r>
              <a:rPr lang="vi-VN" altLang="zh-CN" dirty="0"/>
              <a:t>- Have sts play the game</a:t>
            </a:r>
          </a:p>
          <a:p>
            <a:pPr marL="158750" indent="0">
              <a:buNone/>
            </a:pPr>
            <a:r>
              <a:rPr lang="vi-VN" altLang="zh-CN" dirty="0"/>
              <a:t>- Award the game winner</a:t>
            </a:r>
          </a:p>
          <a:p>
            <a:pPr marL="158750" indent="0">
              <a:buNone/>
            </a:pPr>
            <a:endParaRPr lang="vi-VN" altLang="zh-CN" dirty="0"/>
          </a:p>
          <a:p>
            <a:pPr marL="158750" indent="0">
              <a:buNone/>
            </a:pPr>
            <a:r>
              <a:rPr lang="vi-VN" altLang="zh-CN" dirty="0"/>
              <a:t>- Giáo viên chuẩn bị ôn tập các loài động vật. Giáo viên chiếu các hình ảnh/câu hỏi.</a:t>
            </a:r>
          </a:p>
          <a:p>
            <a:pPr marL="158750" indent="0">
              <a:buNone/>
            </a:pPr>
            <a:r>
              <a:rPr lang="vi-VN" altLang="zh-CN" dirty="0"/>
              <a:t>- Học sinh nhìn vào hình ảnh, viết câu trả lời đúng. Giơ bảng và đọc to câu đó. Câu trả lời đúng đầu tiên sẽ là người chiến thắng</a:t>
            </a:r>
          </a:p>
          <a:p>
            <a:pPr marL="158750" indent="0">
              <a:buNone/>
            </a:pPr>
            <a:r>
              <a:rPr lang="vi-VN" altLang="zh-CN" dirty="0"/>
              <a:t>- Chia học sinh làm việc theo 4 nhóm</a:t>
            </a:r>
          </a:p>
          <a:p>
            <a:pPr marL="158750" indent="0">
              <a:buNone/>
            </a:pPr>
            <a:r>
              <a:rPr lang="vi-VN" altLang="zh-CN" dirty="0"/>
              <a:t>- Phát cho mỗi nhóm một bảng và bút đánh dấu cá nhân</a:t>
            </a:r>
          </a:p>
          <a:p>
            <a:pPr marL="158750" indent="0">
              <a:buNone/>
            </a:pPr>
            <a:r>
              <a:rPr lang="vi-VN" altLang="zh-CN" dirty="0"/>
              <a:t>- Đặt luật chơi</a:t>
            </a:r>
          </a:p>
          <a:p>
            <a:pPr marL="158750" indent="0">
              <a:buNone/>
            </a:pPr>
            <a:r>
              <a:rPr lang="vi-VN" altLang="zh-CN" dirty="0"/>
              <a:t>- Chơi như một ví dụ</a:t>
            </a:r>
          </a:p>
          <a:p>
            <a:pPr marL="158750" indent="0">
              <a:buNone/>
            </a:pPr>
            <a:r>
              <a:rPr lang="vi-VN" altLang="zh-CN" dirty="0"/>
              <a:t>- Yêu cầu học sinh chơi trò chơi</a:t>
            </a:r>
          </a:p>
          <a:p>
            <a:pPr marL="158750" indent="0">
              <a:buNone/>
            </a:pPr>
            <a:r>
              <a:rPr lang="vi-VN" altLang="zh-CN" dirty="0"/>
              <a:t>- Trao giải cho người chiến thắng</a:t>
            </a:r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912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34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77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>
          <a:extLst>
            <a:ext uri="{FF2B5EF4-FFF2-40B4-BE49-F238E27FC236}">
              <a16:creationId xmlns:a16="http://schemas.microsoft.com/office/drawing/2014/main" id="{2461239F-3F5C-AEC0-172B-171E1EF4D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9110e3ff9a_0_4992:notes">
            <a:extLst>
              <a:ext uri="{FF2B5EF4-FFF2-40B4-BE49-F238E27FC236}">
                <a16:creationId xmlns:a16="http://schemas.microsoft.com/office/drawing/2014/main" id="{76F4C8F5-DEF0-7847-FDCF-0F7EF5481D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9110e3ff9a_0_4992:notes">
            <a:extLst>
              <a:ext uri="{FF2B5EF4-FFF2-40B4-BE49-F238E27FC236}">
                <a16:creationId xmlns:a16="http://schemas.microsoft.com/office/drawing/2014/main" id="{4940F8B7-4EC9-DB6E-EC27-05C545B553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789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Flying kites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Arrange class into 8 groups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Hand each group a personal board and marker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Set game rules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Sts choose 1 kite to play as a sample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Have sts choose a kite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Look and write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Raise the flag. Then ask and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Provide help when needed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Chia lớp thành 8 nhóm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Phát cho mỗi nhóm một bảng và bút đánh dấu cá nhân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Đặt luật chơi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Các em chọn 1 con diều để chơi làm mẫu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Yêu cầu các em chọn một con diều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Nhìn và viết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Giơ cờ. Sau đó hỏi và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Cung cấp trợ giúp khi cần thiết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446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309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810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022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946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933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0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969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3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9110e3ff9a_0_5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9110e3ff9a_0_5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Draw and write. Say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they are going to have an Art Festival on the beach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them to draw their favourite animal and write information about them. Then bring the picture to the festival and talk about it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Guide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to do the task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Give them time to draw and write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Art Festival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buFontTx/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Vote for the most impressive performance</a:t>
            </a:r>
            <a:r>
              <a:rPr lang="en-VN" dirty="0">
                <a:effectLst/>
              </a:rPr>
              <a:t> </a:t>
            </a:r>
          </a:p>
          <a:p>
            <a:pPr marL="158750" indent="0">
              <a:buFontTx/>
              <a:buNone/>
            </a:pPr>
            <a:endParaRPr lang="vi-VN" dirty="0"/>
          </a:p>
          <a:p>
            <a:pPr marL="457200" indent="-298450"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6514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4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47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53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48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53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72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30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6521-100A-CC9D-5726-2249F4968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E1D31-33AE-3EA2-1B31-A72B7AECB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0089D-6AFF-274D-A197-4C41CD7F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62E34-9A4C-8F5A-4DD7-CC7EFED5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80AF2-D6AB-E171-0DA9-4FD84634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8BCC-044D-49AF-220C-3D9C0AA8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CCEC5-54FB-13AC-A749-84D65255C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16229-B939-33C6-849F-86C8A186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7B2D8-C1A5-E913-1B42-7E50ACDC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CA31E-74EE-07D9-7A74-6B30EB07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2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B09B2-BAB5-C3DC-74F1-EFC5FAB6A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8947B-CED8-EE03-94D8-06F0A0C97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D3244-8742-E7A5-AEC6-F4DA6FD9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C05D6-DE8F-05FA-F2AD-7330B7DC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6753C-8F85-948E-19F1-03F9846B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6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703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-392522" y="20257"/>
            <a:ext cx="12977060" cy="7655644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9" name="Google Shape;26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7"/>
          <p:cNvSpPr/>
          <p:nvPr/>
        </p:nvSpPr>
        <p:spPr>
          <a:xfrm flipH="1">
            <a:off x="-2403361" y="-152399"/>
            <a:ext cx="5897528" cy="8000937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7"/>
          <p:cNvSpPr/>
          <p:nvPr/>
        </p:nvSpPr>
        <p:spPr>
          <a:xfrm rot="10800000">
            <a:off x="9972402" y="-723639"/>
            <a:ext cx="7004844" cy="7845412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grpSp>
        <p:nvGrpSpPr>
          <p:cNvPr id="272" name="Google Shape;272;p7"/>
          <p:cNvGrpSpPr/>
          <p:nvPr/>
        </p:nvGrpSpPr>
        <p:grpSpPr>
          <a:xfrm>
            <a:off x="9313532" y="348396"/>
            <a:ext cx="424347" cy="394080"/>
            <a:chOff x="3931664" y="3196564"/>
            <a:chExt cx="819834" cy="761359"/>
          </a:xfrm>
        </p:grpSpPr>
        <p:sp>
          <p:nvSpPr>
            <p:cNvPr id="273" name="Google Shape;273;p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" name="Google Shape;276;p7"/>
          <p:cNvGrpSpPr/>
          <p:nvPr/>
        </p:nvGrpSpPr>
        <p:grpSpPr>
          <a:xfrm>
            <a:off x="9374373" y="971585"/>
            <a:ext cx="258265" cy="247091"/>
            <a:chOff x="3483800" y="1530650"/>
            <a:chExt cx="1459674" cy="1397574"/>
          </a:xfrm>
        </p:grpSpPr>
        <p:sp>
          <p:nvSpPr>
            <p:cNvPr id="277" name="Google Shape;277;p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4224000" y="21948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0666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7" name="Google Shape;287;p7"/>
          <p:cNvSpPr txBox="1">
            <a:spLocks noGrp="1"/>
          </p:cNvSpPr>
          <p:nvPr>
            <p:ph type="subTitle" idx="1"/>
          </p:nvPr>
        </p:nvSpPr>
        <p:spPr>
          <a:xfrm>
            <a:off x="3645400" y="3561544"/>
            <a:ext cx="4901200" cy="1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9511318" y="4723000"/>
            <a:ext cx="870533" cy="870533"/>
            <a:chOff x="2751400" y="2498775"/>
            <a:chExt cx="652900" cy="652900"/>
          </a:xfrm>
        </p:grpSpPr>
        <p:sp>
          <p:nvSpPr>
            <p:cNvPr id="289" name="Google Shape;289;p7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" name="Google Shape;298;p7"/>
          <p:cNvGrpSpPr/>
          <p:nvPr/>
        </p:nvGrpSpPr>
        <p:grpSpPr>
          <a:xfrm>
            <a:off x="788201" y="720001"/>
            <a:ext cx="1387367" cy="1387367"/>
            <a:chOff x="591150" y="540000"/>
            <a:chExt cx="1040525" cy="1040525"/>
          </a:xfrm>
        </p:grpSpPr>
        <p:sp>
          <p:nvSpPr>
            <p:cNvPr id="299" name="Google Shape;299;p7"/>
            <p:cNvSpPr/>
            <p:nvPr/>
          </p:nvSpPr>
          <p:spPr>
            <a:xfrm>
              <a:off x="591150" y="540000"/>
              <a:ext cx="1040525" cy="1040525"/>
            </a:xfrm>
            <a:custGeom>
              <a:avLst/>
              <a:gdLst/>
              <a:ahLst/>
              <a:cxnLst/>
              <a:rect l="l" t="t" r="r" b="b"/>
              <a:pathLst>
                <a:path w="37345" h="37345" extrusionOk="0">
                  <a:moveTo>
                    <a:pt x="18673" y="0"/>
                  </a:moveTo>
                  <a:cubicBezTo>
                    <a:pt x="8372" y="0"/>
                    <a:pt x="1" y="8346"/>
                    <a:pt x="1" y="18672"/>
                  </a:cubicBezTo>
                  <a:cubicBezTo>
                    <a:pt x="1" y="28973"/>
                    <a:pt x="8372" y="37344"/>
                    <a:pt x="18673" y="37344"/>
                  </a:cubicBezTo>
                  <a:cubicBezTo>
                    <a:pt x="28998" y="37344"/>
                    <a:pt x="37344" y="28973"/>
                    <a:pt x="37344" y="18672"/>
                  </a:cubicBezTo>
                  <a:cubicBezTo>
                    <a:pt x="37344" y="8346"/>
                    <a:pt x="28998" y="0"/>
                    <a:pt x="18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1150" y="759975"/>
              <a:ext cx="1040525" cy="602359"/>
            </a:xfrm>
            <a:custGeom>
              <a:avLst/>
              <a:gdLst/>
              <a:ahLst/>
              <a:cxnLst/>
              <a:rect l="l" t="t" r="r" b="b"/>
              <a:pathLst>
                <a:path w="37345" h="21619" extrusionOk="0">
                  <a:moveTo>
                    <a:pt x="33911" y="0"/>
                  </a:moveTo>
                  <a:cubicBezTo>
                    <a:pt x="30552" y="1028"/>
                    <a:pt x="28322" y="6918"/>
                    <a:pt x="25966" y="7494"/>
                  </a:cubicBezTo>
                  <a:cubicBezTo>
                    <a:pt x="23234" y="8196"/>
                    <a:pt x="18322" y="10677"/>
                    <a:pt x="13259" y="10752"/>
                  </a:cubicBezTo>
                  <a:cubicBezTo>
                    <a:pt x="13238" y="10753"/>
                    <a:pt x="13216" y="10753"/>
                    <a:pt x="13195" y="10753"/>
                  </a:cubicBezTo>
                  <a:cubicBezTo>
                    <a:pt x="9192" y="10753"/>
                    <a:pt x="6198" y="3720"/>
                    <a:pt x="2783" y="1003"/>
                  </a:cubicBezTo>
                  <a:cubicBezTo>
                    <a:pt x="1028" y="3835"/>
                    <a:pt x="1" y="7193"/>
                    <a:pt x="1" y="10777"/>
                  </a:cubicBezTo>
                  <a:cubicBezTo>
                    <a:pt x="1" y="14712"/>
                    <a:pt x="1229" y="18371"/>
                    <a:pt x="3334" y="21379"/>
                  </a:cubicBezTo>
                  <a:cubicBezTo>
                    <a:pt x="4624" y="21295"/>
                    <a:pt x="6194" y="20931"/>
                    <a:pt x="8178" y="20931"/>
                  </a:cubicBezTo>
                  <a:cubicBezTo>
                    <a:pt x="9163" y="20931"/>
                    <a:pt x="10249" y="21021"/>
                    <a:pt x="11454" y="21279"/>
                  </a:cubicBezTo>
                  <a:cubicBezTo>
                    <a:pt x="12565" y="21517"/>
                    <a:pt x="13500" y="21619"/>
                    <a:pt x="14316" y="21619"/>
                  </a:cubicBezTo>
                  <a:cubicBezTo>
                    <a:pt x="18046" y="21619"/>
                    <a:pt x="19264" y="19484"/>
                    <a:pt x="23234" y="18497"/>
                  </a:cubicBezTo>
                  <a:cubicBezTo>
                    <a:pt x="24192" y="18265"/>
                    <a:pt x="25311" y="18178"/>
                    <a:pt x="26530" y="18178"/>
                  </a:cubicBezTo>
                  <a:cubicBezTo>
                    <a:pt x="29265" y="18178"/>
                    <a:pt x="32498" y="18614"/>
                    <a:pt x="35515" y="18822"/>
                  </a:cubicBezTo>
                  <a:cubicBezTo>
                    <a:pt x="36693" y="16391"/>
                    <a:pt x="37344" y="13659"/>
                    <a:pt x="37344" y="10777"/>
                  </a:cubicBezTo>
                  <a:cubicBezTo>
                    <a:pt x="37344" y="6742"/>
                    <a:pt x="36066" y="3033"/>
                    <a:pt x="33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45481" y="540000"/>
              <a:ext cx="710215" cy="295342"/>
            </a:xfrm>
            <a:custGeom>
              <a:avLst/>
              <a:gdLst/>
              <a:ahLst/>
              <a:cxnLst/>
              <a:rect l="l" t="t" r="r" b="b"/>
              <a:pathLst>
                <a:path w="25490" h="10600" extrusionOk="0">
                  <a:moveTo>
                    <a:pt x="13134" y="0"/>
                  </a:moveTo>
                  <a:cubicBezTo>
                    <a:pt x="8021" y="0"/>
                    <a:pt x="3359" y="2056"/>
                    <a:pt x="1" y="5414"/>
                  </a:cubicBezTo>
                  <a:cubicBezTo>
                    <a:pt x="1304" y="7394"/>
                    <a:pt x="3610" y="9850"/>
                    <a:pt x="5915" y="10226"/>
                  </a:cubicBezTo>
                  <a:cubicBezTo>
                    <a:pt x="7236" y="10446"/>
                    <a:pt x="8717" y="10599"/>
                    <a:pt x="10203" y="10599"/>
                  </a:cubicBezTo>
                  <a:cubicBezTo>
                    <a:pt x="12780" y="10599"/>
                    <a:pt x="15373" y="10139"/>
                    <a:pt x="17169" y="8772"/>
                  </a:cubicBezTo>
                  <a:cubicBezTo>
                    <a:pt x="19449" y="7043"/>
                    <a:pt x="23936" y="6592"/>
                    <a:pt x="25489" y="4662"/>
                  </a:cubicBezTo>
                  <a:cubicBezTo>
                    <a:pt x="22181" y="1755"/>
                    <a:pt x="17870" y="0"/>
                    <a:pt x="1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783206" y="1371779"/>
              <a:ext cx="731140" cy="208746"/>
            </a:xfrm>
            <a:custGeom>
              <a:avLst/>
              <a:gdLst/>
              <a:ahLst/>
              <a:cxnLst/>
              <a:rect l="l" t="t" r="r" b="b"/>
              <a:pathLst>
                <a:path w="26241" h="7492" extrusionOk="0">
                  <a:moveTo>
                    <a:pt x="24003" y="1"/>
                  </a:moveTo>
                  <a:cubicBezTo>
                    <a:pt x="22615" y="1"/>
                    <a:pt x="20868" y="387"/>
                    <a:pt x="18922" y="674"/>
                  </a:cubicBezTo>
                  <a:cubicBezTo>
                    <a:pt x="15396" y="1187"/>
                    <a:pt x="12817" y="2702"/>
                    <a:pt x="9306" y="2702"/>
                  </a:cubicBezTo>
                  <a:cubicBezTo>
                    <a:pt x="8699" y="2702"/>
                    <a:pt x="8065" y="2657"/>
                    <a:pt x="7394" y="2554"/>
                  </a:cubicBezTo>
                  <a:cubicBezTo>
                    <a:pt x="6534" y="2429"/>
                    <a:pt x="5772" y="2373"/>
                    <a:pt x="5068" y="2373"/>
                  </a:cubicBezTo>
                  <a:cubicBezTo>
                    <a:pt x="3226" y="2373"/>
                    <a:pt x="1777" y="2755"/>
                    <a:pt x="0" y="3281"/>
                  </a:cubicBezTo>
                  <a:cubicBezTo>
                    <a:pt x="3208" y="5912"/>
                    <a:pt x="7318" y="7491"/>
                    <a:pt x="11780" y="7491"/>
                  </a:cubicBezTo>
                  <a:cubicBezTo>
                    <a:pt x="17619" y="7491"/>
                    <a:pt x="22807" y="4809"/>
                    <a:pt x="26241" y="649"/>
                  </a:cubicBezTo>
                  <a:cubicBezTo>
                    <a:pt x="25682" y="170"/>
                    <a:pt x="24921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51778" y="795583"/>
              <a:ext cx="199050" cy="118889"/>
            </a:xfrm>
            <a:custGeom>
              <a:avLst/>
              <a:gdLst/>
              <a:ahLst/>
              <a:cxnLst/>
              <a:rect l="l" t="t" r="r" b="b"/>
              <a:pathLst>
                <a:path w="7144" h="4267" extrusionOk="0">
                  <a:moveTo>
                    <a:pt x="3058" y="1"/>
                  </a:moveTo>
                  <a:cubicBezTo>
                    <a:pt x="2880" y="1"/>
                    <a:pt x="2726" y="17"/>
                    <a:pt x="2607" y="51"/>
                  </a:cubicBezTo>
                  <a:cubicBezTo>
                    <a:pt x="1053" y="452"/>
                    <a:pt x="0" y="903"/>
                    <a:pt x="953" y="1930"/>
                  </a:cubicBezTo>
                  <a:cubicBezTo>
                    <a:pt x="1809" y="2855"/>
                    <a:pt x="2869" y="4266"/>
                    <a:pt x="4077" y="4266"/>
                  </a:cubicBezTo>
                  <a:cubicBezTo>
                    <a:pt x="4212" y="4266"/>
                    <a:pt x="4348" y="4249"/>
                    <a:pt x="4486" y="4211"/>
                  </a:cubicBezTo>
                  <a:cubicBezTo>
                    <a:pt x="5840" y="3810"/>
                    <a:pt x="7143" y="2482"/>
                    <a:pt x="6441" y="1429"/>
                  </a:cubicBezTo>
                  <a:cubicBezTo>
                    <a:pt x="5866" y="533"/>
                    <a:pt x="4074" y="1"/>
                    <a:pt x="3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035278" y="771315"/>
              <a:ext cx="567058" cy="640977"/>
            </a:xfrm>
            <a:custGeom>
              <a:avLst/>
              <a:gdLst/>
              <a:ahLst/>
              <a:cxnLst/>
              <a:rect l="l" t="t" r="r" b="b"/>
              <a:pathLst>
                <a:path w="20352" h="23005" extrusionOk="0">
                  <a:moveTo>
                    <a:pt x="15529" y="0"/>
                  </a:moveTo>
                  <a:cubicBezTo>
                    <a:pt x="15203" y="0"/>
                    <a:pt x="14344" y="338"/>
                    <a:pt x="11931" y="1323"/>
                  </a:cubicBezTo>
                  <a:cubicBezTo>
                    <a:pt x="10336" y="1977"/>
                    <a:pt x="9201" y="2218"/>
                    <a:pt x="8377" y="2218"/>
                  </a:cubicBezTo>
                  <a:cubicBezTo>
                    <a:pt x="6094" y="2218"/>
                    <a:pt x="6191" y="373"/>
                    <a:pt x="5462" y="373"/>
                  </a:cubicBezTo>
                  <a:cubicBezTo>
                    <a:pt x="5416" y="373"/>
                    <a:pt x="5367" y="380"/>
                    <a:pt x="5314" y="395"/>
                  </a:cubicBezTo>
                  <a:cubicBezTo>
                    <a:pt x="4111" y="721"/>
                    <a:pt x="2908" y="2250"/>
                    <a:pt x="3234" y="3002"/>
                  </a:cubicBezTo>
                  <a:cubicBezTo>
                    <a:pt x="3585" y="3729"/>
                    <a:pt x="4687" y="6110"/>
                    <a:pt x="4286" y="6185"/>
                  </a:cubicBezTo>
                  <a:cubicBezTo>
                    <a:pt x="2206" y="6511"/>
                    <a:pt x="577" y="6160"/>
                    <a:pt x="753" y="7613"/>
                  </a:cubicBezTo>
                  <a:cubicBezTo>
                    <a:pt x="928" y="9067"/>
                    <a:pt x="2632" y="10696"/>
                    <a:pt x="3685" y="11222"/>
                  </a:cubicBezTo>
                  <a:cubicBezTo>
                    <a:pt x="4712" y="11724"/>
                    <a:pt x="5139" y="12501"/>
                    <a:pt x="4286" y="13278"/>
                  </a:cubicBezTo>
                  <a:cubicBezTo>
                    <a:pt x="3409" y="14055"/>
                    <a:pt x="3610" y="13729"/>
                    <a:pt x="2231" y="14456"/>
                  </a:cubicBezTo>
                  <a:cubicBezTo>
                    <a:pt x="828" y="15182"/>
                    <a:pt x="1" y="14230"/>
                    <a:pt x="201" y="15608"/>
                  </a:cubicBezTo>
                  <a:cubicBezTo>
                    <a:pt x="402" y="16987"/>
                    <a:pt x="978" y="17714"/>
                    <a:pt x="1931" y="19318"/>
                  </a:cubicBezTo>
                  <a:cubicBezTo>
                    <a:pt x="2908" y="20947"/>
                    <a:pt x="7720" y="22902"/>
                    <a:pt x="8497" y="23002"/>
                  </a:cubicBezTo>
                  <a:cubicBezTo>
                    <a:pt x="8516" y="23004"/>
                    <a:pt x="8534" y="23005"/>
                    <a:pt x="8552" y="23005"/>
                  </a:cubicBezTo>
                  <a:cubicBezTo>
                    <a:pt x="9245" y="23005"/>
                    <a:pt x="9176" y="21583"/>
                    <a:pt x="9249" y="19994"/>
                  </a:cubicBezTo>
                  <a:cubicBezTo>
                    <a:pt x="9349" y="18365"/>
                    <a:pt x="8823" y="17613"/>
                    <a:pt x="10301" y="16661"/>
                  </a:cubicBezTo>
                  <a:cubicBezTo>
                    <a:pt x="11755" y="15684"/>
                    <a:pt x="13560" y="16586"/>
                    <a:pt x="13635" y="14581"/>
                  </a:cubicBezTo>
                  <a:cubicBezTo>
                    <a:pt x="13735" y="12601"/>
                    <a:pt x="11931" y="12250"/>
                    <a:pt x="12432" y="11047"/>
                  </a:cubicBezTo>
                  <a:cubicBezTo>
                    <a:pt x="12760" y="10297"/>
                    <a:pt x="13847" y="9947"/>
                    <a:pt x="14851" y="9947"/>
                  </a:cubicBezTo>
                  <a:cubicBezTo>
                    <a:pt x="15457" y="9947"/>
                    <a:pt x="16033" y="10075"/>
                    <a:pt x="16392" y="10320"/>
                  </a:cubicBezTo>
                  <a:cubicBezTo>
                    <a:pt x="17050" y="10771"/>
                    <a:pt x="17541" y="11485"/>
                    <a:pt x="18038" y="11485"/>
                  </a:cubicBezTo>
                  <a:cubicBezTo>
                    <a:pt x="18260" y="11485"/>
                    <a:pt x="18483" y="11343"/>
                    <a:pt x="18723" y="10972"/>
                  </a:cubicBezTo>
                  <a:cubicBezTo>
                    <a:pt x="19500" y="9769"/>
                    <a:pt x="19575" y="8616"/>
                    <a:pt x="19750" y="8014"/>
                  </a:cubicBezTo>
                  <a:cubicBezTo>
                    <a:pt x="19926" y="7438"/>
                    <a:pt x="19500" y="5633"/>
                    <a:pt x="19750" y="5132"/>
                  </a:cubicBezTo>
                  <a:cubicBezTo>
                    <a:pt x="20001" y="4631"/>
                    <a:pt x="20352" y="2100"/>
                    <a:pt x="17169" y="1323"/>
                  </a:cubicBezTo>
                  <a:cubicBezTo>
                    <a:pt x="15212" y="860"/>
                    <a:pt x="16050" y="0"/>
                    <a:pt x="1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16725" y="540000"/>
              <a:ext cx="483944" cy="230423"/>
            </a:xfrm>
            <a:custGeom>
              <a:avLst/>
              <a:gdLst/>
              <a:ahLst/>
              <a:cxnLst/>
              <a:rect l="l" t="t" r="r" b="b"/>
              <a:pathLst>
                <a:path w="17369" h="8270" extrusionOk="0">
                  <a:moveTo>
                    <a:pt x="10577" y="0"/>
                  </a:moveTo>
                  <a:cubicBezTo>
                    <a:pt x="7143" y="0"/>
                    <a:pt x="3935" y="928"/>
                    <a:pt x="1153" y="2557"/>
                  </a:cubicBezTo>
                  <a:cubicBezTo>
                    <a:pt x="326" y="3810"/>
                    <a:pt x="0" y="4938"/>
                    <a:pt x="602" y="5389"/>
                  </a:cubicBezTo>
                  <a:cubicBezTo>
                    <a:pt x="2155" y="6542"/>
                    <a:pt x="5589" y="6843"/>
                    <a:pt x="6441" y="7720"/>
                  </a:cubicBezTo>
                  <a:cubicBezTo>
                    <a:pt x="6798" y="8087"/>
                    <a:pt x="7581" y="8270"/>
                    <a:pt x="8441" y="8270"/>
                  </a:cubicBezTo>
                  <a:cubicBezTo>
                    <a:pt x="9634" y="8270"/>
                    <a:pt x="10975" y="7918"/>
                    <a:pt x="11529" y="7219"/>
                  </a:cubicBezTo>
                  <a:cubicBezTo>
                    <a:pt x="12456" y="6016"/>
                    <a:pt x="13158" y="5765"/>
                    <a:pt x="14536" y="4988"/>
                  </a:cubicBezTo>
                  <a:cubicBezTo>
                    <a:pt x="15890" y="4211"/>
                    <a:pt x="17369" y="2632"/>
                    <a:pt x="16667" y="1705"/>
                  </a:cubicBezTo>
                  <a:cubicBezTo>
                    <a:pt x="16491" y="1454"/>
                    <a:pt x="16040" y="1053"/>
                    <a:pt x="15389" y="627"/>
                  </a:cubicBezTo>
                  <a:cubicBezTo>
                    <a:pt x="13860" y="226"/>
                    <a:pt x="12256" y="0"/>
                    <a:pt x="10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591150" y="889730"/>
              <a:ext cx="335910" cy="604198"/>
            </a:xfrm>
            <a:custGeom>
              <a:avLst/>
              <a:gdLst/>
              <a:ahLst/>
              <a:cxnLst/>
              <a:rect l="l" t="t" r="r" b="b"/>
              <a:pathLst>
                <a:path w="12056" h="21685" extrusionOk="0">
                  <a:moveTo>
                    <a:pt x="2637" y="0"/>
                  </a:moveTo>
                  <a:cubicBezTo>
                    <a:pt x="1822" y="0"/>
                    <a:pt x="1119" y="254"/>
                    <a:pt x="778" y="857"/>
                  </a:cubicBezTo>
                  <a:cubicBezTo>
                    <a:pt x="276" y="2511"/>
                    <a:pt x="1" y="4291"/>
                    <a:pt x="1" y="6120"/>
                  </a:cubicBezTo>
                  <a:cubicBezTo>
                    <a:pt x="1" y="12612"/>
                    <a:pt x="3334" y="18326"/>
                    <a:pt x="8372" y="21684"/>
                  </a:cubicBezTo>
                  <a:cubicBezTo>
                    <a:pt x="9700" y="20832"/>
                    <a:pt x="9926" y="19830"/>
                    <a:pt x="10327" y="17800"/>
                  </a:cubicBezTo>
                  <a:cubicBezTo>
                    <a:pt x="10728" y="15769"/>
                    <a:pt x="11104" y="15318"/>
                    <a:pt x="10076" y="14291"/>
                  </a:cubicBezTo>
                  <a:cubicBezTo>
                    <a:pt x="9048" y="13288"/>
                    <a:pt x="5164" y="13063"/>
                    <a:pt x="4387" y="12411"/>
                  </a:cubicBezTo>
                  <a:cubicBezTo>
                    <a:pt x="3610" y="11734"/>
                    <a:pt x="3008" y="9554"/>
                    <a:pt x="3284" y="8852"/>
                  </a:cubicBezTo>
                  <a:cubicBezTo>
                    <a:pt x="3328" y="8734"/>
                    <a:pt x="3395" y="8684"/>
                    <a:pt x="3489" y="8684"/>
                  </a:cubicBezTo>
                  <a:cubicBezTo>
                    <a:pt x="3934" y="8684"/>
                    <a:pt x="4981" y="9812"/>
                    <a:pt x="6968" y="10206"/>
                  </a:cubicBezTo>
                  <a:cubicBezTo>
                    <a:pt x="7151" y="10242"/>
                    <a:pt x="7309" y="10259"/>
                    <a:pt x="7446" y="10259"/>
                  </a:cubicBezTo>
                  <a:cubicBezTo>
                    <a:pt x="9108" y="10259"/>
                    <a:pt x="7605" y="7760"/>
                    <a:pt x="8948" y="6972"/>
                  </a:cubicBezTo>
                  <a:cubicBezTo>
                    <a:pt x="10402" y="6120"/>
                    <a:pt x="10502" y="6020"/>
                    <a:pt x="11279" y="4917"/>
                  </a:cubicBezTo>
                  <a:cubicBezTo>
                    <a:pt x="12056" y="3789"/>
                    <a:pt x="7394" y="4642"/>
                    <a:pt x="6968" y="2586"/>
                  </a:cubicBezTo>
                  <a:cubicBezTo>
                    <a:pt x="6677" y="1182"/>
                    <a:pt x="4396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6072" y="1448318"/>
              <a:ext cx="528635" cy="132208"/>
            </a:xfrm>
            <a:custGeom>
              <a:avLst/>
              <a:gdLst/>
              <a:ahLst/>
              <a:cxnLst/>
              <a:rect l="l" t="t" r="r" b="b"/>
              <a:pathLst>
                <a:path w="18973" h="4745" extrusionOk="0">
                  <a:moveTo>
                    <a:pt x="14066" y="1"/>
                  </a:moveTo>
                  <a:cubicBezTo>
                    <a:pt x="13042" y="1"/>
                    <a:pt x="11946" y="367"/>
                    <a:pt x="11128" y="1185"/>
                  </a:cubicBezTo>
                  <a:cubicBezTo>
                    <a:pt x="10482" y="1857"/>
                    <a:pt x="9151" y="2069"/>
                    <a:pt x="7610" y="2069"/>
                  </a:cubicBezTo>
                  <a:cubicBezTo>
                    <a:pt x="6162" y="2069"/>
                    <a:pt x="4529" y="1881"/>
                    <a:pt x="3108" y="1711"/>
                  </a:cubicBezTo>
                  <a:cubicBezTo>
                    <a:pt x="2892" y="1687"/>
                    <a:pt x="2687" y="1676"/>
                    <a:pt x="2493" y="1676"/>
                  </a:cubicBezTo>
                  <a:cubicBezTo>
                    <a:pt x="1270" y="1676"/>
                    <a:pt x="476" y="2126"/>
                    <a:pt x="0" y="2689"/>
                  </a:cubicBezTo>
                  <a:cubicBezTo>
                    <a:pt x="2557" y="3992"/>
                    <a:pt x="5414" y="4744"/>
                    <a:pt x="8447" y="4744"/>
                  </a:cubicBezTo>
                  <a:cubicBezTo>
                    <a:pt x="12206" y="4744"/>
                    <a:pt x="15715" y="3616"/>
                    <a:pt x="18622" y="1711"/>
                  </a:cubicBezTo>
                  <a:cubicBezTo>
                    <a:pt x="18973" y="433"/>
                    <a:pt x="16692" y="809"/>
                    <a:pt x="15665" y="333"/>
                  </a:cubicBezTo>
                  <a:cubicBezTo>
                    <a:pt x="15196" y="116"/>
                    <a:pt x="14642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1752" y="1180085"/>
              <a:ext cx="111756" cy="193728"/>
            </a:xfrm>
            <a:custGeom>
              <a:avLst/>
              <a:gdLst/>
              <a:ahLst/>
              <a:cxnLst/>
              <a:rect l="l" t="t" r="r" b="b"/>
              <a:pathLst>
                <a:path w="4011" h="6953" extrusionOk="0">
                  <a:moveTo>
                    <a:pt x="2703" y="1"/>
                  </a:moveTo>
                  <a:cubicBezTo>
                    <a:pt x="2264" y="1"/>
                    <a:pt x="1815" y="278"/>
                    <a:pt x="1354" y="1113"/>
                  </a:cubicBezTo>
                  <a:cubicBezTo>
                    <a:pt x="1" y="3519"/>
                    <a:pt x="301" y="6125"/>
                    <a:pt x="602" y="6551"/>
                  </a:cubicBezTo>
                  <a:cubicBezTo>
                    <a:pt x="652" y="6602"/>
                    <a:pt x="753" y="6752"/>
                    <a:pt x="878" y="6952"/>
                  </a:cubicBezTo>
                  <a:cubicBezTo>
                    <a:pt x="2306" y="5073"/>
                    <a:pt x="3384" y="2917"/>
                    <a:pt x="4011" y="561"/>
                  </a:cubicBezTo>
                  <a:cubicBezTo>
                    <a:pt x="3582" y="284"/>
                    <a:pt x="314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818815" y="562346"/>
              <a:ext cx="812861" cy="1018179"/>
            </a:xfrm>
            <a:custGeom>
              <a:avLst/>
              <a:gdLst/>
              <a:ahLst/>
              <a:cxnLst/>
              <a:rect l="l" t="t" r="r" b="b"/>
              <a:pathLst>
                <a:path w="29174" h="36543" extrusionOk="0">
                  <a:moveTo>
                    <a:pt x="16015" y="0"/>
                  </a:moveTo>
                  <a:cubicBezTo>
                    <a:pt x="20928" y="3384"/>
                    <a:pt x="24161" y="9023"/>
                    <a:pt x="24161" y="15439"/>
                  </a:cubicBezTo>
                  <a:cubicBezTo>
                    <a:pt x="24161" y="25765"/>
                    <a:pt x="15815" y="34111"/>
                    <a:pt x="5489" y="34111"/>
                  </a:cubicBezTo>
                  <a:cubicBezTo>
                    <a:pt x="3584" y="34111"/>
                    <a:pt x="1730" y="33810"/>
                    <a:pt x="0" y="33284"/>
                  </a:cubicBezTo>
                  <a:lnTo>
                    <a:pt x="0" y="33284"/>
                  </a:lnTo>
                  <a:cubicBezTo>
                    <a:pt x="2983" y="35339"/>
                    <a:pt x="6617" y="36542"/>
                    <a:pt x="10502" y="36542"/>
                  </a:cubicBezTo>
                  <a:cubicBezTo>
                    <a:pt x="20827" y="36542"/>
                    <a:pt x="29173" y="28171"/>
                    <a:pt x="29173" y="17870"/>
                  </a:cubicBezTo>
                  <a:cubicBezTo>
                    <a:pt x="29173" y="9449"/>
                    <a:pt x="23634" y="2356"/>
                    <a:pt x="16015" y="0"/>
                  </a:cubicBezTo>
                  <a:close/>
                </a:path>
              </a:pathLst>
            </a:custGeom>
            <a:solidFill>
              <a:srgbClr val="00C0C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9667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"/>
          <p:cNvSpPr/>
          <p:nvPr/>
        </p:nvSpPr>
        <p:spPr>
          <a:xfrm rot="1521954">
            <a:off x="-513414" y="-57551"/>
            <a:ext cx="12941811" cy="7634848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34" name="Google Shape;63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5" name="Google Shape;635;p14"/>
          <p:cNvGrpSpPr/>
          <p:nvPr/>
        </p:nvGrpSpPr>
        <p:grpSpPr>
          <a:xfrm>
            <a:off x="318906" y="1211532"/>
            <a:ext cx="413196" cy="383725"/>
            <a:chOff x="3931664" y="3196564"/>
            <a:chExt cx="819834" cy="761359"/>
          </a:xfrm>
        </p:grpSpPr>
        <p:sp>
          <p:nvSpPr>
            <p:cNvPr id="636" name="Google Shape;636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9" name="Google Shape;639;p14"/>
          <p:cNvGrpSpPr/>
          <p:nvPr/>
        </p:nvGrpSpPr>
        <p:grpSpPr>
          <a:xfrm>
            <a:off x="11773917" y="6188151"/>
            <a:ext cx="541636" cy="517661"/>
            <a:chOff x="3483800" y="1530650"/>
            <a:chExt cx="1459674" cy="1397574"/>
          </a:xfrm>
        </p:grpSpPr>
        <p:sp>
          <p:nvSpPr>
            <p:cNvPr id="640" name="Google Shape;640;p14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9" name="Google Shape;649;p14"/>
          <p:cNvGrpSpPr/>
          <p:nvPr/>
        </p:nvGrpSpPr>
        <p:grpSpPr>
          <a:xfrm rot="3907081">
            <a:off x="170980" y="2002612"/>
            <a:ext cx="204723" cy="190121"/>
            <a:chOff x="3931664" y="3196564"/>
            <a:chExt cx="819834" cy="761359"/>
          </a:xfrm>
        </p:grpSpPr>
        <p:sp>
          <p:nvSpPr>
            <p:cNvPr id="650" name="Google Shape;650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3" name="Google Shape;653;p14"/>
          <p:cNvGrpSpPr/>
          <p:nvPr/>
        </p:nvGrpSpPr>
        <p:grpSpPr>
          <a:xfrm rot="3907081">
            <a:off x="11489013" y="5338912"/>
            <a:ext cx="204723" cy="190121"/>
            <a:chOff x="3931664" y="3196564"/>
            <a:chExt cx="819834" cy="761359"/>
          </a:xfrm>
        </p:grpSpPr>
        <p:sp>
          <p:nvSpPr>
            <p:cNvPr id="654" name="Google Shape;654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7" name="Google Shape;657;p14"/>
          <p:cNvGrpSpPr/>
          <p:nvPr/>
        </p:nvGrpSpPr>
        <p:grpSpPr>
          <a:xfrm rot="-2977161">
            <a:off x="11950513" y="4199966"/>
            <a:ext cx="384864" cy="357413"/>
            <a:chOff x="3931664" y="3196564"/>
            <a:chExt cx="819834" cy="761359"/>
          </a:xfrm>
        </p:grpSpPr>
        <p:sp>
          <p:nvSpPr>
            <p:cNvPr id="658" name="Google Shape;658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1" name="Google Shape;661;p14"/>
          <p:cNvSpPr txBox="1">
            <a:spLocks noGrp="1"/>
          </p:cNvSpPr>
          <p:nvPr>
            <p:ph type="title"/>
          </p:nvPr>
        </p:nvSpPr>
        <p:spPr>
          <a:xfrm>
            <a:off x="960000" y="575133"/>
            <a:ext cx="10272000" cy="6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4"/>
          <p:cNvSpPr/>
          <p:nvPr/>
        </p:nvSpPr>
        <p:spPr>
          <a:xfrm>
            <a:off x="961100" y="1935200"/>
            <a:ext cx="10272000" cy="42028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14"/>
          <p:cNvSpPr txBox="1">
            <a:spLocks noGrp="1"/>
          </p:cNvSpPr>
          <p:nvPr>
            <p:ph type="subTitle" idx="1"/>
          </p:nvPr>
        </p:nvSpPr>
        <p:spPr>
          <a:xfrm>
            <a:off x="2490148" y="2943400"/>
            <a:ext cx="3060800" cy="9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4" name="Google Shape;664;p14"/>
          <p:cNvSpPr txBox="1">
            <a:spLocks noGrp="1"/>
          </p:cNvSpPr>
          <p:nvPr>
            <p:ph type="title" idx="2"/>
          </p:nvPr>
        </p:nvSpPr>
        <p:spPr>
          <a:xfrm>
            <a:off x="2490148" y="2487400"/>
            <a:ext cx="3060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4"/>
          <p:cNvSpPr txBox="1">
            <a:spLocks noGrp="1"/>
          </p:cNvSpPr>
          <p:nvPr>
            <p:ph type="subTitle" idx="3"/>
          </p:nvPr>
        </p:nvSpPr>
        <p:spPr>
          <a:xfrm>
            <a:off x="7392648" y="2943400"/>
            <a:ext cx="3060800" cy="9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6" name="Google Shape;666;p14"/>
          <p:cNvSpPr txBox="1">
            <a:spLocks noGrp="1"/>
          </p:cNvSpPr>
          <p:nvPr>
            <p:ph type="title" idx="4"/>
          </p:nvPr>
        </p:nvSpPr>
        <p:spPr>
          <a:xfrm>
            <a:off x="7392648" y="2487400"/>
            <a:ext cx="3060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4"/>
          <p:cNvSpPr txBox="1">
            <a:spLocks noGrp="1"/>
          </p:cNvSpPr>
          <p:nvPr>
            <p:ph type="subTitle" idx="5"/>
          </p:nvPr>
        </p:nvSpPr>
        <p:spPr>
          <a:xfrm>
            <a:off x="2490148" y="4724567"/>
            <a:ext cx="3060800" cy="9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68" name="Google Shape;668;p14"/>
          <p:cNvSpPr txBox="1">
            <a:spLocks noGrp="1"/>
          </p:cNvSpPr>
          <p:nvPr>
            <p:ph type="title" idx="6"/>
          </p:nvPr>
        </p:nvSpPr>
        <p:spPr>
          <a:xfrm>
            <a:off x="2489949" y="4268567"/>
            <a:ext cx="3060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4"/>
          <p:cNvSpPr txBox="1">
            <a:spLocks noGrp="1"/>
          </p:cNvSpPr>
          <p:nvPr>
            <p:ph type="subTitle" idx="7"/>
          </p:nvPr>
        </p:nvSpPr>
        <p:spPr>
          <a:xfrm>
            <a:off x="7392648" y="4724567"/>
            <a:ext cx="3060800" cy="9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0" name="Google Shape;670;p14"/>
          <p:cNvSpPr txBox="1">
            <a:spLocks noGrp="1"/>
          </p:cNvSpPr>
          <p:nvPr>
            <p:ph type="title" idx="8"/>
          </p:nvPr>
        </p:nvSpPr>
        <p:spPr>
          <a:xfrm>
            <a:off x="7392648" y="4268567"/>
            <a:ext cx="3060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4"/>
          <p:cNvSpPr txBox="1">
            <a:spLocks noGrp="1"/>
          </p:cNvSpPr>
          <p:nvPr>
            <p:ph type="title" idx="9" hasCustomPrompt="1"/>
          </p:nvPr>
        </p:nvSpPr>
        <p:spPr>
          <a:xfrm>
            <a:off x="1738551" y="2487400"/>
            <a:ext cx="552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2" name="Google Shape;672;p14"/>
          <p:cNvSpPr txBox="1">
            <a:spLocks noGrp="1"/>
          </p:cNvSpPr>
          <p:nvPr>
            <p:ph type="title" idx="13" hasCustomPrompt="1"/>
          </p:nvPr>
        </p:nvSpPr>
        <p:spPr>
          <a:xfrm>
            <a:off x="1738551" y="4268567"/>
            <a:ext cx="552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3" name="Google Shape;673;p14"/>
          <p:cNvSpPr txBox="1">
            <a:spLocks noGrp="1"/>
          </p:cNvSpPr>
          <p:nvPr>
            <p:ph type="title" idx="14" hasCustomPrompt="1"/>
          </p:nvPr>
        </p:nvSpPr>
        <p:spPr>
          <a:xfrm>
            <a:off x="6641051" y="2487400"/>
            <a:ext cx="552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4" name="Google Shape;674;p14"/>
          <p:cNvSpPr txBox="1">
            <a:spLocks noGrp="1"/>
          </p:cNvSpPr>
          <p:nvPr>
            <p:ph type="title" idx="15" hasCustomPrompt="1"/>
          </p:nvPr>
        </p:nvSpPr>
        <p:spPr>
          <a:xfrm>
            <a:off x="6641051" y="4268567"/>
            <a:ext cx="552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675" name="Google Shape;675;p14"/>
          <p:cNvGrpSpPr/>
          <p:nvPr/>
        </p:nvGrpSpPr>
        <p:grpSpPr>
          <a:xfrm>
            <a:off x="-325794" y="-157374"/>
            <a:ext cx="1198299" cy="1198333"/>
            <a:chOff x="4876725" y="2387875"/>
            <a:chExt cx="874075" cy="874100"/>
          </a:xfrm>
        </p:grpSpPr>
        <p:sp>
          <p:nvSpPr>
            <p:cNvPr id="676" name="Google Shape;676;p14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483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"/>
          <p:cNvSpPr/>
          <p:nvPr/>
        </p:nvSpPr>
        <p:spPr>
          <a:xfrm rot="-9370905">
            <a:off x="-144122" y="-882944"/>
            <a:ext cx="12976604" cy="7655375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1" name="Google Shape;57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3"/>
          <p:cNvSpPr/>
          <p:nvPr/>
        </p:nvSpPr>
        <p:spPr>
          <a:xfrm>
            <a:off x="7035900" y="0"/>
            <a:ext cx="5897528" cy="777237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13"/>
          <p:cNvSpPr/>
          <p:nvPr/>
        </p:nvSpPr>
        <p:spPr>
          <a:xfrm>
            <a:off x="-4692299" y="1"/>
            <a:ext cx="7004844" cy="703579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/>
          </p:nvPr>
        </p:nvSpPr>
        <p:spPr>
          <a:xfrm>
            <a:off x="3060800" y="4028751"/>
            <a:ext cx="6070800" cy="58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"/>
          </p:nvPr>
        </p:nvSpPr>
        <p:spPr>
          <a:xfrm>
            <a:off x="3060600" y="2246851"/>
            <a:ext cx="6070800" cy="16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76" name="Google Shape;576;p13"/>
          <p:cNvGrpSpPr/>
          <p:nvPr/>
        </p:nvGrpSpPr>
        <p:grpSpPr>
          <a:xfrm>
            <a:off x="2047240" y="777685"/>
            <a:ext cx="258265" cy="247091"/>
            <a:chOff x="3483800" y="1530650"/>
            <a:chExt cx="1459674" cy="1397574"/>
          </a:xfrm>
        </p:grpSpPr>
        <p:sp>
          <p:nvSpPr>
            <p:cNvPr id="577" name="Google Shape;577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6" name="Google Shape;586;p13"/>
          <p:cNvGrpSpPr/>
          <p:nvPr/>
        </p:nvGrpSpPr>
        <p:grpSpPr>
          <a:xfrm>
            <a:off x="9452565" y="4541163"/>
            <a:ext cx="424347" cy="394080"/>
            <a:chOff x="3931664" y="3196564"/>
            <a:chExt cx="819834" cy="761359"/>
          </a:xfrm>
        </p:grpSpPr>
        <p:sp>
          <p:nvSpPr>
            <p:cNvPr id="587" name="Google Shape;587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3"/>
          <p:cNvGrpSpPr/>
          <p:nvPr/>
        </p:nvGrpSpPr>
        <p:grpSpPr>
          <a:xfrm>
            <a:off x="767119" y="1712696"/>
            <a:ext cx="667236" cy="619645"/>
            <a:chOff x="3931664" y="3196564"/>
            <a:chExt cx="819834" cy="761359"/>
          </a:xfrm>
        </p:grpSpPr>
        <p:sp>
          <p:nvSpPr>
            <p:cNvPr id="591" name="Google Shape;591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4" name="Google Shape;594;p13"/>
          <p:cNvGrpSpPr/>
          <p:nvPr/>
        </p:nvGrpSpPr>
        <p:grpSpPr>
          <a:xfrm>
            <a:off x="10629906" y="3305452"/>
            <a:ext cx="258265" cy="247091"/>
            <a:chOff x="3483800" y="1530650"/>
            <a:chExt cx="1459674" cy="1397574"/>
          </a:xfrm>
        </p:grpSpPr>
        <p:sp>
          <p:nvSpPr>
            <p:cNvPr id="595" name="Google Shape;59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3"/>
          <p:cNvGrpSpPr/>
          <p:nvPr/>
        </p:nvGrpSpPr>
        <p:grpSpPr>
          <a:xfrm rot="-2700000">
            <a:off x="3655980" y="5890885"/>
            <a:ext cx="410105" cy="392395"/>
            <a:chOff x="3483800" y="1530650"/>
            <a:chExt cx="1459674" cy="1397574"/>
          </a:xfrm>
        </p:grpSpPr>
        <p:sp>
          <p:nvSpPr>
            <p:cNvPr id="605" name="Google Shape;60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3"/>
          <p:cNvGrpSpPr/>
          <p:nvPr/>
        </p:nvGrpSpPr>
        <p:grpSpPr>
          <a:xfrm rot="-3121908">
            <a:off x="9876538" y="522926"/>
            <a:ext cx="424293" cy="394031"/>
            <a:chOff x="3931664" y="3196564"/>
            <a:chExt cx="819834" cy="761359"/>
          </a:xfrm>
        </p:grpSpPr>
        <p:sp>
          <p:nvSpPr>
            <p:cNvPr id="615" name="Google Shape;615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8" name="Google Shape;618;p13"/>
          <p:cNvGrpSpPr/>
          <p:nvPr/>
        </p:nvGrpSpPr>
        <p:grpSpPr>
          <a:xfrm>
            <a:off x="11160449" y="-563322"/>
            <a:ext cx="1524091" cy="1524091"/>
            <a:chOff x="1565300" y="733100"/>
            <a:chExt cx="1143525" cy="1143525"/>
          </a:xfrm>
        </p:grpSpPr>
        <p:sp>
          <p:nvSpPr>
            <p:cNvPr id="619" name="Google Shape;619;p1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3"/>
          <p:cNvGrpSpPr/>
          <p:nvPr/>
        </p:nvGrpSpPr>
        <p:grpSpPr>
          <a:xfrm>
            <a:off x="-433113" y="4536455"/>
            <a:ext cx="2577672" cy="2577629"/>
            <a:chOff x="3174950" y="3673600"/>
            <a:chExt cx="1481875" cy="1481850"/>
          </a:xfrm>
        </p:grpSpPr>
        <p:sp>
          <p:nvSpPr>
            <p:cNvPr id="627" name="Google Shape;627;p13"/>
            <p:cNvSpPr/>
            <p:nvPr/>
          </p:nvSpPr>
          <p:spPr>
            <a:xfrm>
              <a:off x="3174950" y="3673600"/>
              <a:ext cx="1481875" cy="1481850"/>
            </a:xfrm>
            <a:custGeom>
              <a:avLst/>
              <a:gdLst/>
              <a:ahLst/>
              <a:cxnLst/>
              <a:rect l="l" t="t" r="r" b="b"/>
              <a:pathLst>
                <a:path w="59275" h="59274" extrusionOk="0">
                  <a:moveTo>
                    <a:pt x="29625" y="0"/>
                  </a:moveTo>
                  <a:cubicBezTo>
                    <a:pt x="13259" y="0"/>
                    <a:pt x="1" y="13259"/>
                    <a:pt x="1" y="29650"/>
                  </a:cubicBezTo>
                  <a:cubicBezTo>
                    <a:pt x="1" y="46016"/>
                    <a:pt x="13259" y="59274"/>
                    <a:pt x="29625" y="59274"/>
                  </a:cubicBezTo>
                  <a:cubicBezTo>
                    <a:pt x="46016" y="59274"/>
                    <a:pt x="59274" y="46016"/>
                    <a:pt x="59274" y="29650"/>
                  </a:cubicBezTo>
                  <a:cubicBezTo>
                    <a:pt x="59274" y="13259"/>
                    <a:pt x="46016" y="0"/>
                    <a:pt x="29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3267075" y="3800150"/>
              <a:ext cx="1235600" cy="1232625"/>
            </a:xfrm>
            <a:custGeom>
              <a:avLst/>
              <a:gdLst/>
              <a:ahLst/>
              <a:cxnLst/>
              <a:rect l="l" t="t" r="r" b="b"/>
              <a:pathLst>
                <a:path w="49424" h="49305" extrusionOk="0">
                  <a:moveTo>
                    <a:pt x="26278" y="0"/>
                  </a:moveTo>
                  <a:cubicBezTo>
                    <a:pt x="24426" y="0"/>
                    <a:pt x="18194" y="1847"/>
                    <a:pt x="15589" y="3936"/>
                  </a:cubicBezTo>
                  <a:cubicBezTo>
                    <a:pt x="12807" y="6166"/>
                    <a:pt x="14887" y="7695"/>
                    <a:pt x="11278" y="10753"/>
                  </a:cubicBezTo>
                  <a:cubicBezTo>
                    <a:pt x="9558" y="12210"/>
                    <a:pt x="8055" y="12244"/>
                    <a:pt x="6727" y="12244"/>
                  </a:cubicBezTo>
                  <a:cubicBezTo>
                    <a:pt x="6661" y="12244"/>
                    <a:pt x="6597" y="12244"/>
                    <a:pt x="6532" y="12244"/>
                  </a:cubicBezTo>
                  <a:cubicBezTo>
                    <a:pt x="5157" y="12244"/>
                    <a:pt x="3973" y="12282"/>
                    <a:pt x="2932" y="13961"/>
                  </a:cubicBezTo>
                  <a:cubicBezTo>
                    <a:pt x="827" y="17294"/>
                    <a:pt x="276" y="23435"/>
                    <a:pt x="150" y="27319"/>
                  </a:cubicBezTo>
                  <a:cubicBezTo>
                    <a:pt x="0" y="31229"/>
                    <a:pt x="2782" y="29550"/>
                    <a:pt x="3208" y="33735"/>
                  </a:cubicBezTo>
                  <a:cubicBezTo>
                    <a:pt x="3609" y="37896"/>
                    <a:pt x="14612" y="47921"/>
                    <a:pt x="19223" y="49049"/>
                  </a:cubicBezTo>
                  <a:cubicBezTo>
                    <a:pt x="19967" y="49228"/>
                    <a:pt x="20571" y="49304"/>
                    <a:pt x="21077" y="49304"/>
                  </a:cubicBezTo>
                  <a:cubicBezTo>
                    <a:pt x="23692" y="49304"/>
                    <a:pt x="23673" y="47256"/>
                    <a:pt x="26592" y="46668"/>
                  </a:cubicBezTo>
                  <a:cubicBezTo>
                    <a:pt x="27196" y="46551"/>
                    <a:pt x="27766" y="46503"/>
                    <a:pt x="28321" y="46503"/>
                  </a:cubicBezTo>
                  <a:cubicBezTo>
                    <a:pt x="30611" y="46503"/>
                    <a:pt x="32634" y="47308"/>
                    <a:pt x="35679" y="47308"/>
                  </a:cubicBezTo>
                  <a:cubicBezTo>
                    <a:pt x="36149" y="47308"/>
                    <a:pt x="36644" y="47289"/>
                    <a:pt x="37168" y="47244"/>
                  </a:cubicBezTo>
                  <a:cubicBezTo>
                    <a:pt x="41905" y="46818"/>
                    <a:pt x="41780" y="43059"/>
                    <a:pt x="45389" y="38873"/>
                  </a:cubicBezTo>
                  <a:cubicBezTo>
                    <a:pt x="49023" y="34713"/>
                    <a:pt x="44562" y="29826"/>
                    <a:pt x="44010" y="28447"/>
                  </a:cubicBezTo>
                  <a:cubicBezTo>
                    <a:pt x="43434" y="27044"/>
                    <a:pt x="49148" y="25941"/>
                    <a:pt x="49299" y="22858"/>
                  </a:cubicBezTo>
                  <a:cubicBezTo>
                    <a:pt x="49424" y="19801"/>
                    <a:pt x="44136" y="7545"/>
                    <a:pt x="42456" y="5740"/>
                  </a:cubicBezTo>
                  <a:cubicBezTo>
                    <a:pt x="42001" y="5243"/>
                    <a:pt x="41480" y="5073"/>
                    <a:pt x="40913" y="5073"/>
                  </a:cubicBezTo>
                  <a:cubicBezTo>
                    <a:pt x="39687" y="5073"/>
                    <a:pt x="38241" y="5868"/>
                    <a:pt x="36757" y="5868"/>
                  </a:cubicBezTo>
                  <a:cubicBezTo>
                    <a:pt x="36435" y="5868"/>
                    <a:pt x="36113" y="5831"/>
                    <a:pt x="35790" y="5740"/>
                  </a:cubicBezTo>
                  <a:cubicBezTo>
                    <a:pt x="33283" y="5039"/>
                    <a:pt x="31128" y="1003"/>
                    <a:pt x="26592" y="26"/>
                  </a:cubicBezTo>
                  <a:cubicBezTo>
                    <a:pt x="26509" y="9"/>
                    <a:pt x="26403" y="0"/>
                    <a:pt x="26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3700" y="3886675"/>
              <a:ext cx="915450" cy="938050"/>
            </a:xfrm>
            <a:custGeom>
              <a:avLst/>
              <a:gdLst/>
              <a:ahLst/>
              <a:cxnLst/>
              <a:rect l="l" t="t" r="r" b="b"/>
              <a:pathLst>
                <a:path w="36618" h="37522" extrusionOk="0">
                  <a:moveTo>
                    <a:pt x="21166" y="0"/>
                  </a:moveTo>
                  <a:cubicBezTo>
                    <a:pt x="20747" y="0"/>
                    <a:pt x="20260" y="99"/>
                    <a:pt x="19675" y="324"/>
                  </a:cubicBezTo>
                  <a:cubicBezTo>
                    <a:pt x="15740" y="1853"/>
                    <a:pt x="12983" y="6816"/>
                    <a:pt x="11555" y="7843"/>
                  </a:cubicBezTo>
                  <a:cubicBezTo>
                    <a:pt x="9074" y="9648"/>
                    <a:pt x="2783" y="11803"/>
                    <a:pt x="1805" y="14410"/>
                  </a:cubicBezTo>
                  <a:cubicBezTo>
                    <a:pt x="828" y="17041"/>
                    <a:pt x="1" y="21227"/>
                    <a:pt x="4312" y="23031"/>
                  </a:cubicBezTo>
                  <a:cubicBezTo>
                    <a:pt x="8622" y="24836"/>
                    <a:pt x="13234" y="28320"/>
                    <a:pt x="12808" y="31252"/>
                  </a:cubicBezTo>
                  <a:cubicBezTo>
                    <a:pt x="12382" y="34159"/>
                    <a:pt x="15690" y="37367"/>
                    <a:pt x="19675" y="37518"/>
                  </a:cubicBezTo>
                  <a:cubicBezTo>
                    <a:pt x="19749" y="37520"/>
                    <a:pt x="19825" y="37521"/>
                    <a:pt x="19903" y="37521"/>
                  </a:cubicBezTo>
                  <a:cubicBezTo>
                    <a:pt x="23989" y="37521"/>
                    <a:pt x="32572" y="34295"/>
                    <a:pt x="32031" y="29548"/>
                  </a:cubicBezTo>
                  <a:cubicBezTo>
                    <a:pt x="31480" y="24685"/>
                    <a:pt x="33008" y="20926"/>
                    <a:pt x="34813" y="18420"/>
                  </a:cubicBezTo>
                  <a:cubicBezTo>
                    <a:pt x="36618" y="15914"/>
                    <a:pt x="36066" y="12304"/>
                    <a:pt x="33560" y="9949"/>
                  </a:cubicBezTo>
                  <a:cubicBezTo>
                    <a:pt x="31054" y="7568"/>
                    <a:pt x="31179" y="5337"/>
                    <a:pt x="27144" y="4234"/>
                  </a:cubicBezTo>
                  <a:cubicBezTo>
                    <a:pt x="23705" y="3273"/>
                    <a:pt x="23579" y="0"/>
                    <a:pt x="2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3814675" y="4088925"/>
              <a:ext cx="406050" cy="481825"/>
            </a:xfrm>
            <a:custGeom>
              <a:avLst/>
              <a:gdLst/>
              <a:ahLst/>
              <a:cxnLst/>
              <a:rect l="l" t="t" r="r" b="b"/>
              <a:pathLst>
                <a:path w="16242" h="19273" extrusionOk="0">
                  <a:moveTo>
                    <a:pt x="5144" y="0"/>
                  </a:moveTo>
                  <a:cubicBezTo>
                    <a:pt x="5084" y="0"/>
                    <a:pt x="5024" y="1"/>
                    <a:pt x="4963" y="4"/>
                  </a:cubicBezTo>
                  <a:cubicBezTo>
                    <a:pt x="2282" y="104"/>
                    <a:pt x="1" y="2510"/>
                    <a:pt x="227" y="4214"/>
                  </a:cubicBezTo>
                  <a:cubicBezTo>
                    <a:pt x="502" y="6295"/>
                    <a:pt x="2883" y="10330"/>
                    <a:pt x="5114" y="11733"/>
                  </a:cubicBezTo>
                  <a:cubicBezTo>
                    <a:pt x="7274" y="13093"/>
                    <a:pt x="4991" y="19272"/>
                    <a:pt x="7123" y="19272"/>
                  </a:cubicBezTo>
                  <a:cubicBezTo>
                    <a:pt x="7192" y="19272"/>
                    <a:pt x="7266" y="19266"/>
                    <a:pt x="7344" y="19252"/>
                  </a:cubicBezTo>
                  <a:cubicBezTo>
                    <a:pt x="9851" y="18826"/>
                    <a:pt x="13034" y="15418"/>
                    <a:pt x="12482" y="13037"/>
                  </a:cubicBezTo>
                  <a:cubicBezTo>
                    <a:pt x="11931" y="10631"/>
                    <a:pt x="15139" y="7623"/>
                    <a:pt x="15690" y="7022"/>
                  </a:cubicBezTo>
                  <a:cubicBezTo>
                    <a:pt x="16242" y="6445"/>
                    <a:pt x="15966" y="4641"/>
                    <a:pt x="13886" y="3112"/>
                  </a:cubicBezTo>
                  <a:cubicBezTo>
                    <a:pt x="11780" y="1558"/>
                    <a:pt x="8598" y="1006"/>
                    <a:pt x="6768" y="305"/>
                  </a:cubicBezTo>
                  <a:cubicBezTo>
                    <a:pt x="6227" y="102"/>
                    <a:pt x="5685" y="0"/>
                    <a:pt x="5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3345375" y="3798900"/>
              <a:ext cx="1311450" cy="1356550"/>
            </a:xfrm>
            <a:custGeom>
              <a:avLst/>
              <a:gdLst/>
              <a:ahLst/>
              <a:cxnLst/>
              <a:rect l="l" t="t" r="r" b="b"/>
              <a:pathLst>
                <a:path w="52458" h="54262" extrusionOk="0">
                  <a:moveTo>
                    <a:pt x="39350" y="1"/>
                  </a:moveTo>
                  <a:lnTo>
                    <a:pt x="39350" y="1"/>
                  </a:lnTo>
                  <a:cubicBezTo>
                    <a:pt x="43610" y="5139"/>
                    <a:pt x="46167" y="11730"/>
                    <a:pt x="46167" y="18923"/>
                  </a:cubicBezTo>
                  <a:cubicBezTo>
                    <a:pt x="46167" y="35289"/>
                    <a:pt x="32883" y="48573"/>
                    <a:pt x="16517" y="48573"/>
                  </a:cubicBezTo>
                  <a:cubicBezTo>
                    <a:pt x="10402" y="48573"/>
                    <a:pt x="4713" y="46718"/>
                    <a:pt x="1" y="43535"/>
                  </a:cubicBezTo>
                  <a:lnTo>
                    <a:pt x="1" y="43535"/>
                  </a:lnTo>
                  <a:cubicBezTo>
                    <a:pt x="5440" y="50101"/>
                    <a:pt x="13635" y="54262"/>
                    <a:pt x="22808" y="54262"/>
                  </a:cubicBezTo>
                  <a:cubicBezTo>
                    <a:pt x="39199" y="54262"/>
                    <a:pt x="52457" y="41004"/>
                    <a:pt x="52457" y="24638"/>
                  </a:cubicBezTo>
                  <a:cubicBezTo>
                    <a:pt x="52457" y="14362"/>
                    <a:pt x="47244" y="5339"/>
                    <a:pt x="39350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6579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-392522" y="20257"/>
            <a:ext cx="12977060" cy="7655644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3"/>
          <p:cNvSpPr/>
          <p:nvPr/>
        </p:nvSpPr>
        <p:spPr>
          <a:xfrm flipH="1">
            <a:off x="-336085" y="-104263"/>
            <a:ext cx="6432085" cy="7968620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3"/>
          <p:cNvSpPr/>
          <p:nvPr/>
        </p:nvSpPr>
        <p:spPr>
          <a:xfrm rot="-9970999" flipH="1">
            <a:off x="7538055" y="-1474161"/>
            <a:ext cx="6894460" cy="761912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" name="Google Shape;116;p3"/>
          <p:cNvGrpSpPr/>
          <p:nvPr/>
        </p:nvGrpSpPr>
        <p:grpSpPr>
          <a:xfrm rot="-1953277">
            <a:off x="9644468" y="4374240"/>
            <a:ext cx="2723297" cy="3282753"/>
            <a:chOff x="2705025" y="356575"/>
            <a:chExt cx="1582750" cy="1907900"/>
          </a:xfrm>
        </p:grpSpPr>
        <p:sp>
          <p:nvSpPr>
            <p:cNvPr id="117" name="Google Shape;117;p3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705025" y="356575"/>
              <a:ext cx="1582750" cy="1907900"/>
            </a:xfrm>
            <a:custGeom>
              <a:avLst/>
              <a:gdLst/>
              <a:ahLst/>
              <a:cxnLst/>
              <a:rect l="l" t="t" r="r" b="b"/>
              <a:pathLst>
                <a:path w="63310" h="76316" extrusionOk="0">
                  <a:moveTo>
                    <a:pt x="3166" y="0"/>
                  </a:moveTo>
                  <a:cubicBezTo>
                    <a:pt x="2929" y="0"/>
                    <a:pt x="2734" y="57"/>
                    <a:pt x="2582" y="174"/>
                  </a:cubicBezTo>
                  <a:cubicBezTo>
                    <a:pt x="1" y="2179"/>
                    <a:pt x="11028" y="20801"/>
                    <a:pt x="27269" y="41779"/>
                  </a:cubicBezTo>
                  <a:cubicBezTo>
                    <a:pt x="42531" y="61522"/>
                    <a:pt x="56927" y="76315"/>
                    <a:pt x="60741" y="76315"/>
                  </a:cubicBezTo>
                  <a:cubicBezTo>
                    <a:pt x="60979" y="76315"/>
                    <a:pt x="61176" y="76258"/>
                    <a:pt x="61329" y="76140"/>
                  </a:cubicBezTo>
                  <a:cubicBezTo>
                    <a:pt x="63309" y="74611"/>
                    <a:pt x="57319" y="63358"/>
                    <a:pt x="47144" y="48796"/>
                  </a:cubicBezTo>
                  <a:cubicBezTo>
                    <a:pt x="46818" y="49272"/>
                    <a:pt x="46467" y="49749"/>
                    <a:pt x="46066" y="50175"/>
                  </a:cubicBezTo>
                  <a:cubicBezTo>
                    <a:pt x="54187" y="61603"/>
                    <a:pt x="59149" y="69949"/>
                    <a:pt x="58046" y="70801"/>
                  </a:cubicBezTo>
                  <a:cubicBezTo>
                    <a:pt x="57985" y="70848"/>
                    <a:pt x="57907" y="70871"/>
                    <a:pt x="57811" y="70871"/>
                  </a:cubicBezTo>
                  <a:cubicBezTo>
                    <a:pt x="55506" y="70871"/>
                    <a:pt x="43274" y="57418"/>
                    <a:pt x="29725" y="39874"/>
                  </a:cubicBezTo>
                  <a:cubicBezTo>
                    <a:pt x="15590" y="21628"/>
                    <a:pt x="5389" y="5864"/>
                    <a:pt x="6918" y="4686"/>
                  </a:cubicBezTo>
                  <a:cubicBezTo>
                    <a:pt x="6978" y="4639"/>
                    <a:pt x="7056" y="4617"/>
                    <a:pt x="7151" y="4617"/>
                  </a:cubicBezTo>
                  <a:cubicBezTo>
                    <a:pt x="8746" y="4617"/>
                    <a:pt x="15128" y="11107"/>
                    <a:pt x="23409" y="20926"/>
                  </a:cubicBezTo>
                  <a:cubicBezTo>
                    <a:pt x="23936" y="20676"/>
                    <a:pt x="24487" y="20450"/>
                    <a:pt x="25039" y="20250"/>
                  </a:cubicBezTo>
                  <a:cubicBezTo>
                    <a:pt x="14567" y="8068"/>
                    <a:pt x="5972" y="0"/>
                    <a:pt x="3166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64546" y="2139001"/>
            <a:ext cx="411044" cy="392812"/>
            <a:chOff x="3483800" y="1530650"/>
            <a:chExt cx="1459674" cy="1397574"/>
          </a:xfrm>
        </p:grpSpPr>
        <p:sp>
          <p:nvSpPr>
            <p:cNvPr id="129" name="Google Shape;129;p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 rot="3907081">
            <a:off x="9438580" y="2062112"/>
            <a:ext cx="204723" cy="190121"/>
            <a:chOff x="3931664" y="3196564"/>
            <a:chExt cx="819834" cy="761359"/>
          </a:xfrm>
        </p:grpSpPr>
        <p:sp>
          <p:nvSpPr>
            <p:cNvPr id="139" name="Google Shape;139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" name="Google Shape;142;p3"/>
          <p:cNvGrpSpPr/>
          <p:nvPr/>
        </p:nvGrpSpPr>
        <p:grpSpPr>
          <a:xfrm rot="-2977161">
            <a:off x="4893580" y="6136166"/>
            <a:ext cx="384864" cy="357413"/>
            <a:chOff x="3931664" y="3196564"/>
            <a:chExt cx="819834" cy="761359"/>
          </a:xfrm>
        </p:grpSpPr>
        <p:sp>
          <p:nvSpPr>
            <p:cNvPr id="143" name="Google Shape;143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3"/>
          <p:cNvGrpSpPr/>
          <p:nvPr/>
        </p:nvGrpSpPr>
        <p:grpSpPr>
          <a:xfrm rot="-2011775">
            <a:off x="8975429" y="1201056"/>
            <a:ext cx="501033" cy="478787"/>
            <a:chOff x="3483800" y="1530650"/>
            <a:chExt cx="1459674" cy="1397574"/>
          </a:xfrm>
        </p:grpSpPr>
        <p:sp>
          <p:nvSpPr>
            <p:cNvPr id="147" name="Google Shape;147;p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3"/>
          <p:cNvGrpSpPr/>
          <p:nvPr/>
        </p:nvGrpSpPr>
        <p:grpSpPr>
          <a:xfrm rot="3907383">
            <a:off x="1489210" y="1569958"/>
            <a:ext cx="313639" cy="291268"/>
            <a:chOff x="3931664" y="3196564"/>
            <a:chExt cx="819834" cy="761359"/>
          </a:xfrm>
        </p:grpSpPr>
        <p:sp>
          <p:nvSpPr>
            <p:cNvPr id="157" name="Google Shape;157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3"/>
          <p:cNvSpPr txBox="1">
            <a:spLocks noGrp="1"/>
          </p:cNvSpPr>
          <p:nvPr>
            <p:ph type="title"/>
          </p:nvPr>
        </p:nvSpPr>
        <p:spPr>
          <a:xfrm>
            <a:off x="3399200" y="2867800"/>
            <a:ext cx="53936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1" name="Google Shape;161;p3"/>
          <p:cNvSpPr txBox="1">
            <a:spLocks noGrp="1"/>
          </p:cNvSpPr>
          <p:nvPr>
            <p:ph type="title" idx="2" hasCustomPrompt="1"/>
          </p:nvPr>
        </p:nvSpPr>
        <p:spPr>
          <a:xfrm>
            <a:off x="5346800" y="1368733"/>
            <a:ext cx="1498400" cy="124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3"/>
          <p:cNvSpPr txBox="1">
            <a:spLocks noGrp="1"/>
          </p:cNvSpPr>
          <p:nvPr>
            <p:ph type="subTitle" idx="1"/>
          </p:nvPr>
        </p:nvSpPr>
        <p:spPr>
          <a:xfrm>
            <a:off x="3399200" y="4240067"/>
            <a:ext cx="5393600" cy="9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63" name="Google Shape;163;p3"/>
          <p:cNvGrpSpPr/>
          <p:nvPr/>
        </p:nvGrpSpPr>
        <p:grpSpPr>
          <a:xfrm>
            <a:off x="1331169" y="253984"/>
            <a:ext cx="932049" cy="932049"/>
            <a:chOff x="1565300" y="733100"/>
            <a:chExt cx="1143525" cy="1143525"/>
          </a:xfrm>
        </p:grpSpPr>
        <p:sp>
          <p:nvSpPr>
            <p:cNvPr id="164" name="Google Shape;164;p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3"/>
          <p:cNvGrpSpPr/>
          <p:nvPr/>
        </p:nvGrpSpPr>
        <p:grpSpPr>
          <a:xfrm rot="-895738">
            <a:off x="479491" y="-399756"/>
            <a:ext cx="1354876" cy="1349943"/>
            <a:chOff x="4134250" y="882850"/>
            <a:chExt cx="843375" cy="844025"/>
          </a:xfrm>
        </p:grpSpPr>
        <p:sp>
          <p:nvSpPr>
            <p:cNvPr id="172" name="Google Shape;172;p3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6925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5"/>
          <p:cNvSpPr/>
          <p:nvPr/>
        </p:nvSpPr>
        <p:spPr>
          <a:xfrm rot="-9370905">
            <a:off x="-144122" y="-882944"/>
            <a:ext cx="12976604" cy="7655375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90" name="Google Shape;69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5"/>
          <p:cNvSpPr/>
          <p:nvPr/>
        </p:nvSpPr>
        <p:spPr>
          <a:xfrm rot="5400000" flipH="1">
            <a:off x="-2739668" y="-3593672"/>
            <a:ext cx="8120475" cy="8974008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2" name="Google Shape;692;p15"/>
          <p:cNvGrpSpPr/>
          <p:nvPr/>
        </p:nvGrpSpPr>
        <p:grpSpPr>
          <a:xfrm>
            <a:off x="11773917" y="6188151"/>
            <a:ext cx="541636" cy="517661"/>
            <a:chOff x="3483800" y="1530650"/>
            <a:chExt cx="1459674" cy="1397574"/>
          </a:xfrm>
        </p:grpSpPr>
        <p:sp>
          <p:nvSpPr>
            <p:cNvPr id="693" name="Google Shape;693;p1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15"/>
          <p:cNvGrpSpPr/>
          <p:nvPr/>
        </p:nvGrpSpPr>
        <p:grpSpPr>
          <a:xfrm rot="3907081">
            <a:off x="11489013" y="5338912"/>
            <a:ext cx="204723" cy="190121"/>
            <a:chOff x="3931664" y="3196564"/>
            <a:chExt cx="819834" cy="761359"/>
          </a:xfrm>
        </p:grpSpPr>
        <p:sp>
          <p:nvSpPr>
            <p:cNvPr id="703" name="Google Shape;703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6" name="Google Shape;706;p15"/>
          <p:cNvGrpSpPr/>
          <p:nvPr/>
        </p:nvGrpSpPr>
        <p:grpSpPr>
          <a:xfrm rot="-2977161">
            <a:off x="11950513" y="4199966"/>
            <a:ext cx="384864" cy="357413"/>
            <a:chOff x="3931664" y="3196564"/>
            <a:chExt cx="819834" cy="761359"/>
          </a:xfrm>
        </p:grpSpPr>
        <p:sp>
          <p:nvSpPr>
            <p:cNvPr id="707" name="Google Shape;707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0" name="Google Shape;710;p15"/>
          <p:cNvGrpSpPr/>
          <p:nvPr/>
        </p:nvGrpSpPr>
        <p:grpSpPr>
          <a:xfrm>
            <a:off x="318906" y="1211532"/>
            <a:ext cx="413196" cy="383725"/>
            <a:chOff x="3931664" y="3196564"/>
            <a:chExt cx="819834" cy="761359"/>
          </a:xfrm>
        </p:grpSpPr>
        <p:sp>
          <p:nvSpPr>
            <p:cNvPr id="711" name="Google Shape;711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" name="Google Shape;714;p15"/>
          <p:cNvGrpSpPr/>
          <p:nvPr/>
        </p:nvGrpSpPr>
        <p:grpSpPr>
          <a:xfrm rot="3907081">
            <a:off x="170980" y="2002612"/>
            <a:ext cx="204723" cy="190121"/>
            <a:chOff x="3931664" y="3196564"/>
            <a:chExt cx="819834" cy="761359"/>
          </a:xfrm>
        </p:grpSpPr>
        <p:sp>
          <p:nvSpPr>
            <p:cNvPr id="715" name="Google Shape;715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15"/>
          <p:cNvSpPr txBox="1">
            <a:spLocks noGrp="1"/>
          </p:cNvSpPr>
          <p:nvPr>
            <p:ph type="subTitle" idx="1"/>
          </p:nvPr>
        </p:nvSpPr>
        <p:spPr>
          <a:xfrm>
            <a:off x="960000" y="2500867"/>
            <a:ext cx="7958800" cy="36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19" name="Google Shape;719;p15"/>
          <p:cNvSpPr txBox="1">
            <a:spLocks noGrp="1"/>
          </p:cNvSpPr>
          <p:nvPr>
            <p:ph type="title"/>
          </p:nvPr>
        </p:nvSpPr>
        <p:spPr>
          <a:xfrm>
            <a:off x="6096000" y="575133"/>
            <a:ext cx="5136000" cy="6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0" name="Google Shape;720;p15"/>
          <p:cNvGrpSpPr/>
          <p:nvPr/>
        </p:nvGrpSpPr>
        <p:grpSpPr>
          <a:xfrm rot="-895738">
            <a:off x="954458" y="-422922"/>
            <a:ext cx="1354876" cy="1349943"/>
            <a:chOff x="4134250" y="882850"/>
            <a:chExt cx="843375" cy="844025"/>
          </a:xfrm>
        </p:grpSpPr>
        <p:sp>
          <p:nvSpPr>
            <p:cNvPr id="721" name="Google Shape;721;p15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5239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/>
          <p:nvPr/>
        </p:nvSpPr>
        <p:spPr>
          <a:xfrm rot="1521954">
            <a:off x="-513414" y="-57551"/>
            <a:ext cx="12941811" cy="7634848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5" name="Google Shape;18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5"/>
          <p:cNvGrpSpPr/>
          <p:nvPr/>
        </p:nvGrpSpPr>
        <p:grpSpPr>
          <a:xfrm>
            <a:off x="11401673" y="6242519"/>
            <a:ext cx="258265" cy="247091"/>
            <a:chOff x="3483800" y="1530650"/>
            <a:chExt cx="1459674" cy="1397574"/>
          </a:xfrm>
        </p:grpSpPr>
        <p:sp>
          <p:nvSpPr>
            <p:cNvPr id="187" name="Google Shape;187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5"/>
          <p:cNvGrpSpPr/>
          <p:nvPr/>
        </p:nvGrpSpPr>
        <p:grpSpPr>
          <a:xfrm>
            <a:off x="184999" y="5479496"/>
            <a:ext cx="424347" cy="394080"/>
            <a:chOff x="3931664" y="3196564"/>
            <a:chExt cx="819834" cy="761359"/>
          </a:xfrm>
        </p:grpSpPr>
        <p:sp>
          <p:nvSpPr>
            <p:cNvPr id="197" name="Google Shape;197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" name="Google Shape;200;p5"/>
          <p:cNvGrpSpPr/>
          <p:nvPr/>
        </p:nvGrpSpPr>
        <p:grpSpPr>
          <a:xfrm>
            <a:off x="11271453" y="5253730"/>
            <a:ext cx="667236" cy="619645"/>
            <a:chOff x="3931664" y="3196564"/>
            <a:chExt cx="819834" cy="761359"/>
          </a:xfrm>
        </p:grpSpPr>
        <p:sp>
          <p:nvSpPr>
            <p:cNvPr id="201" name="Google Shape;201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609340" y="3126319"/>
            <a:ext cx="258265" cy="247091"/>
            <a:chOff x="3483800" y="1530650"/>
            <a:chExt cx="1459674" cy="1397574"/>
          </a:xfrm>
        </p:grpSpPr>
        <p:sp>
          <p:nvSpPr>
            <p:cNvPr id="205" name="Google Shape;20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5"/>
          <p:cNvGrpSpPr/>
          <p:nvPr/>
        </p:nvGrpSpPr>
        <p:grpSpPr>
          <a:xfrm>
            <a:off x="30777" y="1487096"/>
            <a:ext cx="156283" cy="149261"/>
            <a:chOff x="3483800" y="1530650"/>
            <a:chExt cx="1459674" cy="1397574"/>
          </a:xfrm>
        </p:grpSpPr>
        <p:sp>
          <p:nvSpPr>
            <p:cNvPr id="215" name="Google Shape;21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5"/>
          <p:cNvSpPr txBox="1">
            <a:spLocks noGrp="1"/>
          </p:cNvSpPr>
          <p:nvPr>
            <p:ph type="title"/>
          </p:nvPr>
        </p:nvSpPr>
        <p:spPr>
          <a:xfrm>
            <a:off x="960000" y="575133"/>
            <a:ext cx="10272000" cy="6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1257067" y="2138433"/>
            <a:ext cx="4455600" cy="33412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5"/>
          <p:cNvSpPr/>
          <p:nvPr/>
        </p:nvSpPr>
        <p:spPr>
          <a:xfrm>
            <a:off x="6479333" y="2138300"/>
            <a:ext cx="4455600" cy="33412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5"/>
          <p:cNvSpPr txBox="1">
            <a:spLocks noGrp="1"/>
          </p:cNvSpPr>
          <p:nvPr>
            <p:ph type="subTitle" idx="1"/>
          </p:nvPr>
        </p:nvSpPr>
        <p:spPr>
          <a:xfrm>
            <a:off x="1755851" y="3744033"/>
            <a:ext cx="3458000" cy="16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8" name="Google Shape;228;p5"/>
          <p:cNvSpPr txBox="1">
            <a:spLocks noGrp="1"/>
          </p:cNvSpPr>
          <p:nvPr>
            <p:ph type="subTitle" idx="2"/>
          </p:nvPr>
        </p:nvSpPr>
        <p:spPr>
          <a:xfrm>
            <a:off x="6978117" y="3744033"/>
            <a:ext cx="3458000" cy="16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title" idx="3"/>
          </p:nvPr>
        </p:nvSpPr>
        <p:spPr>
          <a:xfrm>
            <a:off x="1581467" y="3531851"/>
            <a:ext cx="3806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"/>
          <p:cNvSpPr txBox="1">
            <a:spLocks noGrp="1"/>
          </p:cNvSpPr>
          <p:nvPr>
            <p:ph type="title" idx="4"/>
          </p:nvPr>
        </p:nvSpPr>
        <p:spPr>
          <a:xfrm>
            <a:off x="6803733" y="3531851"/>
            <a:ext cx="3806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474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006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8"/>
          <p:cNvSpPr/>
          <p:nvPr/>
        </p:nvSpPr>
        <p:spPr>
          <a:xfrm rot="1521954">
            <a:off x="-513414" y="-57551"/>
            <a:ext cx="12941811" cy="7634848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8"/>
          <p:cNvSpPr/>
          <p:nvPr/>
        </p:nvSpPr>
        <p:spPr>
          <a:xfrm rot="-5400000">
            <a:off x="6857617" y="-2513416"/>
            <a:ext cx="7004844" cy="7741115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sp>
        <p:nvSpPr>
          <p:cNvPr id="314" name="Google Shape;314;p8"/>
          <p:cNvSpPr/>
          <p:nvPr/>
        </p:nvSpPr>
        <p:spPr>
          <a:xfrm flipH="1">
            <a:off x="-610411" y="-127448"/>
            <a:ext cx="5897528" cy="7958785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5" name="Google Shape;315;p8"/>
          <p:cNvGrpSpPr/>
          <p:nvPr/>
        </p:nvGrpSpPr>
        <p:grpSpPr>
          <a:xfrm>
            <a:off x="-218266" y="-250499"/>
            <a:ext cx="1524700" cy="1524700"/>
            <a:chOff x="1565300" y="733100"/>
            <a:chExt cx="1143525" cy="1143525"/>
          </a:xfrm>
        </p:grpSpPr>
        <p:sp>
          <p:nvSpPr>
            <p:cNvPr id="316" name="Google Shape;316;p8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8"/>
          <p:cNvGrpSpPr/>
          <p:nvPr/>
        </p:nvGrpSpPr>
        <p:grpSpPr>
          <a:xfrm>
            <a:off x="9932431" y="2740838"/>
            <a:ext cx="718744" cy="688165"/>
            <a:chOff x="3483800" y="1530650"/>
            <a:chExt cx="1459674" cy="1397574"/>
          </a:xfrm>
        </p:grpSpPr>
        <p:sp>
          <p:nvSpPr>
            <p:cNvPr id="324" name="Google Shape;324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" name="Google Shape;333;p8"/>
          <p:cNvGrpSpPr/>
          <p:nvPr/>
        </p:nvGrpSpPr>
        <p:grpSpPr>
          <a:xfrm>
            <a:off x="5114714" y="255659"/>
            <a:ext cx="499989" cy="464328"/>
            <a:chOff x="3931664" y="3196564"/>
            <a:chExt cx="819834" cy="761359"/>
          </a:xfrm>
        </p:grpSpPr>
        <p:sp>
          <p:nvSpPr>
            <p:cNvPr id="334" name="Google Shape;334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8"/>
          <p:cNvGrpSpPr/>
          <p:nvPr/>
        </p:nvGrpSpPr>
        <p:grpSpPr>
          <a:xfrm rot="-3462168">
            <a:off x="4377165" y="377206"/>
            <a:ext cx="245705" cy="221241"/>
            <a:chOff x="3931664" y="3196564"/>
            <a:chExt cx="819834" cy="761359"/>
          </a:xfrm>
        </p:grpSpPr>
        <p:sp>
          <p:nvSpPr>
            <p:cNvPr id="338" name="Google Shape;338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8"/>
          <p:cNvGrpSpPr/>
          <p:nvPr/>
        </p:nvGrpSpPr>
        <p:grpSpPr>
          <a:xfrm rot="-5681754">
            <a:off x="10988505" y="4009004"/>
            <a:ext cx="245681" cy="221200"/>
            <a:chOff x="3931664" y="3196564"/>
            <a:chExt cx="819834" cy="761359"/>
          </a:xfrm>
        </p:grpSpPr>
        <p:sp>
          <p:nvSpPr>
            <p:cNvPr id="342" name="Google Shape;342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" name="Google Shape;345;p8"/>
          <p:cNvGrpSpPr/>
          <p:nvPr/>
        </p:nvGrpSpPr>
        <p:grpSpPr>
          <a:xfrm rot="3093407">
            <a:off x="431519" y="2069349"/>
            <a:ext cx="538725" cy="439151"/>
            <a:chOff x="3483800" y="1530650"/>
            <a:chExt cx="1459674" cy="1397574"/>
          </a:xfrm>
        </p:grpSpPr>
        <p:sp>
          <p:nvSpPr>
            <p:cNvPr id="346" name="Google Shape;34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3093417">
            <a:off x="4181736" y="6203964"/>
            <a:ext cx="313345" cy="300013"/>
            <a:chOff x="3483800" y="1530650"/>
            <a:chExt cx="1459674" cy="1397574"/>
          </a:xfrm>
        </p:grpSpPr>
        <p:sp>
          <p:nvSpPr>
            <p:cNvPr id="356" name="Google Shape;35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" name="Google Shape;365;p8"/>
          <p:cNvGrpSpPr/>
          <p:nvPr/>
        </p:nvGrpSpPr>
        <p:grpSpPr>
          <a:xfrm>
            <a:off x="2195414" y="4777159"/>
            <a:ext cx="499989" cy="464328"/>
            <a:chOff x="3931664" y="3196564"/>
            <a:chExt cx="819834" cy="761359"/>
          </a:xfrm>
        </p:grpSpPr>
        <p:sp>
          <p:nvSpPr>
            <p:cNvPr id="366" name="Google Shape;366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" name="Google Shape;369;p8"/>
          <p:cNvSpPr txBox="1">
            <a:spLocks noGrp="1"/>
          </p:cNvSpPr>
          <p:nvPr>
            <p:ph type="title"/>
          </p:nvPr>
        </p:nvSpPr>
        <p:spPr>
          <a:xfrm>
            <a:off x="2603400" y="2319400"/>
            <a:ext cx="6985200" cy="22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70" name="Google Shape;370;p8"/>
          <p:cNvGrpSpPr/>
          <p:nvPr/>
        </p:nvGrpSpPr>
        <p:grpSpPr>
          <a:xfrm rot="-899098">
            <a:off x="9784877" y="5030725"/>
            <a:ext cx="2549815" cy="2549455"/>
            <a:chOff x="4134250" y="882850"/>
            <a:chExt cx="843375" cy="844025"/>
          </a:xfrm>
        </p:grpSpPr>
        <p:sp>
          <p:nvSpPr>
            <p:cNvPr id="371" name="Google Shape;371;p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6" name="Google Shape;376;p8"/>
          <p:cNvGrpSpPr/>
          <p:nvPr/>
        </p:nvGrpSpPr>
        <p:grpSpPr>
          <a:xfrm>
            <a:off x="876651" y="574600"/>
            <a:ext cx="870533" cy="870533"/>
            <a:chOff x="2751400" y="2498775"/>
            <a:chExt cx="652900" cy="652900"/>
          </a:xfrm>
        </p:grpSpPr>
        <p:sp>
          <p:nvSpPr>
            <p:cNvPr id="377" name="Google Shape;377;p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4801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7FFF-0F63-C192-CB83-CC0B71BB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0F794-15ED-B119-9E53-46923163E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C476B-05B9-5475-545C-EB470C4D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D0F92-C93D-FAC7-9FF7-0F29D7F4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34C87-A50B-D20A-6F52-920E0F95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7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6"/>
          <p:cNvSpPr/>
          <p:nvPr/>
        </p:nvSpPr>
        <p:spPr>
          <a:xfrm>
            <a:off x="-392522" y="20257"/>
            <a:ext cx="12977060" cy="7655644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8" name="Google Shape;7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"/>
          <p:cNvSpPr txBox="1">
            <a:spLocks noGrp="1"/>
          </p:cNvSpPr>
          <p:nvPr>
            <p:ph type="title"/>
          </p:nvPr>
        </p:nvSpPr>
        <p:spPr>
          <a:xfrm>
            <a:off x="1513600" y="575133"/>
            <a:ext cx="9164800" cy="6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6"/>
          <p:cNvSpPr/>
          <p:nvPr/>
        </p:nvSpPr>
        <p:spPr>
          <a:xfrm>
            <a:off x="833200" y="2673933"/>
            <a:ext cx="3185200" cy="31252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16"/>
          <p:cNvSpPr/>
          <p:nvPr/>
        </p:nvSpPr>
        <p:spPr>
          <a:xfrm>
            <a:off x="8173600" y="2673933"/>
            <a:ext cx="3185200" cy="31252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16"/>
          <p:cNvSpPr/>
          <p:nvPr/>
        </p:nvSpPr>
        <p:spPr>
          <a:xfrm>
            <a:off x="4503400" y="2673933"/>
            <a:ext cx="3185200" cy="31252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16"/>
          <p:cNvSpPr txBox="1">
            <a:spLocks noGrp="1"/>
          </p:cNvSpPr>
          <p:nvPr>
            <p:ph type="subTitle" idx="1"/>
          </p:nvPr>
        </p:nvSpPr>
        <p:spPr>
          <a:xfrm>
            <a:off x="960000" y="4711717"/>
            <a:ext cx="2931600" cy="7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4" name="Google Shape;734;p16"/>
          <p:cNvSpPr txBox="1">
            <a:spLocks noGrp="1"/>
          </p:cNvSpPr>
          <p:nvPr>
            <p:ph type="title" idx="2"/>
          </p:nvPr>
        </p:nvSpPr>
        <p:spPr>
          <a:xfrm>
            <a:off x="960000" y="4156217"/>
            <a:ext cx="29316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6"/>
          <p:cNvSpPr txBox="1">
            <a:spLocks noGrp="1"/>
          </p:cNvSpPr>
          <p:nvPr>
            <p:ph type="subTitle" idx="3"/>
          </p:nvPr>
        </p:nvSpPr>
        <p:spPr>
          <a:xfrm>
            <a:off x="4630199" y="4714733"/>
            <a:ext cx="2931600" cy="7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6" name="Google Shape;736;p16"/>
          <p:cNvSpPr txBox="1">
            <a:spLocks noGrp="1"/>
          </p:cNvSpPr>
          <p:nvPr>
            <p:ph type="title" idx="4"/>
          </p:nvPr>
        </p:nvSpPr>
        <p:spPr>
          <a:xfrm>
            <a:off x="4630200" y="4159233"/>
            <a:ext cx="29316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6"/>
          <p:cNvSpPr txBox="1">
            <a:spLocks noGrp="1"/>
          </p:cNvSpPr>
          <p:nvPr>
            <p:ph type="subTitle" idx="5"/>
          </p:nvPr>
        </p:nvSpPr>
        <p:spPr>
          <a:xfrm>
            <a:off x="8300399" y="4714733"/>
            <a:ext cx="2931600" cy="7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8" name="Google Shape;738;p16"/>
          <p:cNvSpPr txBox="1">
            <a:spLocks noGrp="1"/>
          </p:cNvSpPr>
          <p:nvPr>
            <p:ph type="title" idx="6"/>
          </p:nvPr>
        </p:nvSpPr>
        <p:spPr>
          <a:xfrm>
            <a:off x="8300400" y="4159233"/>
            <a:ext cx="29316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9" name="Google Shape;739;p16"/>
          <p:cNvGrpSpPr/>
          <p:nvPr/>
        </p:nvGrpSpPr>
        <p:grpSpPr>
          <a:xfrm flipH="1">
            <a:off x="89396" y="1616085"/>
            <a:ext cx="258265" cy="247091"/>
            <a:chOff x="3483800" y="1530650"/>
            <a:chExt cx="1459674" cy="1397574"/>
          </a:xfrm>
        </p:grpSpPr>
        <p:sp>
          <p:nvSpPr>
            <p:cNvPr id="740" name="Google Shape;740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16"/>
          <p:cNvGrpSpPr/>
          <p:nvPr/>
        </p:nvGrpSpPr>
        <p:grpSpPr>
          <a:xfrm flipH="1">
            <a:off x="11505353" y="5989196"/>
            <a:ext cx="424347" cy="394080"/>
            <a:chOff x="3931664" y="3196564"/>
            <a:chExt cx="819834" cy="761359"/>
          </a:xfrm>
        </p:grpSpPr>
        <p:sp>
          <p:nvSpPr>
            <p:cNvPr id="750" name="Google Shape;750;p1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16"/>
          <p:cNvGrpSpPr/>
          <p:nvPr/>
        </p:nvGrpSpPr>
        <p:grpSpPr>
          <a:xfrm flipH="1">
            <a:off x="-90324" y="781592"/>
            <a:ext cx="468071" cy="434685"/>
            <a:chOff x="3931664" y="3196564"/>
            <a:chExt cx="819834" cy="761359"/>
          </a:xfrm>
        </p:grpSpPr>
        <p:sp>
          <p:nvSpPr>
            <p:cNvPr id="754" name="Google Shape;754;p1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" name="Google Shape;757;p16"/>
          <p:cNvGrpSpPr/>
          <p:nvPr/>
        </p:nvGrpSpPr>
        <p:grpSpPr>
          <a:xfrm flipH="1">
            <a:off x="11588396" y="3181919"/>
            <a:ext cx="258265" cy="247091"/>
            <a:chOff x="3483800" y="1530650"/>
            <a:chExt cx="1459674" cy="1397574"/>
          </a:xfrm>
        </p:grpSpPr>
        <p:sp>
          <p:nvSpPr>
            <p:cNvPr id="758" name="Google Shape;75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7" name="Google Shape;767;p16"/>
          <p:cNvGrpSpPr/>
          <p:nvPr/>
        </p:nvGrpSpPr>
        <p:grpSpPr>
          <a:xfrm flipH="1">
            <a:off x="10438605" y="6329396"/>
            <a:ext cx="156283" cy="149261"/>
            <a:chOff x="3483800" y="1530650"/>
            <a:chExt cx="1459674" cy="1397574"/>
          </a:xfrm>
        </p:grpSpPr>
        <p:sp>
          <p:nvSpPr>
            <p:cNvPr id="768" name="Google Shape;76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7" name="Google Shape;777;p16"/>
          <p:cNvGrpSpPr/>
          <p:nvPr/>
        </p:nvGrpSpPr>
        <p:grpSpPr>
          <a:xfrm flipH="1">
            <a:off x="11358796" y="596452"/>
            <a:ext cx="258265" cy="247091"/>
            <a:chOff x="3483800" y="1530650"/>
            <a:chExt cx="1459674" cy="1397574"/>
          </a:xfrm>
        </p:grpSpPr>
        <p:sp>
          <p:nvSpPr>
            <p:cNvPr id="778" name="Google Shape;77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705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466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8"/>
          <p:cNvSpPr txBox="1">
            <a:spLocks noGrp="1"/>
          </p:cNvSpPr>
          <p:nvPr>
            <p:ph type="title"/>
          </p:nvPr>
        </p:nvSpPr>
        <p:spPr>
          <a:xfrm>
            <a:off x="2835600" y="2306033"/>
            <a:ext cx="6520800" cy="16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5867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8"/>
          <p:cNvSpPr/>
          <p:nvPr/>
        </p:nvSpPr>
        <p:spPr>
          <a:xfrm>
            <a:off x="6433500" y="0"/>
            <a:ext cx="5897528" cy="777237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8"/>
          <p:cNvSpPr/>
          <p:nvPr/>
        </p:nvSpPr>
        <p:spPr>
          <a:xfrm rot="10800000" flipH="1">
            <a:off x="-4428998" y="-987406"/>
            <a:ext cx="7004844" cy="7845412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grpSp>
        <p:nvGrpSpPr>
          <p:cNvPr id="838" name="Google Shape;838;p18"/>
          <p:cNvGrpSpPr/>
          <p:nvPr/>
        </p:nvGrpSpPr>
        <p:grpSpPr>
          <a:xfrm>
            <a:off x="944113" y="5425224"/>
            <a:ext cx="1145187" cy="1145187"/>
            <a:chOff x="2751400" y="2498775"/>
            <a:chExt cx="652900" cy="652900"/>
          </a:xfrm>
        </p:grpSpPr>
        <p:sp>
          <p:nvSpPr>
            <p:cNvPr id="839" name="Google Shape;839;p1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8" name="Google Shape;848;p18"/>
          <p:cNvGrpSpPr/>
          <p:nvPr/>
        </p:nvGrpSpPr>
        <p:grpSpPr>
          <a:xfrm>
            <a:off x="11001086" y="-160044"/>
            <a:ext cx="1362508" cy="1362547"/>
            <a:chOff x="4876725" y="2387875"/>
            <a:chExt cx="874075" cy="874100"/>
          </a:xfrm>
        </p:grpSpPr>
        <p:sp>
          <p:nvSpPr>
            <p:cNvPr id="849" name="Google Shape;849;p18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1" name="Google Shape;861;p18"/>
          <p:cNvGrpSpPr/>
          <p:nvPr/>
        </p:nvGrpSpPr>
        <p:grpSpPr>
          <a:xfrm rot="8419">
            <a:off x="10903813" y="749732"/>
            <a:ext cx="551007" cy="548953"/>
            <a:chOff x="4134250" y="882850"/>
            <a:chExt cx="843375" cy="844025"/>
          </a:xfrm>
        </p:grpSpPr>
        <p:sp>
          <p:nvSpPr>
            <p:cNvPr id="862" name="Google Shape;862;p1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943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D3A0-83E3-F41F-E574-22B0CAEB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46008-C90E-37C1-7354-2CE83B043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BF18F-09C7-F658-16D7-79F52A2A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1C022-01F5-5399-D951-0633A8EB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9FD09-AE5F-9ECD-5BAE-4C058B3E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2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307B-07AE-26A3-C2B5-A08D7828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AEB17-040F-6A6E-777E-55D4E3116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EE83B-C631-0E12-2D7E-93E6C70A7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E85EC-7D9D-3055-9C74-5D1BD858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6DA5A-6888-13E1-C694-7242CB41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A217A-BDFD-B915-8F9C-7FCFB4F9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F6612-524E-F318-3549-9010D43B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CD008-C18A-B941-08DC-7FD47E825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CE316-FADB-1F76-83EB-6742D223D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96C5-9E90-C9B8-B116-9BB5B75BA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721415-BA13-82BC-5816-33831DB008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66F67-B0FB-4E27-663A-974E7BC4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1D3E3-5A3F-4060-3793-38E1E4B5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DB604-3FD3-7758-5F73-56B0DD53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6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764C-A457-32CE-F9A6-7C7C8DFB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65462-7964-B604-CCBD-5203C6F1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DA16B-B1F0-2D29-03CA-D9B7EE4F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E1D4E-5008-6C9C-829B-DC5931D0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6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7F2CC-D7E2-8AD3-EF4B-8550CF41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C6CF6-ED41-E7DC-2CBD-E63D570E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C9F81-2BBF-F720-83E7-27091E24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2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C98D-CEB9-2D74-81AD-E99287FF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782EE-04E3-B3BC-3F8A-B84B93593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CD47D-DE06-A68D-5408-BF7D6EDD0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3FCD-2A21-AB63-A38D-6CF7BCEA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BD906-277B-18D5-3231-F97099D4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C955-E682-5FDF-FFC8-1B9A64837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1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0756-63DC-E1EA-BC67-DC593EC4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C6DDF-223E-4C0F-B62A-2CDAC387A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C5AB0-3153-34F3-510B-3C596A426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CB3D8-0EE8-09C3-9226-D9F37AB6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F03A0-F410-BF0A-6249-506CE625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F8529-FC38-E5F3-84AE-26449CE2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D1D04-EFDE-1BF0-DCA7-986FC691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C1E92-7248-97BF-31A5-696B3BE1C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FB11E-EB50-71C9-6A36-29C1C90FB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89AC4-4A90-40AA-977E-7A540F42E39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E4E35-DEBD-B530-B345-E9A34F69A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094E6-590A-A30C-36E5-951950900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2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7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12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19.png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2.png"/><Relationship Id="rId4" Type="http://schemas.openxmlformats.org/officeDocument/2006/relationships/audio" Target="../media/media7.mp3"/><Relationship Id="rId9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19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52.png"/><Relationship Id="rId4" Type="http://schemas.openxmlformats.org/officeDocument/2006/relationships/audio" Target="../media/media9.mp3"/><Relationship Id="rId9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19.png"/><Relationship Id="rId3" Type="http://schemas.microsoft.com/office/2007/relationships/media" Target="../media/media11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52.png"/><Relationship Id="rId4" Type="http://schemas.openxmlformats.org/officeDocument/2006/relationships/audio" Target="../media/media11.mp3"/><Relationship Id="rId9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3.xml"/><Relationship Id="rId3" Type="http://schemas.openxmlformats.org/officeDocument/2006/relationships/image" Target="../media/image58.jpeg"/><Relationship Id="rId7" Type="http://schemas.openxmlformats.org/officeDocument/2006/relationships/slide" Target="slide19.xml"/><Relationship Id="rId12" Type="http://schemas.openxmlformats.org/officeDocument/2006/relationships/slide" Target="slide2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slide" Target="slide22.xml"/><Relationship Id="rId5" Type="http://schemas.openxmlformats.org/officeDocument/2006/relationships/image" Target="../media/image59.png"/><Relationship Id="rId10" Type="http://schemas.openxmlformats.org/officeDocument/2006/relationships/slide" Target="slide21.xml"/><Relationship Id="rId4" Type="http://schemas.openxmlformats.org/officeDocument/2006/relationships/image" Target="../media/image52.png"/><Relationship Id="rId9" Type="http://schemas.openxmlformats.org/officeDocument/2006/relationships/slide" Target="slide20.xml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jpe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gif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emf"/><Relationship Id="rId27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8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4.png"/><Relationship Id="rId7" Type="http://schemas.openxmlformats.org/officeDocument/2006/relationships/slide" Target="slide2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image" Target="../media/image66.png"/><Relationship Id="rId10" Type="http://schemas.openxmlformats.org/officeDocument/2006/relationships/slide" Target="slide30.xml"/><Relationship Id="rId4" Type="http://schemas.openxmlformats.org/officeDocument/2006/relationships/image" Target="../media/image65.png"/><Relationship Id="rId9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25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25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25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25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25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fif"/><Relationship Id="rId3" Type="http://schemas.openxmlformats.org/officeDocument/2006/relationships/image" Target="../media/image73.emf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10" Type="http://schemas.openxmlformats.org/officeDocument/2006/relationships/image" Target="../media/image31.png"/><Relationship Id="rId4" Type="http://schemas.openxmlformats.org/officeDocument/2006/relationships/image" Target="../media/image74.emf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gif"/><Relationship Id="rId5" Type="http://schemas.openxmlformats.org/officeDocument/2006/relationships/image" Target="../media/image82.png"/><Relationship Id="rId10" Type="http://schemas.openxmlformats.org/officeDocument/2006/relationships/image" Target="../media/image31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media12.mp3"/><Relationship Id="rId7" Type="http://schemas.openxmlformats.org/officeDocument/2006/relationships/image" Target="../media/image87.jpeg"/><Relationship Id="rId2" Type="http://schemas.microsoft.com/office/2007/relationships/media" Target="../media/media12.mp3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90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BB4A7E-6274-D946-EC16-11267C15550E}"/>
              </a:ext>
            </a:extLst>
          </p:cNvPr>
          <p:cNvSpPr txBox="1"/>
          <p:nvPr/>
        </p:nvSpPr>
        <p:spPr>
          <a:xfrm>
            <a:off x="1543311" y="3448666"/>
            <a:ext cx="9105378" cy="1015663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Welcome to our class!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47CCAE-EE26-9A3E-4F9D-F6001F97BC4C}"/>
              </a:ext>
            </a:extLst>
          </p:cNvPr>
          <p:cNvSpPr/>
          <p:nvPr/>
        </p:nvSpPr>
        <p:spPr>
          <a:xfrm>
            <a:off x="2748070" y="2200417"/>
            <a:ext cx="6695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Happy Teachers’ Day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2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64567" y="3625691"/>
            <a:ext cx="1308232" cy="13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5921227" y="1936534"/>
            <a:ext cx="2913044" cy="219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70713" y="2314031"/>
            <a:ext cx="2331711" cy="10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347655" y="1109724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636A07-B60E-3546-A4C7-682EF2A3ACC1}"/>
              </a:ext>
            </a:extLst>
          </p:cNvPr>
          <p:cNvGrpSpPr/>
          <p:nvPr/>
        </p:nvGrpSpPr>
        <p:grpSpPr>
          <a:xfrm>
            <a:off x="412835" y="1049700"/>
            <a:ext cx="8606117" cy="5753275"/>
            <a:chOff x="309626" y="787275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309626" y="787275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25681" y="852724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those?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362698" y="3708265"/>
              <a:ext cx="4822476" cy="855931"/>
            </a:xfrm>
            <a:prstGeom prst="wedgeEllipseCallout">
              <a:avLst>
                <a:gd name="adj1" fmla="val 39586"/>
                <a:gd name="adj2" fmla="val 9089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Those are ……...……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546148" y="303730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5208" y="1915403"/>
              <a:ext cx="2182186" cy="926075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8" name="Picture 7" descr="A group of turtles&#10;&#10;Description automatically generated with medium confidence">
              <a:extLst>
                <a:ext uri="{FF2B5EF4-FFF2-40B4-BE49-F238E27FC236}">
                  <a16:creationId xmlns:a16="http://schemas.microsoft.com/office/drawing/2014/main" id="{820160EA-7A4A-4648-9FF7-36C7668CA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26279" y="1312715"/>
              <a:ext cx="2585505" cy="182077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5363999" y="5106355"/>
            <a:ext cx="200809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turtles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6C27FDC5-49DD-3348-860D-C3AE59E60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5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64567" y="3625691"/>
            <a:ext cx="1308232" cy="13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4654002" y="2695497"/>
            <a:ext cx="4139028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402614" y="973343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C41E9C-5B18-924B-8F24-6FD44A3D0E6E}"/>
              </a:ext>
            </a:extLst>
          </p:cNvPr>
          <p:cNvGrpSpPr/>
          <p:nvPr/>
        </p:nvGrpSpPr>
        <p:grpSpPr>
          <a:xfrm>
            <a:off x="376067" y="975360"/>
            <a:ext cx="8606117" cy="5753275"/>
            <a:chOff x="172663" y="753636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172663" y="753636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988718" y="819085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those?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225735" y="3674626"/>
              <a:ext cx="4822476" cy="855931"/>
            </a:xfrm>
            <a:prstGeom prst="wedgeEllipseCallout">
              <a:avLst>
                <a:gd name="adj1" fmla="val 39586"/>
                <a:gd name="adj2" fmla="val 9089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Those are ….……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409185" y="3003661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8245" y="2029695"/>
              <a:ext cx="1924482" cy="778144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5" name="Picture 4" descr="Birds sitting on a branch&#10;&#10;Description automatically generated with medium confidence">
              <a:extLst>
                <a:ext uri="{FF2B5EF4-FFF2-40B4-BE49-F238E27FC236}">
                  <a16:creationId xmlns:a16="http://schemas.microsoft.com/office/drawing/2014/main" id="{EF5066E4-039C-DF4B-8816-886A2005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68933" y="1461449"/>
              <a:ext cx="2747405" cy="18924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5279165" y="5001472"/>
            <a:ext cx="2008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birds</a:t>
            </a:r>
          </a:p>
        </p:txBody>
      </p:sp>
      <p:pic>
        <p:nvPicPr>
          <p:cNvPr id="20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1FFCD627-2427-C447-8D47-C7D7ADF76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81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4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4866926" y="1890069"/>
            <a:ext cx="3114676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505169" y="826768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8E2391-A9A4-F34C-A5DC-8729F787AB35}"/>
              </a:ext>
            </a:extLst>
          </p:cNvPr>
          <p:cNvGrpSpPr/>
          <p:nvPr/>
        </p:nvGrpSpPr>
        <p:grpSpPr>
          <a:xfrm>
            <a:off x="376067" y="1037592"/>
            <a:ext cx="8606117" cy="5753275"/>
            <a:chOff x="282050" y="778194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282050" y="778194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098105" y="843643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those?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335121" y="3699184"/>
              <a:ext cx="5097881" cy="855931"/>
            </a:xfrm>
            <a:prstGeom prst="wedgeEllipseCallout">
              <a:avLst>
                <a:gd name="adj1" fmla="val 39586"/>
                <a:gd name="adj2" fmla="val 9089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Those are ……….……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518572" y="3028219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7632" y="2054253"/>
              <a:ext cx="1924482" cy="778144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27EF0B-F535-F949-B154-85DEAE9F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46360" y="1394543"/>
              <a:ext cx="2548539" cy="209756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5279164" y="5125457"/>
            <a:ext cx="21910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giraffes</a:t>
            </a:r>
          </a:p>
        </p:txBody>
      </p:sp>
      <p:pic>
        <p:nvPicPr>
          <p:cNvPr id="18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0EEFDA80-4CF1-4048-AE62-00ED9B98C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7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67135 0.552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51" y="27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50594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4" y="3988551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92" y="-220611"/>
            <a:ext cx="10085931" cy="50881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7"/>
            <a:ext cx="2554844" cy="165360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1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883050" y="149559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457189">
              <a:defRPr/>
            </a:pP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Task 4: Listen and repeat.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2"/>
            <a:ext cx="1048683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9" y="264702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7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reen grass barbeque grill at park or forest trees and bushes flowers  scenery background , nature lawn ecology peace vector illustration of forest  nature happy funny picnic cartoon style landscape Stock Vector |">
            <a:extLst>
              <a:ext uri="{FF2B5EF4-FFF2-40B4-BE49-F238E27FC236}">
                <a16:creationId xmlns:a16="http://schemas.microsoft.com/office/drawing/2014/main" id="{F78DF457-43D4-D440-A0F4-AFEA666D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arzan | Tarzan disney, Tarzan, Character design">
            <a:extLst>
              <a:ext uri="{FF2B5EF4-FFF2-40B4-BE49-F238E27FC236}">
                <a16:creationId xmlns:a16="http://schemas.microsoft.com/office/drawing/2014/main" id="{43974590-F5C8-5244-986B-2262874F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1925" y="1146089"/>
            <a:ext cx="1970564" cy="25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B1F1AE87-CA63-A940-885D-5F19896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5797" y="3837791"/>
            <a:ext cx="1713587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n elephant with tusks&#10;&#10;Description automatically generated">
            <a:extLst>
              <a:ext uri="{FF2B5EF4-FFF2-40B4-BE49-F238E27FC236}">
                <a16:creationId xmlns:a16="http://schemas.microsoft.com/office/drawing/2014/main" id="{15FF97AF-1068-E04C-9C41-81F4ACA5E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6410" y="2697481"/>
            <a:ext cx="3352417" cy="2796988"/>
          </a:xfrm>
          <a:prstGeom prst="rect">
            <a:avLst/>
          </a:prstGeom>
        </p:spPr>
      </p:pic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45B0D05C-2AD0-2B41-A015-F31206029E78}"/>
              </a:ext>
            </a:extLst>
          </p:cNvPr>
          <p:cNvSpPr/>
          <p:nvPr/>
        </p:nvSpPr>
        <p:spPr>
          <a:xfrm>
            <a:off x="272527" y="2452745"/>
            <a:ext cx="3583317" cy="674145"/>
          </a:xfrm>
          <a:prstGeom prst="wedgeRoundRectCallout">
            <a:avLst>
              <a:gd name="adj1" fmla="val 16662"/>
              <a:gd name="adj2" fmla="val 9867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this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799DB15C-F91C-D346-8287-C9FAE4D84B74}"/>
              </a:ext>
            </a:extLst>
          </p:cNvPr>
          <p:cNvSpPr/>
          <p:nvPr/>
        </p:nvSpPr>
        <p:spPr>
          <a:xfrm>
            <a:off x="5565290" y="720465"/>
            <a:ext cx="4561900" cy="674145"/>
          </a:xfrm>
          <a:prstGeom prst="wedgeRoundRectCallout">
            <a:avLst>
              <a:gd name="adj1" fmla="val 40897"/>
              <a:gd name="adj2" fmla="val 1114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an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elephant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3480" y="3335953"/>
            <a:ext cx="649817" cy="649817"/>
          </a:xfrm>
          <a:prstGeom prst="rect">
            <a:avLst/>
          </a:prstGeom>
        </p:spPr>
      </p:pic>
      <p:pic>
        <p:nvPicPr>
          <p:cNvPr id="3" name="Medi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66708" y="1396228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reen grass barbeque grill at park or forest trees and bushes flowers  scenery background , nature lawn ecology peace vector illustration of forest  nature happy funny picnic cartoon style landscape Stock Vector |">
            <a:extLst>
              <a:ext uri="{FF2B5EF4-FFF2-40B4-BE49-F238E27FC236}">
                <a16:creationId xmlns:a16="http://schemas.microsoft.com/office/drawing/2014/main" id="{F78DF457-43D4-D440-A0F4-AFEA666D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arzan | Tarzan disney, Tarzan, Character design">
            <a:extLst>
              <a:ext uri="{FF2B5EF4-FFF2-40B4-BE49-F238E27FC236}">
                <a16:creationId xmlns:a16="http://schemas.microsoft.com/office/drawing/2014/main" id="{43974590-F5C8-5244-986B-2262874F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7898" y="1119195"/>
            <a:ext cx="1970564" cy="25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B1F1AE87-CA63-A940-885D-5F19896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5797" y="3837791"/>
            <a:ext cx="1713587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45B0D05C-2AD0-2B41-A015-F31206029E78}"/>
              </a:ext>
            </a:extLst>
          </p:cNvPr>
          <p:cNvSpPr/>
          <p:nvPr/>
        </p:nvSpPr>
        <p:spPr>
          <a:xfrm>
            <a:off x="272527" y="2452745"/>
            <a:ext cx="4505152" cy="674145"/>
          </a:xfrm>
          <a:prstGeom prst="wedgeRoundRectCallout">
            <a:avLst>
              <a:gd name="adj1" fmla="val 8704"/>
              <a:gd name="adj2" fmla="val 11781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 are </a:t>
            </a:r>
            <a:r>
              <a:rPr lang="en-US" sz="4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799DB15C-F91C-D346-8287-C9FAE4D84B74}"/>
              </a:ext>
            </a:extLst>
          </p:cNvPr>
          <p:cNvSpPr/>
          <p:nvPr/>
        </p:nvSpPr>
        <p:spPr>
          <a:xfrm>
            <a:off x="5565291" y="720465"/>
            <a:ext cx="4340211" cy="674145"/>
          </a:xfrm>
          <a:prstGeom prst="wedgeRoundRectCallout">
            <a:avLst>
              <a:gd name="adj1" fmla="val 40897"/>
              <a:gd name="adj2" fmla="val 1114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giraffe</a:t>
            </a:r>
            <a:r>
              <a:rPr lang="en-US" sz="4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F11C6776-7CBF-4F45-B5FC-70CEC76B1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3487" y="2183614"/>
            <a:ext cx="3174411" cy="256888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D882C8-A804-E94C-8F09-FD5F44C75B30}"/>
              </a:ext>
            </a:extLst>
          </p:cNvPr>
          <p:cNvCxnSpPr>
            <a:cxnSpLocks/>
          </p:cNvCxnSpPr>
          <p:nvPr/>
        </p:nvCxnSpPr>
        <p:spPr>
          <a:xfrm flipV="1">
            <a:off x="2999315" y="3731113"/>
            <a:ext cx="3096685" cy="1021388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" name="Me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4630" y="3104093"/>
            <a:ext cx="649817" cy="649817"/>
          </a:xfrm>
          <a:prstGeom prst="rect">
            <a:avLst/>
          </a:prstGeom>
        </p:spPr>
      </p:pic>
      <p:pic>
        <p:nvPicPr>
          <p:cNvPr id="4" name="Media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78430" y="1394610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rtoon Beach Wallpapers - Top Những Hình Ảnh Đẹp">
            <a:extLst>
              <a:ext uri="{FF2B5EF4-FFF2-40B4-BE49-F238E27FC236}">
                <a16:creationId xmlns:a16="http://schemas.microsoft.com/office/drawing/2014/main" id="{F029C2D2-5730-114B-9C56-17A20F95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arzan | Tarzan disney, Tarzan, Character design">
            <a:extLst>
              <a:ext uri="{FF2B5EF4-FFF2-40B4-BE49-F238E27FC236}">
                <a16:creationId xmlns:a16="http://schemas.microsoft.com/office/drawing/2014/main" id="{C4AF7ECC-8D4C-5945-93D5-759D382D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60" y="1088714"/>
            <a:ext cx="2520701" cy="32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63BFB984-C40E-E444-9868-50A53F30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695" y="3411916"/>
            <a:ext cx="21007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ky, fish, shark, blue&#10;&#10;Description automatically generated">
            <a:extLst>
              <a:ext uri="{FF2B5EF4-FFF2-40B4-BE49-F238E27FC236}">
                <a16:creationId xmlns:a16="http://schemas.microsoft.com/office/drawing/2014/main" id="{AAFFAD15-4AFE-1A49-B251-244B739DF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7420" y="1164683"/>
            <a:ext cx="2865201" cy="2342724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E4CB05C-DDF5-864D-82B7-C29F7E5401E4}"/>
              </a:ext>
            </a:extLst>
          </p:cNvPr>
          <p:cNvSpPr/>
          <p:nvPr/>
        </p:nvSpPr>
        <p:spPr>
          <a:xfrm>
            <a:off x="6327340" y="5080496"/>
            <a:ext cx="4145280" cy="674145"/>
          </a:xfrm>
          <a:prstGeom prst="wedgeRoundRectCallout">
            <a:avLst>
              <a:gd name="adj1" fmla="val 50030"/>
              <a:gd name="adj2" fmla="val -16147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 a shark.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3121A8A-1DD1-1142-AC92-A80DC45EFE1B}"/>
              </a:ext>
            </a:extLst>
          </p:cNvPr>
          <p:cNvSpPr/>
          <p:nvPr/>
        </p:nvSpPr>
        <p:spPr>
          <a:xfrm>
            <a:off x="413905" y="4789345"/>
            <a:ext cx="3766456" cy="674145"/>
          </a:xfrm>
          <a:prstGeom prst="wedgeRoundRectCallout">
            <a:avLst>
              <a:gd name="adj1" fmla="val 18096"/>
              <a:gd name="adj2" fmla="val -1289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that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6BEC3D-A3AC-9441-86A4-2E53CDA1B3E0}"/>
              </a:ext>
            </a:extLst>
          </p:cNvPr>
          <p:cNvCxnSpPr>
            <a:cxnSpLocks/>
          </p:cNvCxnSpPr>
          <p:nvPr/>
        </p:nvCxnSpPr>
        <p:spPr>
          <a:xfrm flipV="1">
            <a:off x="4180362" y="2681681"/>
            <a:ext cx="3096685" cy="1021388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4" name="3.11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59661" y="5510928"/>
            <a:ext cx="649817" cy="649817"/>
          </a:xfrm>
          <a:prstGeom prst="rect">
            <a:avLst/>
          </a:prstGeom>
        </p:spPr>
      </p:pic>
      <p:pic>
        <p:nvPicPr>
          <p:cNvPr id="5" name="3.11_0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7860" y="5835836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rtoon Beach Wallpapers - Top Những Hình Ảnh Đẹp">
            <a:extLst>
              <a:ext uri="{FF2B5EF4-FFF2-40B4-BE49-F238E27FC236}">
                <a16:creationId xmlns:a16="http://schemas.microsoft.com/office/drawing/2014/main" id="{F029C2D2-5730-114B-9C56-17A20F95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arzan | Tarzan disney, Tarzan, Character design">
            <a:extLst>
              <a:ext uri="{FF2B5EF4-FFF2-40B4-BE49-F238E27FC236}">
                <a16:creationId xmlns:a16="http://schemas.microsoft.com/office/drawing/2014/main" id="{C4AF7ECC-8D4C-5945-93D5-759D382D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60" y="1088714"/>
            <a:ext cx="2520701" cy="32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63BFB984-C40E-E444-9868-50A53F30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695" y="3411916"/>
            <a:ext cx="21007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E4CB05C-DDF5-864D-82B7-C29F7E5401E4}"/>
              </a:ext>
            </a:extLst>
          </p:cNvPr>
          <p:cNvSpPr/>
          <p:nvPr/>
        </p:nvSpPr>
        <p:spPr>
          <a:xfrm>
            <a:off x="6442090" y="5289126"/>
            <a:ext cx="4308101" cy="674145"/>
          </a:xfrm>
          <a:prstGeom prst="wedgeRoundRectCallout">
            <a:avLst>
              <a:gd name="adj1" fmla="val 50030"/>
              <a:gd name="adj2" fmla="val -16147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whale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3121A8A-1DD1-1142-AC92-A80DC45EFE1B}"/>
              </a:ext>
            </a:extLst>
          </p:cNvPr>
          <p:cNvSpPr/>
          <p:nvPr/>
        </p:nvSpPr>
        <p:spPr>
          <a:xfrm>
            <a:off x="383416" y="5067150"/>
            <a:ext cx="4772353" cy="674145"/>
          </a:xfrm>
          <a:prstGeom prst="wedgeRoundRectCallout">
            <a:avLst>
              <a:gd name="adj1" fmla="val -1583"/>
              <a:gd name="adj2" fmla="val -19914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 are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" name="Picture 2" descr="A sea animal swimming underwater&#10;&#10;Description automatically generated with low confidence">
            <a:extLst>
              <a:ext uri="{FF2B5EF4-FFF2-40B4-BE49-F238E27FC236}">
                <a16:creationId xmlns:a16="http://schemas.microsoft.com/office/drawing/2014/main" id="{FFF43A64-9FB9-4748-AA38-A11D2B2AF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339" y="2163158"/>
            <a:ext cx="3247628" cy="2683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" name="3.11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3664" y="5741296"/>
            <a:ext cx="649817" cy="649817"/>
          </a:xfrm>
          <a:prstGeom prst="rect">
            <a:avLst/>
          </a:prstGeom>
        </p:spPr>
      </p:pic>
      <p:pic>
        <p:nvPicPr>
          <p:cNvPr id="4" name="3.11_0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96398" y="608572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artoon of beautiful garden background with dirt road. Download a Free  Preview or High Quality Adobe… | Cartoon garden, Scenery drawing for kids,  Cartoon background">
            <a:extLst>
              <a:ext uri="{FF2B5EF4-FFF2-40B4-BE49-F238E27FC236}">
                <a16:creationId xmlns:a16="http://schemas.microsoft.com/office/drawing/2014/main" id="{F08656BC-18A2-2746-9AC5-0FACE476B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87A3609D-394E-314C-9419-42AD4584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83" y="3499821"/>
            <a:ext cx="21007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Tarzan Icon | Disney Iconset | Nikolov">
            <a:extLst>
              <a:ext uri="{FF2B5EF4-FFF2-40B4-BE49-F238E27FC236}">
                <a16:creationId xmlns:a16="http://schemas.microsoft.com/office/drawing/2014/main" id="{B22B1E33-F099-FB46-995C-4FED1DC8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70" y="3481679"/>
            <a:ext cx="2812228" cy="281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7FEF611-C348-394F-8D73-7E05D16FF60A}"/>
              </a:ext>
            </a:extLst>
          </p:cNvPr>
          <p:cNvGrpSpPr/>
          <p:nvPr/>
        </p:nvGrpSpPr>
        <p:grpSpPr>
          <a:xfrm>
            <a:off x="555247" y="588086"/>
            <a:ext cx="1340164" cy="1549102"/>
            <a:chOff x="416435" y="441064"/>
            <a:chExt cx="1005123" cy="1161826"/>
          </a:xfrm>
        </p:grpSpPr>
        <p:pic>
          <p:nvPicPr>
            <p:cNvPr id="17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BBCE3069-442F-1843-BC63-5BD9976F5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35" y="441064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4E9D3A01-F27E-604D-BE45-05D9B6146324}"/>
                </a:ext>
              </a:extLst>
            </p:cNvPr>
            <p:cNvSpPr txBox="1"/>
            <p:nvPr/>
          </p:nvSpPr>
          <p:spPr>
            <a:xfrm>
              <a:off x="659407" y="774550"/>
              <a:ext cx="451085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b="1" dirty="0"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D77528-36A7-5246-B074-61CF7C4EE937}"/>
              </a:ext>
            </a:extLst>
          </p:cNvPr>
          <p:cNvGrpSpPr/>
          <p:nvPr/>
        </p:nvGrpSpPr>
        <p:grpSpPr>
          <a:xfrm>
            <a:off x="2272066" y="1248632"/>
            <a:ext cx="1233420" cy="1404175"/>
            <a:chOff x="1704049" y="936474"/>
            <a:chExt cx="925065" cy="1053131"/>
          </a:xfrm>
        </p:grpSpPr>
        <p:pic>
          <p:nvPicPr>
            <p:cNvPr id="22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CA9673F5-E964-3B4E-8D13-5994660F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049" y="936474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DEBD0642-9BC7-9F45-9910-6F5FBD970BCE}"/>
                </a:ext>
              </a:extLst>
            </p:cNvPr>
            <p:cNvSpPr txBox="1"/>
            <p:nvPr/>
          </p:nvSpPr>
          <p:spPr>
            <a:xfrm>
              <a:off x="1900509" y="1182955"/>
              <a:ext cx="451085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b="1" dirty="0"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5574CB-8E5C-724E-B8DF-555DE78A54CC}"/>
              </a:ext>
            </a:extLst>
          </p:cNvPr>
          <p:cNvGrpSpPr/>
          <p:nvPr/>
        </p:nvGrpSpPr>
        <p:grpSpPr>
          <a:xfrm>
            <a:off x="7005350" y="665931"/>
            <a:ext cx="1340164" cy="1549101"/>
            <a:chOff x="1211558" y="2043953"/>
            <a:chExt cx="1005123" cy="1161826"/>
          </a:xfrm>
        </p:grpSpPr>
        <p:pic>
          <p:nvPicPr>
            <p:cNvPr id="16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3F5862B5-B4FF-BB42-9413-2D1121DC6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558" y="2043953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6720D20A-A4E4-114B-8BA4-6C2193BFCFAB}"/>
                </a:ext>
              </a:extLst>
            </p:cNvPr>
            <p:cNvSpPr txBox="1"/>
            <p:nvPr/>
          </p:nvSpPr>
          <p:spPr>
            <a:xfrm>
              <a:off x="1479119" y="2418850"/>
              <a:ext cx="451085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b="1" dirty="0"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6310B9-33FE-FF44-803A-1951415B687D}"/>
              </a:ext>
            </a:extLst>
          </p:cNvPr>
          <p:cNvGrpSpPr/>
          <p:nvPr/>
        </p:nvGrpSpPr>
        <p:grpSpPr>
          <a:xfrm>
            <a:off x="9361715" y="785213"/>
            <a:ext cx="1233420" cy="1404175"/>
            <a:chOff x="143247" y="2487480"/>
            <a:chExt cx="925065" cy="1053131"/>
          </a:xfrm>
        </p:grpSpPr>
        <p:pic>
          <p:nvPicPr>
            <p:cNvPr id="21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F4791ADC-493A-9E49-9E49-A3FD1C19D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47" y="2487480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hlinkClick r:id="rId11" action="ppaction://hlinksldjump"/>
              <a:extLst>
                <a:ext uri="{FF2B5EF4-FFF2-40B4-BE49-F238E27FC236}">
                  <a16:creationId xmlns:a16="http://schemas.microsoft.com/office/drawing/2014/main" id="{150AD2BA-1E37-754E-A96E-0A87B0EAEABF}"/>
                </a:ext>
              </a:extLst>
            </p:cNvPr>
            <p:cNvSpPr txBox="1"/>
            <p:nvPr/>
          </p:nvSpPr>
          <p:spPr>
            <a:xfrm>
              <a:off x="329737" y="2772793"/>
              <a:ext cx="451085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b="1" dirty="0"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823671E-B6FC-DF43-9A4F-C2BC32953B61}"/>
              </a:ext>
            </a:extLst>
          </p:cNvPr>
          <p:cNvSpPr/>
          <p:nvPr/>
        </p:nvSpPr>
        <p:spPr>
          <a:xfrm>
            <a:off x="2682723" y="45530"/>
            <a:ext cx="4719491" cy="8133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F19498-73E3-494C-9CE8-9E8CE2506E00}"/>
              </a:ext>
            </a:extLst>
          </p:cNvPr>
          <p:cNvGrpSpPr/>
          <p:nvPr/>
        </p:nvGrpSpPr>
        <p:grpSpPr>
          <a:xfrm>
            <a:off x="2955575" y="5162069"/>
            <a:ext cx="902143" cy="1242258"/>
            <a:chOff x="1211558" y="2043953"/>
            <a:chExt cx="1005123" cy="1414480"/>
          </a:xfrm>
        </p:grpSpPr>
        <p:pic>
          <p:nvPicPr>
            <p:cNvPr id="47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F283511B-10B4-3F47-B780-E90AE565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558" y="2043953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39EB412B-CB90-A840-AE3A-5BE04B85ADA9}"/>
                </a:ext>
              </a:extLst>
            </p:cNvPr>
            <p:cNvSpPr txBox="1"/>
            <p:nvPr/>
          </p:nvSpPr>
          <p:spPr>
            <a:xfrm>
              <a:off x="1479119" y="2418850"/>
              <a:ext cx="205818" cy="1039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5333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D8AB610-23C4-7845-B21B-18D95BE0F972}"/>
              </a:ext>
            </a:extLst>
          </p:cNvPr>
          <p:cNvGrpSpPr/>
          <p:nvPr/>
        </p:nvGrpSpPr>
        <p:grpSpPr>
          <a:xfrm>
            <a:off x="3686875" y="5386570"/>
            <a:ext cx="974149" cy="1152974"/>
            <a:chOff x="1704049" y="936474"/>
            <a:chExt cx="925065" cy="1184274"/>
          </a:xfrm>
        </p:grpSpPr>
        <p:pic>
          <p:nvPicPr>
            <p:cNvPr id="59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52F6CF05-58C9-F341-B5AB-4298B07F0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049" y="936474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hlinkClick r:id="rId9" action="ppaction://hlinksldjump"/>
              <a:extLst>
                <a:ext uri="{FF2B5EF4-FFF2-40B4-BE49-F238E27FC236}">
                  <a16:creationId xmlns:a16="http://schemas.microsoft.com/office/drawing/2014/main" id="{A744317D-35FF-7A42-B7BB-908DDCFB88B7}"/>
                </a:ext>
              </a:extLst>
            </p:cNvPr>
            <p:cNvSpPr txBox="1"/>
            <p:nvPr/>
          </p:nvSpPr>
          <p:spPr>
            <a:xfrm>
              <a:off x="1900509" y="1182955"/>
              <a:ext cx="175423" cy="937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5333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5B0ECD-F42D-0442-97AD-CE4ADC063FE2}"/>
              </a:ext>
            </a:extLst>
          </p:cNvPr>
          <p:cNvGrpSpPr/>
          <p:nvPr/>
        </p:nvGrpSpPr>
        <p:grpSpPr>
          <a:xfrm>
            <a:off x="6720139" y="5421793"/>
            <a:ext cx="902143" cy="1242258"/>
            <a:chOff x="1211558" y="2043953"/>
            <a:chExt cx="1005123" cy="1414480"/>
          </a:xfrm>
        </p:grpSpPr>
        <p:pic>
          <p:nvPicPr>
            <p:cNvPr id="62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C43B3563-FDC1-7345-A6C6-5B0195B11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558" y="2043953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A9B38B68-85F7-0E46-AD2F-854DFDFE75D6}"/>
                </a:ext>
              </a:extLst>
            </p:cNvPr>
            <p:cNvSpPr txBox="1"/>
            <p:nvPr/>
          </p:nvSpPr>
          <p:spPr>
            <a:xfrm>
              <a:off x="1479119" y="2418850"/>
              <a:ext cx="205818" cy="1039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5333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1D1D135-0C91-4844-85F1-B88C8FD0975B}"/>
              </a:ext>
            </a:extLst>
          </p:cNvPr>
          <p:cNvGrpSpPr/>
          <p:nvPr/>
        </p:nvGrpSpPr>
        <p:grpSpPr>
          <a:xfrm>
            <a:off x="7305723" y="4669491"/>
            <a:ext cx="974149" cy="1152974"/>
            <a:chOff x="1704049" y="936474"/>
            <a:chExt cx="925065" cy="1184274"/>
          </a:xfrm>
        </p:grpSpPr>
        <p:pic>
          <p:nvPicPr>
            <p:cNvPr id="65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1B9AA908-AD11-A443-8EA0-6C9379A36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049" y="936474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9E528D20-02C4-FB47-8929-4C1C31352B4D}"/>
                </a:ext>
              </a:extLst>
            </p:cNvPr>
            <p:cNvSpPr txBox="1"/>
            <p:nvPr/>
          </p:nvSpPr>
          <p:spPr>
            <a:xfrm>
              <a:off x="1900509" y="1182955"/>
              <a:ext cx="175423" cy="937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5333" dirty="0"/>
            </a:p>
          </p:txBody>
        </p:sp>
      </p:grpSp>
      <p:sp>
        <p:nvSpPr>
          <p:cNvPr id="26" name="Action Button: Forward or Next 25">
            <a:hlinkClick r:id="rId13" action="ppaction://hlinksldjump"/>
            <a:extLst>
              <a:ext uri="{FF2B5EF4-FFF2-40B4-BE49-F238E27FC236}">
                <a16:creationId xmlns:a16="http://schemas.microsoft.com/office/drawing/2014/main" id="{C6F7DD43-38FF-B14A-BAF1-8E07BE6A23BC}"/>
              </a:ext>
            </a:extLst>
          </p:cNvPr>
          <p:cNvSpPr/>
          <p:nvPr/>
        </p:nvSpPr>
        <p:spPr>
          <a:xfrm>
            <a:off x="1" y="0"/>
            <a:ext cx="879209" cy="704245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elephant with tusks&#10;&#10;Description automatically generated">
            <a:extLst>
              <a:ext uri="{FF2B5EF4-FFF2-40B4-BE49-F238E27FC236}">
                <a16:creationId xmlns:a16="http://schemas.microsoft.com/office/drawing/2014/main" id="{C8C17726-3709-874D-B692-AC971E913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875" y="1530132"/>
            <a:ext cx="4929709" cy="411295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BAC058-4FA7-344B-9B55-23E9FE084D99}"/>
              </a:ext>
            </a:extLst>
          </p:cNvPr>
          <p:cNvSpPr/>
          <p:nvPr/>
        </p:nvSpPr>
        <p:spPr>
          <a:xfrm>
            <a:off x="3967984" y="144331"/>
            <a:ext cx="4719491" cy="10076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pic>
        <p:nvPicPr>
          <p:cNvPr id="10" name="Picture 2" descr="Cartoon Pointing Hand Clipart - Novocom.top">
            <a:extLst>
              <a:ext uri="{FF2B5EF4-FFF2-40B4-BE49-F238E27FC236}">
                <a16:creationId xmlns:a16="http://schemas.microsoft.com/office/drawing/2014/main" id="{4290CB70-1666-EC43-9698-FB72088B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0024" y="3714975"/>
            <a:ext cx="2332635" cy="12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42B9C6F-1BD5-9D45-846A-0466F469F55F}"/>
              </a:ext>
            </a:extLst>
          </p:cNvPr>
          <p:cNvSpPr/>
          <p:nvPr/>
        </p:nvSpPr>
        <p:spPr>
          <a:xfrm>
            <a:off x="11202296" y="6024283"/>
            <a:ext cx="989704" cy="83371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993939" y="-733430"/>
            <a:ext cx="9843776" cy="5723193"/>
            <a:chOff x="993939" y="-733430"/>
            <a:chExt cx="9843776" cy="5723193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939" y="-733430"/>
              <a:ext cx="9843776" cy="57231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399603" y="925586"/>
              <a:ext cx="8699230" cy="204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  <a:defRPr/>
              </a:pPr>
              <a: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Unit 3: </a:t>
              </a:r>
              <a: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Animals</a:t>
              </a:r>
              <a:b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Lesson 3–Task 4,5,6/P47</a:t>
              </a:r>
              <a:b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endParaRPr lang="en-US" sz="40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57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9038" y1="28302" x2="16327" y2="21294"/>
                        <a14:foregroundMark x1="30029" y1="50674" x2="38192" y2="51482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624489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A252D150-D07D-3347-9EC4-A4BF41DAE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834536"/>
            <a:ext cx="4831031" cy="390950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819E8D-8B8A-6546-B66C-3F4F84B52761}"/>
              </a:ext>
            </a:extLst>
          </p:cNvPr>
          <p:cNvSpPr/>
          <p:nvPr/>
        </p:nvSpPr>
        <p:spPr>
          <a:xfrm>
            <a:off x="3967984" y="144331"/>
            <a:ext cx="4719491" cy="10278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C2FC7B-C394-A14C-8028-AFCAB6BD0260}"/>
              </a:ext>
            </a:extLst>
          </p:cNvPr>
          <p:cNvCxnSpPr>
            <a:cxnSpLocks/>
          </p:cNvCxnSpPr>
          <p:nvPr/>
        </p:nvCxnSpPr>
        <p:spPr>
          <a:xfrm flipV="1">
            <a:off x="2999315" y="3645051"/>
            <a:ext cx="3096685" cy="1021388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 descr="Cartoon Pointing Hand Clipart - Novocom.top">
            <a:extLst>
              <a:ext uri="{FF2B5EF4-FFF2-40B4-BE49-F238E27FC236}">
                <a16:creationId xmlns:a16="http://schemas.microsoft.com/office/drawing/2014/main" id="{32407DFF-6EA5-464C-9DD4-7020A18E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680" y="4666439"/>
            <a:ext cx="2332635" cy="12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54EE6DB-4CF4-3B4B-A90A-BC93977C30B2}"/>
              </a:ext>
            </a:extLst>
          </p:cNvPr>
          <p:cNvSpPr/>
          <p:nvPr/>
        </p:nvSpPr>
        <p:spPr>
          <a:xfrm>
            <a:off x="11202296" y="6024283"/>
            <a:ext cx="989704" cy="83371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fish, shark, blue&#10;&#10;Description automatically generated">
            <a:extLst>
              <a:ext uri="{FF2B5EF4-FFF2-40B4-BE49-F238E27FC236}">
                <a16:creationId xmlns:a16="http://schemas.microsoft.com/office/drawing/2014/main" id="{BAB1A03B-897E-0149-8949-EB7175B1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29" y="1894527"/>
            <a:ext cx="4323279" cy="353491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AA34D2-A0F5-3547-9CE4-09E3AA4D6121}"/>
              </a:ext>
            </a:extLst>
          </p:cNvPr>
          <p:cNvSpPr/>
          <p:nvPr/>
        </p:nvSpPr>
        <p:spPr>
          <a:xfrm>
            <a:off x="3967984" y="144331"/>
            <a:ext cx="4719491" cy="10364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pic>
        <p:nvPicPr>
          <p:cNvPr id="7" name="Picture 2" descr="Cartoon Pointing Hand Clipart - Novocom.top">
            <a:extLst>
              <a:ext uri="{FF2B5EF4-FFF2-40B4-BE49-F238E27FC236}">
                <a16:creationId xmlns:a16="http://schemas.microsoft.com/office/drawing/2014/main" id="{7E640167-3F7B-6247-8635-8EE4D76F0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0935" y="3886424"/>
            <a:ext cx="2332635" cy="12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9C7DC03-280B-8E4E-8044-37C95840B292}"/>
              </a:ext>
            </a:extLst>
          </p:cNvPr>
          <p:cNvSpPr/>
          <p:nvPr/>
        </p:nvSpPr>
        <p:spPr>
          <a:xfrm>
            <a:off x="11202296" y="6024283"/>
            <a:ext cx="989704" cy="83371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926BC2-A8B0-1246-BB14-3760BF024FB0}"/>
              </a:ext>
            </a:extLst>
          </p:cNvPr>
          <p:cNvSpPr/>
          <p:nvPr/>
        </p:nvSpPr>
        <p:spPr>
          <a:xfrm>
            <a:off x="3967984" y="144331"/>
            <a:ext cx="4719491" cy="10172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749D5F-C7A8-5245-B910-158554ABDFDA}"/>
              </a:ext>
            </a:extLst>
          </p:cNvPr>
          <p:cNvCxnSpPr>
            <a:cxnSpLocks/>
          </p:cNvCxnSpPr>
          <p:nvPr/>
        </p:nvCxnSpPr>
        <p:spPr>
          <a:xfrm flipV="1">
            <a:off x="2999315" y="3645051"/>
            <a:ext cx="3096685" cy="1021388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 descr="Cartoon Pointing Hand Clipart - Novocom.top">
            <a:extLst>
              <a:ext uri="{FF2B5EF4-FFF2-40B4-BE49-F238E27FC236}">
                <a16:creationId xmlns:a16="http://schemas.microsoft.com/office/drawing/2014/main" id="{227B7E33-2F35-A640-91D1-A3D38BDB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680" y="4666439"/>
            <a:ext cx="2332635" cy="12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ea animal swimming underwater&#10;&#10;Description automatically generated with low confidence">
            <a:extLst>
              <a:ext uri="{FF2B5EF4-FFF2-40B4-BE49-F238E27FC236}">
                <a16:creationId xmlns:a16="http://schemas.microsoft.com/office/drawing/2014/main" id="{8EAFDB13-3D1A-9342-B25F-9229B29C2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118" y="1661844"/>
            <a:ext cx="4277033" cy="3534313"/>
          </a:xfrm>
          <a:prstGeom prst="rect">
            <a:avLst/>
          </a:prstGeom>
        </p:spPr>
      </p:pic>
      <p:sp>
        <p:nvSpPr>
          <p:cNvPr id="2" name="Action Button: Home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62601F3-5DFA-474B-9022-FAC0F5574CF6}"/>
              </a:ext>
            </a:extLst>
          </p:cNvPr>
          <p:cNvSpPr/>
          <p:nvPr/>
        </p:nvSpPr>
        <p:spPr>
          <a:xfrm>
            <a:off x="11202296" y="6024283"/>
            <a:ext cx="989704" cy="83371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2" y="3178650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70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2" y="-177430"/>
            <a:ext cx="8361481" cy="494426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1" y="262560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981" y="681274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78323" y="2062257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457178"/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Task 5: Ask and answer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7" y="155635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9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9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>
          <a:extLst>
            <a:ext uri="{FF2B5EF4-FFF2-40B4-BE49-F238E27FC236}">
              <a16:creationId xmlns:a16="http://schemas.microsoft.com/office/drawing/2014/main" id="{113A966A-5131-1A55-7FB7-DC3B96D22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dog, mammal&#10;&#10;Description automatically generated">
            <a:extLst>
              <a:ext uri="{FF2B5EF4-FFF2-40B4-BE49-F238E27FC236}">
                <a16:creationId xmlns:a16="http://schemas.microsoft.com/office/drawing/2014/main" id="{3AFFB92A-B4E3-BC90-E27E-E4DB0EF19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9" y="213878"/>
            <a:ext cx="11890787" cy="6430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EAC7D-8BDB-5CC6-021D-656E90B2E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63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rtoon Beach Wallpaper | Cartoon Images | Beach cartoon, Kids wallpaper,  Kids background">
            <a:extLst>
              <a:ext uri="{FF2B5EF4-FFF2-40B4-BE49-F238E27FC236}">
                <a16:creationId xmlns:a16="http://schemas.microsoft.com/office/drawing/2014/main" id="{7428D2A1-121A-CB41-AEE9-21C464878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125DB8-F5D9-F844-A599-C800D70C6DA2}"/>
              </a:ext>
            </a:extLst>
          </p:cNvPr>
          <p:cNvSpPr txBox="1"/>
          <p:nvPr/>
        </p:nvSpPr>
        <p:spPr>
          <a:xfrm>
            <a:off x="3100465" y="5297614"/>
            <a:ext cx="661236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333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Flying Kites Game</a:t>
            </a:r>
            <a:endParaRPr lang="en-US" sz="5333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5333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2" name="Picture 4" descr="Kite Transparent PNG Clip Art Image | Editing background, Art images, Kite">
            <a:extLst>
              <a:ext uri="{FF2B5EF4-FFF2-40B4-BE49-F238E27FC236}">
                <a16:creationId xmlns:a16="http://schemas.microsoft.com/office/drawing/2014/main" id="{992916D7-1C36-094F-BA2D-2A382035A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7" y="289261"/>
            <a:ext cx="3484183" cy="39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Kite Transparent PNG Clip Art Image | Editing background, Art images, Kite">
            <a:extLst>
              <a:ext uri="{FF2B5EF4-FFF2-40B4-BE49-F238E27FC236}">
                <a16:creationId xmlns:a16="http://schemas.microsoft.com/office/drawing/2014/main" id="{C52D68A9-D543-CC4C-8D37-87E35C7C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09" y="210521"/>
            <a:ext cx="3484183" cy="39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Kite Transparent PNG Clip Art Image | Editing background, Art images, Kite">
            <a:extLst>
              <a:ext uri="{FF2B5EF4-FFF2-40B4-BE49-F238E27FC236}">
                <a16:creationId xmlns:a16="http://schemas.microsoft.com/office/drawing/2014/main" id="{FA3724A0-8D10-574B-BD0F-4099C9ACD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834" y="289261"/>
            <a:ext cx="3484183" cy="39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Free Png Download Kite Cartoon Png Images Background - Kites Clip Art Png  Transparent Png - Large Size Png Image - PikPng">
            <a:extLst>
              <a:ext uri="{FF2B5EF4-FFF2-40B4-BE49-F238E27FC236}">
                <a16:creationId xmlns:a16="http://schemas.microsoft.com/office/drawing/2014/main" id="{2735D853-7F15-AD42-A3D3-AA926B6C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0070" y="1736738"/>
            <a:ext cx="2804397" cy="277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Free Png Download Kite Cartoon Png Images Background - Kites Clip Art Png  Transparent Png - Large Size Png Image - PikPng">
            <a:extLst>
              <a:ext uri="{FF2B5EF4-FFF2-40B4-BE49-F238E27FC236}">
                <a16:creationId xmlns:a16="http://schemas.microsoft.com/office/drawing/2014/main" id="{B752072E-A959-CF4F-AB9D-11BDD02E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1698" y="1579258"/>
            <a:ext cx="2804397" cy="277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C3F3D8B2-58AE-A249-8673-05314E8829E0}"/>
              </a:ext>
            </a:extLst>
          </p:cNvPr>
          <p:cNvSpPr txBox="1"/>
          <p:nvPr/>
        </p:nvSpPr>
        <p:spPr>
          <a:xfrm>
            <a:off x="74296" y="587706"/>
            <a:ext cx="1888651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67" dirty="0"/>
              <a:t>1</a:t>
            </a:r>
          </a:p>
          <a:p>
            <a:pPr algn="ctr"/>
            <a:endParaRPr lang="en-US" sz="6667" dirty="0"/>
          </a:p>
        </p:txBody>
      </p:sp>
      <p:sp>
        <p:nvSpPr>
          <p:cNvPr id="73" name="TextBox 72">
            <a:hlinkClick r:id="rId7" action="ppaction://hlinksldjump"/>
            <a:extLst>
              <a:ext uri="{FF2B5EF4-FFF2-40B4-BE49-F238E27FC236}">
                <a16:creationId xmlns:a16="http://schemas.microsoft.com/office/drawing/2014/main" id="{A186E2C3-986E-A94C-BD79-D8BCBFD73609}"/>
              </a:ext>
            </a:extLst>
          </p:cNvPr>
          <p:cNvSpPr txBox="1"/>
          <p:nvPr/>
        </p:nvSpPr>
        <p:spPr>
          <a:xfrm>
            <a:off x="2753096" y="1877301"/>
            <a:ext cx="1655864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67" dirty="0"/>
              <a:t>2</a:t>
            </a:r>
          </a:p>
          <a:p>
            <a:endParaRPr lang="en-US" sz="6667" dirty="0"/>
          </a:p>
        </p:txBody>
      </p:sp>
      <p:sp>
        <p:nvSpPr>
          <p:cNvPr id="74" name="TextBox 73">
            <a:hlinkClick r:id="rId8" action="ppaction://hlinksldjump"/>
            <a:extLst>
              <a:ext uri="{FF2B5EF4-FFF2-40B4-BE49-F238E27FC236}">
                <a16:creationId xmlns:a16="http://schemas.microsoft.com/office/drawing/2014/main" id="{C0B0A207-10F9-964F-B64B-7A2526809C33}"/>
              </a:ext>
            </a:extLst>
          </p:cNvPr>
          <p:cNvSpPr txBox="1"/>
          <p:nvPr/>
        </p:nvSpPr>
        <p:spPr>
          <a:xfrm>
            <a:off x="5045306" y="544692"/>
            <a:ext cx="1589508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67" dirty="0"/>
              <a:t>3</a:t>
            </a:r>
          </a:p>
          <a:p>
            <a:pPr algn="ctr"/>
            <a:endParaRPr lang="en-US" sz="6667" dirty="0"/>
          </a:p>
        </p:txBody>
      </p:sp>
      <p:sp>
        <p:nvSpPr>
          <p:cNvPr id="75" name="TextBox 74">
            <a:hlinkClick r:id="rId9" action="ppaction://hlinksldjump"/>
            <a:extLst>
              <a:ext uri="{FF2B5EF4-FFF2-40B4-BE49-F238E27FC236}">
                <a16:creationId xmlns:a16="http://schemas.microsoft.com/office/drawing/2014/main" id="{D13CC454-6FF1-704D-B43A-E3CB73BA08F6}"/>
              </a:ext>
            </a:extLst>
          </p:cNvPr>
          <p:cNvSpPr txBox="1"/>
          <p:nvPr/>
        </p:nvSpPr>
        <p:spPr>
          <a:xfrm>
            <a:off x="7919875" y="1675184"/>
            <a:ext cx="1558885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67" dirty="0"/>
              <a:t>4</a:t>
            </a:r>
          </a:p>
          <a:p>
            <a:pPr algn="ctr"/>
            <a:endParaRPr lang="en-US" sz="6667" dirty="0"/>
          </a:p>
        </p:txBody>
      </p:sp>
      <p:sp>
        <p:nvSpPr>
          <p:cNvPr id="76" name="TextBox 75">
            <a:hlinkClick r:id="rId10" action="ppaction://hlinksldjump"/>
            <a:extLst>
              <a:ext uri="{FF2B5EF4-FFF2-40B4-BE49-F238E27FC236}">
                <a16:creationId xmlns:a16="http://schemas.microsoft.com/office/drawing/2014/main" id="{0FF7969A-3D32-C742-A62C-05853D4AD4BF}"/>
              </a:ext>
            </a:extLst>
          </p:cNvPr>
          <p:cNvSpPr txBox="1"/>
          <p:nvPr/>
        </p:nvSpPr>
        <p:spPr>
          <a:xfrm>
            <a:off x="9896828" y="573000"/>
            <a:ext cx="1558097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67" dirty="0"/>
              <a:t>5</a:t>
            </a:r>
          </a:p>
          <a:p>
            <a:pPr algn="ctr"/>
            <a:endParaRPr lang="en-US" sz="6667" dirty="0"/>
          </a:p>
        </p:txBody>
      </p:sp>
      <p:sp>
        <p:nvSpPr>
          <p:cNvPr id="14" name="Action Button: Forward or Next 1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DA13B26-8D05-5240-AC02-5641B082725A}"/>
              </a:ext>
            </a:extLst>
          </p:cNvPr>
          <p:cNvSpPr/>
          <p:nvPr/>
        </p:nvSpPr>
        <p:spPr>
          <a:xfrm>
            <a:off x="1" y="6157558"/>
            <a:ext cx="760207" cy="688489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3" grpId="0"/>
      <p:bldP spid="73" grpId="0"/>
      <p:bldP spid="74" grpId="0"/>
      <p:bldP spid="75" grpId="0"/>
      <p:bldP spid="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rds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6BE4F9C0-7990-C541-A839-976975A4F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240" y="1921535"/>
            <a:ext cx="5503333" cy="4707467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401619" y="430308"/>
            <a:ext cx="4561243" cy="688489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  <a:solidFill>
            <a:srgbClr val="FEF5E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those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6839572" y="430306"/>
            <a:ext cx="4561243" cy="688489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rgbClr val="FEE4C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bird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Action Button: Home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447C491-3042-7B49-9FA0-40ACFB2C60FD}"/>
              </a:ext>
            </a:extLst>
          </p:cNvPr>
          <p:cNvSpPr/>
          <p:nvPr/>
        </p:nvSpPr>
        <p:spPr>
          <a:xfrm>
            <a:off x="11144923" y="5952566"/>
            <a:ext cx="860612" cy="63529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401619" y="430308"/>
            <a:ext cx="4561243" cy="688489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  <a:solidFill>
            <a:srgbClr val="FEF5E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What is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6839572" y="430306"/>
            <a:ext cx="4561243" cy="688489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 a rabbit.</a:t>
            </a:r>
          </a:p>
        </p:txBody>
      </p:sp>
      <p:pic>
        <p:nvPicPr>
          <p:cNvPr id="3" name="Picture 2" descr="A picture containing mammal, lagomorph&#10;&#10;Description automatically generated">
            <a:extLst>
              <a:ext uri="{FF2B5EF4-FFF2-40B4-BE49-F238E27FC236}">
                <a16:creationId xmlns:a16="http://schemas.microsoft.com/office/drawing/2014/main" id="{8FB5EE12-4D80-4342-92C2-AAAD1A54E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216" y="1647813"/>
            <a:ext cx="5571067" cy="4910667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C36E2B9-C6C6-4842-B3DA-35906FD6BFB3}"/>
              </a:ext>
            </a:extLst>
          </p:cNvPr>
          <p:cNvSpPr/>
          <p:nvPr/>
        </p:nvSpPr>
        <p:spPr>
          <a:xfrm>
            <a:off x="11144923" y="5952566"/>
            <a:ext cx="860612" cy="63529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401619" y="430308"/>
            <a:ext cx="4561243" cy="688489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  <a:solidFill>
            <a:srgbClr val="FEE4C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What’s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6839573" y="430306"/>
            <a:ext cx="3480428" cy="688489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 a dog.</a:t>
            </a:r>
          </a:p>
        </p:txBody>
      </p:sp>
      <p:pic>
        <p:nvPicPr>
          <p:cNvPr id="4" name="Picture 3" descr="A dog sitting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B0B5B0D-D7F5-2B48-B95C-3D6E62126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334" y="1669427"/>
            <a:ext cx="5503333" cy="4758267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90B8B83-0491-9049-B227-ECE34DC2AAEA}"/>
              </a:ext>
            </a:extLst>
          </p:cNvPr>
          <p:cNvSpPr/>
          <p:nvPr/>
        </p:nvSpPr>
        <p:spPr>
          <a:xfrm>
            <a:off x="11144923" y="5952566"/>
            <a:ext cx="860612" cy="63529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401619" y="430308"/>
            <a:ext cx="4561243" cy="688489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  <a:solidFill>
            <a:srgbClr val="FEF5E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6839573" y="430306"/>
            <a:ext cx="3730028" cy="688489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cat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 descr="A group of cats lying down&#10;&#10;Description automatically generated with low confidence">
            <a:extLst>
              <a:ext uri="{FF2B5EF4-FFF2-40B4-BE49-F238E27FC236}">
                <a16:creationId xmlns:a16="http://schemas.microsoft.com/office/drawing/2014/main" id="{6EDD3A48-5467-484E-83EA-3E2DEA785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1864161"/>
            <a:ext cx="5435600" cy="4707467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30F788A-4972-FE40-A991-15788A565F35}"/>
              </a:ext>
            </a:extLst>
          </p:cNvPr>
          <p:cNvSpPr/>
          <p:nvPr/>
        </p:nvSpPr>
        <p:spPr>
          <a:xfrm>
            <a:off x="11144923" y="5952566"/>
            <a:ext cx="860612" cy="63529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F9F0D-9AB6-B33C-6D67-5695E893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1CD6DF80-8265-32BE-6DC4-DD82E3DFD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7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573741" y="450625"/>
            <a:ext cx="4561243" cy="688489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  <a:solidFill>
            <a:srgbClr val="FEE4C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</a:t>
            </a:r>
            <a:r>
              <a:rPr lang="en-US" sz="4000" dirty="0">
                <a:solidFill>
                  <a:schemeClr val="tx2"/>
                </a:solidFill>
                <a:latin typeface="Comic Sans MS" panose="030F0702030302020204" pitchFamily="66" charset="0"/>
              </a:rPr>
              <a:t>those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6426773" y="430306"/>
            <a:ext cx="4305351" cy="688489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turtle</a:t>
            </a:r>
            <a:r>
              <a:rPr lang="en-US" sz="4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E9F40-1794-1C49-903B-B95AAE08D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619" y="1761863"/>
            <a:ext cx="5537200" cy="4826000"/>
          </a:xfrm>
          <a:prstGeom prst="rect">
            <a:avLst/>
          </a:prstGeom>
        </p:spPr>
      </p:pic>
      <p:sp>
        <p:nvSpPr>
          <p:cNvPr id="5" name="Action Button: Hom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967E39-FEDB-9842-85B0-D459728A2285}"/>
              </a:ext>
            </a:extLst>
          </p:cNvPr>
          <p:cNvSpPr/>
          <p:nvPr/>
        </p:nvSpPr>
        <p:spPr>
          <a:xfrm>
            <a:off x="11144923" y="5952566"/>
            <a:ext cx="860612" cy="635297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7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7" y="2694607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457585" y="13313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457189">
              <a:defRPr/>
            </a:pP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Draw and </a:t>
            </a:r>
            <a:r>
              <a:rPr lang="en-US" sz="4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write.Say</a:t>
            </a:r>
            <a:endParaRPr lang="en-US" sz="4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242" y="1145944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7" y="155634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9" y="264702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4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78387" y="256997"/>
            <a:ext cx="2130791" cy="151691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 sz="1400"/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258186" y="302677"/>
            <a:ext cx="1008587" cy="689076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 sz="1400"/>
          </a:p>
        </p:txBody>
      </p:sp>
      <p:sp>
        <p:nvSpPr>
          <p:cNvPr id="15" name="Rectangle 14"/>
          <p:cNvSpPr/>
          <p:nvPr/>
        </p:nvSpPr>
        <p:spPr>
          <a:xfrm>
            <a:off x="1608540" y="1166780"/>
            <a:ext cx="6822899" cy="57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 b="1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3686638" y="3064199"/>
            <a:ext cx="2295141" cy="1640503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 sz="1400"/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1976" y="1298774"/>
            <a:ext cx="649705" cy="643775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2363" y="4089427"/>
            <a:ext cx="542909" cy="534272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3705" y="4305527"/>
            <a:ext cx="415071" cy="408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44310" y="3377189"/>
            <a:ext cx="2135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10003633" y="2156449"/>
            <a:ext cx="1567363" cy="1929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8391947" y="1550625"/>
            <a:ext cx="1580919" cy="1609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635968" y="1274875"/>
            <a:ext cx="2248827" cy="1937971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sp>
        <p:nvSpPr>
          <p:cNvPr id="26" name="Google Shape;2927;p95"/>
          <p:cNvSpPr/>
          <p:nvPr/>
        </p:nvSpPr>
        <p:spPr>
          <a:xfrm>
            <a:off x="1635757" y="4693589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sp>
        <p:nvSpPr>
          <p:cNvPr id="27" name="Google Shape;2927;p95"/>
          <p:cNvSpPr/>
          <p:nvPr/>
        </p:nvSpPr>
        <p:spPr>
          <a:xfrm rot="5400000">
            <a:off x="5489280" y="1682877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sp>
        <p:nvSpPr>
          <p:cNvPr id="28" name="Google Shape;2927;p95"/>
          <p:cNvSpPr/>
          <p:nvPr/>
        </p:nvSpPr>
        <p:spPr>
          <a:xfrm>
            <a:off x="5993103" y="4824000"/>
            <a:ext cx="2248827" cy="1937971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/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8682" y="5766259"/>
            <a:ext cx="981231" cy="97227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3487599" y="2742122"/>
            <a:ext cx="505327" cy="721895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795908" y="3809091"/>
            <a:ext cx="1239253" cy="1094943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546774" y="2330694"/>
            <a:ext cx="445169" cy="1034716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579208" y="4411082"/>
            <a:ext cx="763109" cy="79188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8500157" y="3497902"/>
            <a:ext cx="1413020" cy="1506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10045795" y="4387048"/>
            <a:ext cx="1531559" cy="1435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5525" y="4168014"/>
            <a:ext cx="649705" cy="643775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1672">
            <a:off x="4058974" y="2097285"/>
            <a:ext cx="542909" cy="5342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0502" y="4585438"/>
            <a:ext cx="2523503" cy="25235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3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imple Beach - Background Loop - Full HD - Free to Use - YouTube">
            <a:extLst>
              <a:ext uri="{FF2B5EF4-FFF2-40B4-BE49-F238E27FC236}">
                <a16:creationId xmlns:a16="http://schemas.microsoft.com/office/drawing/2014/main" id="{3C4C4C21-3DDC-674C-9F1F-FEC509C3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Ribbon 4">
            <a:extLst>
              <a:ext uri="{FF2B5EF4-FFF2-40B4-BE49-F238E27FC236}">
                <a16:creationId xmlns:a16="http://schemas.microsoft.com/office/drawing/2014/main" id="{849A7D60-7D28-B544-A338-EC1228D5331F}"/>
              </a:ext>
            </a:extLst>
          </p:cNvPr>
          <p:cNvSpPr/>
          <p:nvPr/>
        </p:nvSpPr>
        <p:spPr>
          <a:xfrm>
            <a:off x="509196" y="129092"/>
            <a:ext cx="11173608" cy="1376979"/>
          </a:xfrm>
          <a:prstGeom prst="ribb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Art festival</a:t>
            </a:r>
          </a:p>
        </p:txBody>
      </p:sp>
      <p:pic>
        <p:nvPicPr>
          <p:cNvPr id="29700" name="Picture 4" descr="Download Cartoon Free Download Best On X Png - Shark Clipart Png PNG Image  with No Background - PNGkey.com">
            <a:extLst>
              <a:ext uri="{FF2B5EF4-FFF2-40B4-BE49-F238E27FC236}">
                <a16:creationId xmlns:a16="http://schemas.microsoft.com/office/drawing/2014/main" id="{DEE00B13-D9BE-E34C-81F3-92B181AA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15" y="4009938"/>
            <a:ext cx="2338316" cy="115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Download Old Turtle Png - Turtle Cartoon PNG Image with No Background -  PNGkey.com">
            <a:extLst>
              <a:ext uri="{FF2B5EF4-FFF2-40B4-BE49-F238E27FC236}">
                <a16:creationId xmlns:a16="http://schemas.microsoft.com/office/drawing/2014/main" id="{5FA1DE91-4A51-544E-B279-747E4CF4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15" y="3776757"/>
            <a:ext cx="2462096" cy="10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cartoon bunny | Use these free images for your websites, art projects,  reports, and ... | Cartoon bunny, Rabbit pictures, Rabbit clipart">
            <a:extLst>
              <a:ext uri="{FF2B5EF4-FFF2-40B4-BE49-F238E27FC236}">
                <a16:creationId xmlns:a16="http://schemas.microsoft.com/office/drawing/2014/main" id="{69C77A0D-3B88-B548-A71F-FCE5E3D87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719" y="5163670"/>
            <a:ext cx="1442388" cy="15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What The Monkey : Rock It! | Cartoon monkey, Cartoon monkey drawing, Monkey  pictures">
            <a:extLst>
              <a:ext uri="{FF2B5EF4-FFF2-40B4-BE49-F238E27FC236}">
                <a16:creationId xmlns:a16="http://schemas.microsoft.com/office/drawing/2014/main" id="{0723703B-3AA7-A744-9CF5-11F999A3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" y="4285633"/>
            <a:ext cx="2777067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Cartoon starfish clipart transparent 2 - Clipart World">
            <a:extLst>
              <a:ext uri="{FF2B5EF4-FFF2-40B4-BE49-F238E27FC236}">
                <a16:creationId xmlns:a16="http://schemas.microsoft.com/office/drawing/2014/main" id="{06949F61-79E3-1044-8EA6-4508C9B2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63" y="5796580"/>
            <a:ext cx="919668" cy="93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artoon starfish clipart transparent 2 - Clipart World">
            <a:extLst>
              <a:ext uri="{FF2B5EF4-FFF2-40B4-BE49-F238E27FC236}">
                <a16:creationId xmlns:a16="http://schemas.microsoft.com/office/drawing/2014/main" id="{3B640E86-7BC5-844E-9CD5-FB3F833D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730" y="3715872"/>
            <a:ext cx="919668" cy="93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artoon starfish clipart transparent 2 - Clipart World">
            <a:extLst>
              <a:ext uri="{FF2B5EF4-FFF2-40B4-BE49-F238E27FC236}">
                <a16:creationId xmlns:a16="http://schemas.microsoft.com/office/drawing/2014/main" id="{E9759C3E-DBA6-604F-8AF3-11EB1B21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91" y="5450540"/>
            <a:ext cx="919668" cy="93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crab cartoon | Crab art, Crab painting, Crab cartoon">
            <a:extLst>
              <a:ext uri="{FF2B5EF4-FFF2-40B4-BE49-F238E27FC236}">
                <a16:creationId xmlns:a16="http://schemas.microsoft.com/office/drawing/2014/main" id="{47998E7B-AF3C-B645-8A08-29DF6A04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99" y="5163670"/>
            <a:ext cx="2227032" cy="15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28974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Goodbye.</a:t>
            </a:r>
          </a:p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70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9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349257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94331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3" y="2906155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392" y="-229183"/>
            <a:ext cx="8810009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795" y="33556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1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zh-CN" altLang="en-US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5994915" y="1168446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178">
              <a:defRPr/>
            </a:pPr>
            <a:endParaRPr lang="en-US" sz="6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3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362503" y="1428693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178">
              <a:defRPr/>
            </a:pPr>
            <a:r>
              <a:rPr lang="en-US" sz="3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Game: Save the spaceship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7" y="344438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4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64567" y="3625691"/>
            <a:ext cx="1308232" cy="13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413457" y="5575937"/>
            <a:ext cx="1192623" cy="11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60276" y="5117088"/>
            <a:ext cx="2663827" cy="24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79F0168E-8344-6747-8D67-E2575BDA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44675">
            <a:off x="6376234" y="1514687"/>
            <a:ext cx="2833485" cy="26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5682977" y="5278720"/>
            <a:ext cx="1809928" cy="13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2DF4D1DF-5612-434B-939B-0D2157899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1236039" y="4635248"/>
            <a:ext cx="1602068" cy="12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70713" y="2314031"/>
            <a:ext cx="2331711" cy="10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E067A5A9-D8B1-F54F-A770-66681872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3108046" y="6081054"/>
            <a:ext cx="2557196" cy="11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554847" y="-34085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F2AEBF-CEE5-2E4A-A431-55743D542343}"/>
              </a:ext>
            </a:extLst>
          </p:cNvPr>
          <p:cNvGrpSpPr/>
          <p:nvPr/>
        </p:nvGrpSpPr>
        <p:grpSpPr>
          <a:xfrm>
            <a:off x="648570" y="1017836"/>
            <a:ext cx="8606117" cy="5753275"/>
            <a:chOff x="451821" y="731520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51821" y="731520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40310" y="906804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is this?</a:t>
              </a:r>
            </a:p>
          </p:txBody>
        </p:sp>
        <p:pic>
          <p:nvPicPr>
            <p:cNvPr id="5" name="Picture 4" descr="A dog sitting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DF75984E-1927-464F-9CEB-E9F0C73EF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5972" t="17630" r="34424" b="17643"/>
            <a:stretch/>
          </p:blipFill>
          <p:spPr>
            <a:xfrm>
              <a:off x="4059179" y="1635198"/>
              <a:ext cx="2404309" cy="2776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0417" flipH="1">
              <a:off x="2636117" y="3317066"/>
              <a:ext cx="1779583" cy="946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548640" y="1748336"/>
              <a:ext cx="3505900" cy="1048652"/>
            </a:xfrm>
            <a:prstGeom prst="wedgeEllipseCallout">
              <a:avLst>
                <a:gd name="adj1" fmla="val -40774"/>
                <a:gd name="adj2" fmla="val 999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………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2999006" y="2682941"/>
            <a:ext cx="2008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A9A4D627-7B2C-CD4E-906A-BB84BDEDA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89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8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64567" y="3625691"/>
            <a:ext cx="1308232" cy="13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413457" y="5575937"/>
            <a:ext cx="1192623" cy="11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60276" y="5117088"/>
            <a:ext cx="2663827" cy="24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5682977" y="5278720"/>
            <a:ext cx="1809928" cy="13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2DF4D1DF-5612-434B-939B-0D2157899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1236039" y="4635248"/>
            <a:ext cx="1602068" cy="12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70713" y="2314031"/>
            <a:ext cx="2331711" cy="10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E067A5A9-D8B1-F54F-A770-66681872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4725430" y="2905322"/>
            <a:ext cx="3457933" cy="15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487762" y="724898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97DD78-02D7-944E-BC2E-5544E8370E8F}"/>
              </a:ext>
            </a:extLst>
          </p:cNvPr>
          <p:cNvGrpSpPr/>
          <p:nvPr/>
        </p:nvGrpSpPr>
        <p:grpSpPr>
          <a:xfrm>
            <a:off x="546048" y="1053691"/>
            <a:ext cx="8606117" cy="5753275"/>
            <a:chOff x="411358" y="757031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11358" y="757031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099847" y="932315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What’s that?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770973" y="390863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2992912" y="3327774"/>
              <a:ext cx="3505900" cy="1048652"/>
            </a:xfrm>
            <a:prstGeom prst="wedgeEllipseCallout">
              <a:avLst>
                <a:gd name="adj1" fmla="val 49131"/>
                <a:gd name="adj2" fmla="val 6100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……..…</a:t>
              </a:r>
            </a:p>
          </p:txBody>
        </p:sp>
        <p:pic>
          <p:nvPicPr>
            <p:cNvPr id="10" name="Picture 9" descr="A picture containing text, fish, shark, yellow&#10;&#10;Description automatically generated">
              <a:extLst>
                <a:ext uri="{FF2B5EF4-FFF2-40B4-BE49-F238E27FC236}">
                  <a16:creationId xmlns:a16="http://schemas.microsoft.com/office/drawing/2014/main" id="{DB08050D-6DB1-3C46-98DD-C2E98986A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3207" t="23592" r="12981" b="26031"/>
            <a:stretch/>
          </p:blipFill>
          <p:spPr>
            <a:xfrm>
              <a:off x="3018475" y="1375120"/>
              <a:ext cx="3527074" cy="17010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4585212-1289-AB49-BE7E-EDED65C6E5E9}"/>
                </a:ext>
              </a:extLst>
            </p:cNvPr>
            <p:cNvCxnSpPr/>
            <p:nvPr/>
          </p:nvCxnSpPr>
          <p:spPr>
            <a:xfrm flipV="1">
              <a:off x="1888511" y="2917560"/>
              <a:ext cx="1303376" cy="763306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6072110" y="4730797"/>
            <a:ext cx="2008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shark</a:t>
            </a:r>
          </a:p>
        </p:txBody>
      </p:sp>
      <p:pic>
        <p:nvPicPr>
          <p:cNvPr id="24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E0860977-0BDD-1046-9367-24BF51560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7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64567" y="3625691"/>
            <a:ext cx="1308232" cy="13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413457" y="5575937"/>
            <a:ext cx="1192623" cy="11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60276" y="5117088"/>
            <a:ext cx="2663827" cy="24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5682977" y="5278720"/>
            <a:ext cx="1809928" cy="13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2DF4D1DF-5612-434B-939B-0D2157899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5151630" y="2252230"/>
            <a:ext cx="3155583" cy="23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70713" y="2314031"/>
            <a:ext cx="2331711" cy="10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554849" y="875018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EA71FF-CE09-B347-B7FA-EABFAA6ABEA1}"/>
              </a:ext>
            </a:extLst>
          </p:cNvPr>
          <p:cNvGrpSpPr/>
          <p:nvPr/>
        </p:nvGrpSpPr>
        <p:grpSpPr>
          <a:xfrm>
            <a:off x="538244" y="1032851"/>
            <a:ext cx="8606117" cy="5753275"/>
            <a:chOff x="424716" y="757031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24716" y="757031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13205" y="932315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What’s this?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654962" y="2047424"/>
              <a:ext cx="3505900" cy="1048652"/>
            </a:xfrm>
            <a:prstGeom prst="wedgeEllipseCallout">
              <a:avLst>
                <a:gd name="adj1" fmla="val -42309"/>
                <a:gd name="adj2" fmla="val 9383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………</a:t>
              </a:r>
            </a:p>
          </p:txBody>
        </p:sp>
        <p:pic>
          <p:nvPicPr>
            <p:cNvPr id="5" name="Picture 4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30F2905C-09FC-D443-9C16-943085C7F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4785" t="21752" r="29555" b="18126"/>
            <a:stretch/>
          </p:blipFill>
          <p:spPr>
            <a:xfrm>
              <a:off x="4611691" y="1422914"/>
              <a:ext cx="2069170" cy="24651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3895254" y="371975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2956281" y="2948965"/>
            <a:ext cx="2008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lion</a:t>
            </a:r>
          </a:p>
        </p:txBody>
      </p:sp>
      <p:pic>
        <p:nvPicPr>
          <p:cNvPr id="23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E4784626-28AB-8B41-9CBE-9160A0158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14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7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64567" y="3625691"/>
            <a:ext cx="1308232" cy="13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5628344" y="1743899"/>
            <a:ext cx="2463859" cy="246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60276" y="5117088"/>
            <a:ext cx="2663827" cy="24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5682977" y="5278720"/>
            <a:ext cx="1809928" cy="13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70713" y="2314031"/>
            <a:ext cx="2331711" cy="10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554847" y="-34085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D13465C-3137-0E46-83A5-34B14DD737A0}"/>
              </a:ext>
            </a:extLst>
          </p:cNvPr>
          <p:cNvGrpSpPr/>
          <p:nvPr/>
        </p:nvGrpSpPr>
        <p:grpSpPr>
          <a:xfrm>
            <a:off x="404634" y="1053691"/>
            <a:ext cx="8606117" cy="5753275"/>
            <a:chOff x="403683" y="774638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03683" y="774638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219738" y="840087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these?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050106" y="3797973"/>
              <a:ext cx="4822477" cy="1048652"/>
            </a:xfrm>
            <a:prstGeom prst="wedgeEllipseCallout">
              <a:avLst>
                <a:gd name="adj1" fmla="val -29322"/>
                <a:gd name="adj2" fmla="val 5441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These are  ………</a:t>
              </a:r>
            </a:p>
          </p:txBody>
        </p:sp>
        <p:pic>
          <p:nvPicPr>
            <p:cNvPr id="10" name="Picture 9" descr="A group of cats lying down&#10;&#10;Description automatically generated with medium confidence">
              <a:extLst>
                <a:ext uri="{FF2B5EF4-FFF2-40B4-BE49-F238E27FC236}">
                  <a16:creationId xmlns:a16="http://schemas.microsoft.com/office/drawing/2014/main" id="{55AD5A57-4646-B14B-99CE-6E260197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12445" y="1410564"/>
              <a:ext cx="3215943" cy="2256802"/>
            </a:xfrm>
            <a:prstGeom prst="rect">
              <a:avLst/>
            </a:prstGeom>
          </p:spPr>
        </p:pic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1054153" y="308395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4947822" y="5326745"/>
            <a:ext cx="2008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cats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417C444B-5106-E940-9DAE-9E897521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64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86466" y="129365"/>
            <a:ext cx="11159265" cy="100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6667" dirty="0"/>
              <a:t>Save the spaceship!</a:t>
            </a:r>
            <a:endParaRPr sz="6667" dirty="0"/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6" y="5531250"/>
            <a:ext cx="1213676" cy="11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264567" y="3625691"/>
            <a:ext cx="1308232" cy="13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2960" y="1309568"/>
            <a:ext cx="3537501" cy="33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5682977" y="5278720"/>
            <a:ext cx="1809928" cy="13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70713" y="2314031"/>
            <a:ext cx="2331711" cy="10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9242382" y="819792"/>
            <a:ext cx="2391980" cy="23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D1C26B-AFE7-D64F-AB1B-2E67FCA3CBFA}"/>
              </a:ext>
            </a:extLst>
          </p:cNvPr>
          <p:cNvGrpSpPr/>
          <p:nvPr/>
        </p:nvGrpSpPr>
        <p:grpSpPr>
          <a:xfrm>
            <a:off x="431391" y="1011739"/>
            <a:ext cx="8606117" cy="5753275"/>
            <a:chOff x="300331" y="758804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300331" y="758804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16386" y="824253"/>
              <a:ext cx="482247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What’s that?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579863" y="2040030"/>
              <a:ext cx="3434148" cy="855931"/>
            </a:xfrm>
            <a:prstGeom prst="wedgeEllipseCallout">
              <a:avLst>
                <a:gd name="adj1" fmla="val -29322"/>
                <a:gd name="adj2" fmla="val 5441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1643453" y="3899218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small bunny on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9E848F3C-AAE5-DA41-A55A-BF5D95752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3745" t="22700" r="29016" b="21723"/>
            <a:stretch/>
          </p:blipFill>
          <p:spPr>
            <a:xfrm>
              <a:off x="4394429" y="1308459"/>
              <a:ext cx="2180542" cy="22996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/>
            <p:nvPr/>
          </p:nvCxnSpPr>
          <p:spPr>
            <a:xfrm flipV="1">
              <a:off x="2801480" y="2844832"/>
              <a:ext cx="1303376" cy="763306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2875598" y="2852589"/>
            <a:ext cx="2008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rabbit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AB580007-A4D4-E048-82DE-16EB157BF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96800" y="8219413"/>
            <a:ext cx="812800" cy="812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57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5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544921-4318-49D1-A3A2-09F99B441BBF}"/>
  <p:tag name="ISPRING_PROJECT_VERSION" val="9.3"/>
  <p:tag name="ISPRING_PROJECT_FOLDER_UPDATED" val="1"/>
  <p:tag name="ISPRING_SCREEN_RECS_UPDATED" val="C:\Users\mit1t\OneDrive\Data\dự giờ đầu năm_1\"/>
  <p:tag name="ISPRING_RESOURCE_FOLDER" val="C:\Users\mit1t\OneDrive\Data\Dự giờ đầu năm\TA5 Unit 4 L1 456\"/>
  <p:tag name="ISPRING_PRESENTATION_PATH" val="C:\Users\mit1t\OneDrive\Data\Dự giờ đầu năm\TA5 Unit 4 L1 456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683</Words>
  <Application>Microsoft Office PowerPoint</Application>
  <PresentationFormat>Widescreen</PresentationFormat>
  <Paragraphs>130</Paragraphs>
  <Slides>34</Slides>
  <Notes>32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微软雅黑</vt:lpstr>
      <vt:lpstr>Aptos</vt:lpstr>
      <vt:lpstr>Aptos Display</vt:lpstr>
      <vt:lpstr>Arial</vt:lpstr>
      <vt:lpstr>Bradley Hand ITC</vt:lpstr>
      <vt:lpstr>Calibri</vt:lpstr>
      <vt:lpstr>Comic Sans MS</vt:lpstr>
      <vt:lpstr>Montserrat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Save the spaceship!</vt:lpstr>
      <vt:lpstr>Save the spaceship!</vt:lpstr>
      <vt:lpstr>Save the spaceship!</vt:lpstr>
      <vt:lpstr>Save the spaceship!</vt:lpstr>
      <vt:lpstr>Save the spaceship!</vt:lpstr>
      <vt:lpstr>Save the spaceship!</vt:lpstr>
      <vt:lpstr>Save the spaceship!</vt:lpstr>
      <vt:lpstr>Save the spaceship!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Thư Lê</dc:creator>
  <cp:lastModifiedBy>Phong Bui</cp:lastModifiedBy>
  <cp:revision>4</cp:revision>
  <dcterms:created xsi:type="dcterms:W3CDTF">2024-10-17T01:19:45Z</dcterms:created>
  <dcterms:modified xsi:type="dcterms:W3CDTF">2025-11-11T02:30:35Z</dcterms:modified>
</cp:coreProperties>
</file>