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herry Bomb One" panose="020B0604020202020204" charset="-128"/>
      <p:regular r:id="rId22"/>
    </p:embeddedFont>
    <p:embeddedFont>
      <p:font typeface="Agrandir Bold" panose="020B0604020202020204" charset="0"/>
      <p:regular r:id="rId23"/>
    </p:embeddedFont>
    <p:embeddedFont>
      <p:font typeface="Asap Bold" panose="020B0604020202020204" charset="0"/>
      <p:regular r:id="rId24"/>
    </p:embeddedFont>
    <p:embeddedFont>
      <p:font typeface="Bukhari Script" panose="020B0604020202020204" charset="0"/>
      <p:regular r:id="rId25"/>
    </p:embeddedFont>
    <p:embeddedFont>
      <p:font typeface="Cabin" panose="020B0604020202020204" charset="0"/>
      <p:regular r:id="rId26"/>
    </p:embeddedFont>
    <p:embeddedFont>
      <p:font typeface="Cabin Bold" panose="020B0604020202020204" charset="0"/>
      <p:regular r:id="rId27"/>
    </p:embeddedFont>
    <p:embeddedFont>
      <p:font typeface="Canva Sans Bold" panose="020B0604020202020204" charset="0"/>
      <p:regular r:id="rId28"/>
    </p:embeddedFont>
    <p:embeddedFont>
      <p:font typeface="DM Sans" pitchFamily="2" charset="0"/>
      <p:regular r:id="rId29"/>
    </p:embeddedFont>
    <p:embeddedFont>
      <p:font typeface="Garet Bold" panose="020B0604020202020204" charset="0"/>
      <p:regular r:id="rId30"/>
    </p:embeddedFont>
    <p:embeddedFont>
      <p:font typeface="Noto Serif Bold" panose="020B0604020202020204" charset="0"/>
      <p:regular r:id="rId31"/>
    </p:embeddedFont>
    <p:embeddedFont>
      <p:font typeface="Noto Serif Italics" panose="020B0604020202020204" charset="0"/>
      <p:regular r:id="rId32"/>
    </p:embeddedFont>
    <p:embeddedFont>
      <p:font typeface="Opun" panose="020B0604020202020204" charset="-34"/>
      <p:regular r:id="rId33"/>
    </p:embeddedFont>
    <p:embeddedFont>
      <p:font typeface="Poppins Bold" panose="020B0604020202020204" charset="0"/>
      <p:regular r:id="rId34"/>
    </p:embeddedFont>
    <p:embeddedFont>
      <p:font typeface="Saira Condense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21A1B8-312F-47A0-94F3-2DE166970D6E}" v="6" dt="2025-10-21T10:10:15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2386" y="9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g thuy" userId="3de2bca3989b6d11" providerId="LiveId" clId="{6121A1B8-312F-47A0-94F3-2DE166970D6E}"/>
    <pc:docChg chg="modSld">
      <pc:chgData name="hong thuy" userId="3de2bca3989b6d11" providerId="LiveId" clId="{6121A1B8-312F-47A0-94F3-2DE166970D6E}" dt="2025-10-21T10:10:26.863" v="8" actId="1076"/>
      <pc:docMkLst>
        <pc:docMk/>
      </pc:docMkLst>
      <pc:sldChg chg="addSp modSp mod">
        <pc:chgData name="hong thuy" userId="3de2bca3989b6d11" providerId="LiveId" clId="{6121A1B8-312F-47A0-94F3-2DE166970D6E}" dt="2025-10-21T10:10:26.863" v="8" actId="1076"/>
        <pc:sldMkLst>
          <pc:docMk/>
          <pc:sldMk cId="0" sldId="273"/>
        </pc:sldMkLst>
        <pc:picChg chg="add mod">
          <ac:chgData name="hong thuy" userId="3de2bca3989b6d11" providerId="LiveId" clId="{6121A1B8-312F-47A0-94F3-2DE166970D6E}" dt="2025-10-21T10:10:26.863" v="8" actId="1076"/>
          <ac:picMkLst>
            <pc:docMk/>
            <pc:sldMk cId="0" sldId="273"/>
            <ac:picMk id="11" creationId="{6838ED57-975E-DAC5-02B3-6D5B9BCC6A4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21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image" Target="../media/image76.sv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3" Type="http://schemas.openxmlformats.org/officeDocument/2006/relationships/image" Target="../media/image62.svg"/><Relationship Id="rId21" Type="http://schemas.openxmlformats.org/officeDocument/2006/relationships/image" Target="../media/image76.svg"/><Relationship Id="rId7" Type="http://schemas.openxmlformats.org/officeDocument/2006/relationships/image" Target="../media/image78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image" Target="../media/image61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66.svg"/><Relationship Id="rId5" Type="http://schemas.openxmlformats.org/officeDocument/2006/relationships/image" Target="../media/image64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63.png"/><Relationship Id="rId9" Type="http://schemas.openxmlformats.org/officeDocument/2006/relationships/image" Target="../media/image80.svg"/><Relationship Id="rId14" Type="http://schemas.openxmlformats.org/officeDocument/2006/relationships/image" Target="../media/image69.png"/><Relationship Id="rId22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sv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" Type="http://schemas.openxmlformats.org/officeDocument/2006/relationships/image" Target="../media/image101.svg"/><Relationship Id="rId21" Type="http://schemas.openxmlformats.org/officeDocument/2006/relationships/image" Target="../media/image119.sv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17" Type="http://schemas.openxmlformats.org/officeDocument/2006/relationships/image" Target="../media/image115.svg"/><Relationship Id="rId25" Type="http://schemas.openxmlformats.org/officeDocument/2006/relationships/image" Target="../media/image123.sv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24" Type="http://schemas.openxmlformats.org/officeDocument/2006/relationships/image" Target="../media/image122.png"/><Relationship Id="rId5" Type="http://schemas.openxmlformats.org/officeDocument/2006/relationships/image" Target="../media/image103.svg"/><Relationship Id="rId15" Type="http://schemas.openxmlformats.org/officeDocument/2006/relationships/image" Target="../media/image113.svg"/><Relationship Id="rId23" Type="http://schemas.openxmlformats.org/officeDocument/2006/relationships/image" Target="../media/image121.svg"/><Relationship Id="rId10" Type="http://schemas.openxmlformats.org/officeDocument/2006/relationships/image" Target="../media/image108.png"/><Relationship Id="rId19" Type="http://schemas.openxmlformats.org/officeDocument/2006/relationships/image" Target="../media/image117.svg"/><Relationship Id="rId4" Type="http://schemas.openxmlformats.org/officeDocument/2006/relationships/image" Target="../media/image102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Relationship Id="rId27" Type="http://schemas.openxmlformats.org/officeDocument/2006/relationships/image" Target="../media/image12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svg"/><Relationship Id="rId3" Type="http://schemas.openxmlformats.org/officeDocument/2006/relationships/image" Target="../media/image127.svg"/><Relationship Id="rId7" Type="http://schemas.openxmlformats.org/officeDocument/2006/relationships/image" Target="../media/image131.svg"/><Relationship Id="rId12" Type="http://schemas.openxmlformats.org/officeDocument/2006/relationships/image" Target="../media/image13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svg"/><Relationship Id="rId5" Type="http://schemas.openxmlformats.org/officeDocument/2006/relationships/image" Target="../media/image129.sv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7.svg"/><Relationship Id="rId3" Type="http://schemas.openxmlformats.org/officeDocument/2006/relationships/image" Target="../media/image139.svg"/><Relationship Id="rId7" Type="http://schemas.openxmlformats.org/officeDocument/2006/relationships/image" Target="../media/image143.svg"/><Relationship Id="rId12" Type="http://schemas.openxmlformats.org/officeDocument/2006/relationships/image" Target="../media/image146.png"/><Relationship Id="rId17" Type="http://schemas.microsoft.com/office/2007/relationships/hdphoto" Target="../media/hdphoto1.wdp"/><Relationship Id="rId2" Type="http://schemas.openxmlformats.org/officeDocument/2006/relationships/image" Target="../media/image138.png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11" Type="http://schemas.openxmlformats.org/officeDocument/2006/relationships/image" Target="../media/image56.svg"/><Relationship Id="rId5" Type="http://schemas.openxmlformats.org/officeDocument/2006/relationships/image" Target="../media/image141.svg"/><Relationship Id="rId15" Type="http://schemas.openxmlformats.org/officeDocument/2006/relationships/image" Target="../media/image54.svg"/><Relationship Id="rId10" Type="http://schemas.openxmlformats.org/officeDocument/2006/relationships/image" Target="../media/image55.png"/><Relationship Id="rId4" Type="http://schemas.openxmlformats.org/officeDocument/2006/relationships/image" Target="../media/image140.png"/><Relationship Id="rId9" Type="http://schemas.openxmlformats.org/officeDocument/2006/relationships/image" Target="../media/image145.sv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40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150.sv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29463">
            <a:off x="-448124" y="581035"/>
            <a:ext cx="5315417" cy="10521799"/>
          </a:xfrm>
          <a:custGeom>
            <a:avLst/>
            <a:gdLst/>
            <a:ahLst/>
            <a:cxnLst/>
            <a:rect l="l" t="t" r="r" b="b"/>
            <a:pathLst>
              <a:path w="5315417" h="10521799">
                <a:moveTo>
                  <a:pt x="0" y="0"/>
                </a:moveTo>
                <a:lnTo>
                  <a:pt x="5315417" y="0"/>
                </a:lnTo>
                <a:lnTo>
                  <a:pt x="5315417" y="10521800"/>
                </a:lnTo>
                <a:lnTo>
                  <a:pt x="0" y="10521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3" b="-8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74050">
            <a:off x="13284326" y="578350"/>
            <a:ext cx="5271811" cy="10543621"/>
          </a:xfrm>
          <a:custGeom>
            <a:avLst/>
            <a:gdLst/>
            <a:ahLst/>
            <a:cxnLst/>
            <a:rect l="l" t="t" r="r" b="b"/>
            <a:pathLst>
              <a:path w="5271811" h="10543621">
                <a:moveTo>
                  <a:pt x="0" y="0"/>
                </a:moveTo>
                <a:lnTo>
                  <a:pt x="5271811" y="0"/>
                </a:lnTo>
                <a:lnTo>
                  <a:pt x="5271811" y="10543621"/>
                </a:lnTo>
                <a:lnTo>
                  <a:pt x="0" y="10543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71" b="-3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92808" y="1133475"/>
            <a:ext cx="13296294" cy="5560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12"/>
              </a:lnSpc>
            </a:pPr>
            <a:r>
              <a:rPr lang="en-US" sz="9764" b="1">
                <a:solidFill>
                  <a:srgbClr val="FF2F1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HỘI THI</a:t>
            </a:r>
          </a:p>
          <a:p>
            <a:pPr algn="ctr">
              <a:lnSpc>
                <a:spcPts val="11912"/>
              </a:lnSpc>
            </a:pPr>
            <a:r>
              <a:rPr lang="en-US" sz="9764" i="1">
                <a:solidFill>
                  <a:srgbClr val="EEA300"/>
                </a:solidFill>
                <a:latin typeface="Noto Serif Italics"/>
                <a:ea typeface="Noto Serif Italics"/>
                <a:cs typeface="Noto Serif Italics"/>
                <a:sym typeface="Noto Serif Italics"/>
              </a:rPr>
              <a:t>Giáo viên chủ nhiệm giỏi cấp trường</a:t>
            </a:r>
          </a:p>
          <a:p>
            <a:pPr algn="ctr">
              <a:lnSpc>
                <a:spcPts val="8253"/>
              </a:lnSpc>
            </a:pPr>
            <a:r>
              <a:rPr lang="en-US" sz="6764" i="1">
                <a:solidFill>
                  <a:srgbClr val="4C62C9"/>
                </a:solidFill>
                <a:latin typeface="Noto Serif Italics"/>
                <a:ea typeface="Noto Serif Italics"/>
                <a:cs typeface="Noto Serif Italics"/>
                <a:sym typeface="Noto Serif Italics"/>
              </a:rPr>
              <a:t>Năm học 2025.2026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92606" y="150966"/>
            <a:ext cx="10584397" cy="679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7"/>
              </a:lnSpc>
            </a:pPr>
            <a:r>
              <a:rPr lang="en-US" sz="4005" spc="400">
                <a:solidFill>
                  <a:srgbClr val="014453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TRƯỜNG TIỂU HỌC ĐẠI BẢN 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93756" y="8142584"/>
            <a:ext cx="10584397" cy="150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286" spc="214">
                <a:solidFill>
                  <a:srgbClr val="014453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GVCN: LÊ HỒNG THÚY</a:t>
            </a:r>
          </a:p>
          <a:p>
            <a:pPr algn="ctr">
              <a:lnSpc>
                <a:spcPts val="6000"/>
              </a:lnSpc>
            </a:pPr>
            <a:r>
              <a:rPr lang="en-US" sz="4286" spc="214">
                <a:solidFill>
                  <a:srgbClr val="014453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NĂM SINH: 2000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93168" y="7542968"/>
            <a:ext cx="4495574" cy="205680"/>
            <a:chOff x="0" y="0"/>
            <a:chExt cx="6058863" cy="276860"/>
          </a:xfrm>
        </p:grpSpPr>
        <p:sp>
          <p:nvSpPr>
            <p:cNvPr id="8" name="Freeform 8"/>
            <p:cNvSpPr/>
            <p:nvPr/>
          </p:nvSpPr>
          <p:spPr>
            <a:xfrm>
              <a:off x="-259080" y="-5080"/>
              <a:ext cx="6759903" cy="302260"/>
            </a:xfrm>
            <a:custGeom>
              <a:avLst/>
              <a:gdLst/>
              <a:ahLst/>
              <a:cxnLst/>
              <a:rect l="l" t="t" r="r" b="b"/>
              <a:pathLst>
                <a:path w="6759903" h="302260">
                  <a:moveTo>
                    <a:pt x="6070069" y="62230"/>
                  </a:moveTo>
                  <a:lnTo>
                    <a:pt x="6074954" y="57150"/>
                  </a:lnTo>
                  <a:cubicBezTo>
                    <a:pt x="5974828" y="45720"/>
                    <a:pt x="5912554" y="43180"/>
                    <a:pt x="5842954" y="67310"/>
                  </a:cubicBezTo>
                  <a:cubicBezTo>
                    <a:pt x="5831964" y="38100"/>
                    <a:pt x="5761143" y="64770"/>
                    <a:pt x="5737943" y="54610"/>
                  </a:cubicBezTo>
                  <a:lnTo>
                    <a:pt x="5740385" y="52070"/>
                  </a:lnTo>
                  <a:cubicBezTo>
                    <a:pt x="5679333" y="74930"/>
                    <a:pt x="5614617" y="33020"/>
                    <a:pt x="5556006" y="53340"/>
                  </a:cubicBezTo>
                  <a:cubicBezTo>
                    <a:pt x="5558449" y="50800"/>
                    <a:pt x="5559670" y="43180"/>
                    <a:pt x="5573101" y="41910"/>
                  </a:cubicBezTo>
                  <a:cubicBezTo>
                    <a:pt x="5530364" y="45720"/>
                    <a:pt x="5471754" y="52070"/>
                    <a:pt x="5468091" y="35560"/>
                  </a:cubicBezTo>
                  <a:cubicBezTo>
                    <a:pt x="5365522" y="40640"/>
                    <a:pt x="5222659" y="31750"/>
                    <a:pt x="5157943" y="59690"/>
                  </a:cubicBezTo>
                  <a:lnTo>
                    <a:pt x="5162828" y="54610"/>
                  </a:lnTo>
                  <a:cubicBezTo>
                    <a:pt x="5124975" y="72390"/>
                    <a:pt x="5113986" y="57150"/>
                    <a:pt x="5072470" y="66040"/>
                  </a:cubicBezTo>
                  <a:cubicBezTo>
                    <a:pt x="5070027" y="63500"/>
                    <a:pt x="5067585" y="62230"/>
                    <a:pt x="5067585" y="62230"/>
                  </a:cubicBezTo>
                  <a:cubicBezTo>
                    <a:pt x="5066364" y="62230"/>
                    <a:pt x="5065143" y="63500"/>
                    <a:pt x="5063922" y="63500"/>
                  </a:cubicBezTo>
                  <a:cubicBezTo>
                    <a:pt x="5022407" y="78740"/>
                    <a:pt x="4947922" y="64770"/>
                    <a:pt x="4916175" y="72390"/>
                  </a:cubicBezTo>
                  <a:lnTo>
                    <a:pt x="4913733" y="60960"/>
                  </a:lnTo>
                  <a:lnTo>
                    <a:pt x="4833143" y="63500"/>
                  </a:lnTo>
                  <a:lnTo>
                    <a:pt x="4863670" y="66040"/>
                  </a:lnTo>
                  <a:cubicBezTo>
                    <a:pt x="4852680" y="96520"/>
                    <a:pt x="4802617" y="46990"/>
                    <a:pt x="4744006" y="67310"/>
                  </a:cubicBezTo>
                  <a:cubicBezTo>
                    <a:pt x="4689059" y="63500"/>
                    <a:pt x="4632891" y="132080"/>
                    <a:pt x="4575501" y="116840"/>
                  </a:cubicBezTo>
                  <a:cubicBezTo>
                    <a:pt x="4548638" y="130810"/>
                    <a:pt x="4599922" y="92710"/>
                    <a:pt x="4558407" y="104140"/>
                  </a:cubicBezTo>
                  <a:cubicBezTo>
                    <a:pt x="4557185" y="87630"/>
                    <a:pt x="4577943" y="93980"/>
                    <a:pt x="4566954" y="81280"/>
                  </a:cubicBezTo>
                  <a:cubicBezTo>
                    <a:pt x="4526659" y="88900"/>
                    <a:pt x="4501017" y="64770"/>
                    <a:pt x="4452175" y="76200"/>
                  </a:cubicBezTo>
                  <a:lnTo>
                    <a:pt x="4449733" y="63500"/>
                  </a:lnTo>
                  <a:cubicBezTo>
                    <a:pt x="4385017" y="86360"/>
                    <a:pt x="4328848" y="46990"/>
                    <a:pt x="4286112" y="68580"/>
                  </a:cubicBezTo>
                  <a:cubicBezTo>
                    <a:pt x="4220175" y="78740"/>
                    <a:pt x="4242154" y="30480"/>
                    <a:pt x="4172554" y="55880"/>
                  </a:cubicBezTo>
                  <a:lnTo>
                    <a:pt x="4145690" y="39370"/>
                  </a:lnTo>
                  <a:cubicBezTo>
                    <a:pt x="4116385" y="36830"/>
                    <a:pt x="4124933" y="59690"/>
                    <a:pt x="4091964" y="52070"/>
                  </a:cubicBezTo>
                  <a:cubicBezTo>
                    <a:pt x="4094406" y="41910"/>
                    <a:pt x="4050449" y="43180"/>
                    <a:pt x="4069985" y="33020"/>
                  </a:cubicBezTo>
                  <a:cubicBezTo>
                    <a:pt x="3989396" y="17780"/>
                    <a:pt x="3913691" y="58420"/>
                    <a:pt x="3816006" y="30480"/>
                  </a:cubicBezTo>
                  <a:cubicBezTo>
                    <a:pt x="3795249" y="50800"/>
                    <a:pt x="3745185" y="39370"/>
                    <a:pt x="3729312" y="54610"/>
                  </a:cubicBezTo>
                  <a:cubicBezTo>
                    <a:pt x="3726869" y="45720"/>
                    <a:pt x="3630406" y="53340"/>
                    <a:pt x="3686575" y="33020"/>
                  </a:cubicBezTo>
                  <a:cubicBezTo>
                    <a:pt x="3691459" y="31750"/>
                    <a:pt x="3700006" y="31750"/>
                    <a:pt x="3698785" y="35560"/>
                  </a:cubicBezTo>
                  <a:lnTo>
                    <a:pt x="3704891" y="22860"/>
                  </a:lnTo>
                  <a:cubicBezTo>
                    <a:pt x="3648722" y="0"/>
                    <a:pt x="3603543" y="35560"/>
                    <a:pt x="3548596" y="31750"/>
                  </a:cubicBezTo>
                  <a:cubicBezTo>
                    <a:pt x="3564469" y="35560"/>
                    <a:pt x="3586449" y="34290"/>
                    <a:pt x="3571796" y="43180"/>
                  </a:cubicBezTo>
                  <a:lnTo>
                    <a:pt x="3520512" y="41910"/>
                  </a:lnTo>
                  <a:lnTo>
                    <a:pt x="3531501" y="31750"/>
                  </a:lnTo>
                  <a:lnTo>
                    <a:pt x="3455796" y="25400"/>
                  </a:lnTo>
                  <a:lnTo>
                    <a:pt x="3466785" y="38100"/>
                  </a:lnTo>
                  <a:cubicBezTo>
                    <a:pt x="3428933" y="31750"/>
                    <a:pt x="3416722" y="8890"/>
                    <a:pt x="3373985" y="27940"/>
                  </a:cubicBezTo>
                  <a:cubicBezTo>
                    <a:pt x="3354449" y="38100"/>
                    <a:pt x="3409396" y="45720"/>
                    <a:pt x="3370322" y="49530"/>
                  </a:cubicBezTo>
                  <a:cubicBezTo>
                    <a:pt x="3320259" y="40640"/>
                    <a:pt x="3245775" y="27940"/>
                    <a:pt x="3182280" y="24130"/>
                  </a:cubicBezTo>
                  <a:cubicBezTo>
                    <a:pt x="3188385" y="38100"/>
                    <a:pt x="3171291" y="38100"/>
                    <a:pt x="3152975" y="40640"/>
                  </a:cubicBezTo>
                  <a:lnTo>
                    <a:pt x="3150533" y="27940"/>
                  </a:lnTo>
                  <a:cubicBezTo>
                    <a:pt x="3083375" y="45720"/>
                    <a:pt x="3126112" y="0"/>
                    <a:pt x="3058954" y="13970"/>
                  </a:cubicBezTo>
                  <a:lnTo>
                    <a:pt x="3046743" y="31750"/>
                  </a:lnTo>
                  <a:cubicBezTo>
                    <a:pt x="2985691" y="57150"/>
                    <a:pt x="3013775" y="5080"/>
                    <a:pt x="2946617" y="39370"/>
                  </a:cubicBezTo>
                  <a:cubicBezTo>
                    <a:pt x="2973480" y="36830"/>
                    <a:pt x="2958827" y="67310"/>
                    <a:pt x="2925859" y="62230"/>
                  </a:cubicBezTo>
                  <a:lnTo>
                    <a:pt x="2934406" y="49530"/>
                  </a:lnTo>
                  <a:cubicBezTo>
                    <a:pt x="2916090" y="52070"/>
                    <a:pt x="2909985" y="57150"/>
                    <a:pt x="2897775" y="54610"/>
                  </a:cubicBezTo>
                  <a:cubicBezTo>
                    <a:pt x="2908764" y="48260"/>
                    <a:pt x="2903880" y="36830"/>
                    <a:pt x="2877017" y="39370"/>
                  </a:cubicBezTo>
                  <a:lnTo>
                    <a:pt x="2895333" y="24130"/>
                  </a:lnTo>
                  <a:lnTo>
                    <a:pt x="2845269" y="46990"/>
                  </a:lnTo>
                  <a:cubicBezTo>
                    <a:pt x="2806196" y="34290"/>
                    <a:pt x="2745143" y="50800"/>
                    <a:pt x="2729269" y="33020"/>
                  </a:cubicBezTo>
                  <a:cubicBezTo>
                    <a:pt x="2729269" y="33020"/>
                    <a:pt x="2646238" y="24130"/>
                    <a:pt x="2626701" y="43180"/>
                  </a:cubicBezTo>
                  <a:cubicBezTo>
                    <a:pt x="2643796" y="31750"/>
                    <a:pt x="2597396" y="26670"/>
                    <a:pt x="2610827" y="12700"/>
                  </a:cubicBezTo>
                  <a:cubicBezTo>
                    <a:pt x="2588848" y="25400"/>
                    <a:pt x="2525354" y="36830"/>
                    <a:pt x="2499712" y="22860"/>
                  </a:cubicBezTo>
                  <a:lnTo>
                    <a:pt x="2504596" y="21590"/>
                  </a:lnTo>
                  <a:cubicBezTo>
                    <a:pt x="2409354" y="7620"/>
                    <a:pt x="2342196" y="41910"/>
                    <a:pt x="2257943" y="24130"/>
                  </a:cubicBezTo>
                  <a:cubicBezTo>
                    <a:pt x="2261606" y="39370"/>
                    <a:pt x="2216427" y="30480"/>
                    <a:pt x="2227417" y="49530"/>
                  </a:cubicBezTo>
                  <a:cubicBezTo>
                    <a:pt x="2139501" y="68580"/>
                    <a:pt x="2067459" y="11430"/>
                    <a:pt x="2035712" y="69850"/>
                  </a:cubicBezTo>
                  <a:cubicBezTo>
                    <a:pt x="1995417" y="72390"/>
                    <a:pt x="1988091" y="55880"/>
                    <a:pt x="1967333" y="53340"/>
                  </a:cubicBezTo>
                  <a:lnTo>
                    <a:pt x="1977101" y="50800"/>
                  </a:lnTo>
                  <a:cubicBezTo>
                    <a:pt x="1902617" y="55880"/>
                    <a:pt x="1880638" y="55880"/>
                    <a:pt x="1824470" y="54610"/>
                  </a:cubicBezTo>
                  <a:cubicBezTo>
                    <a:pt x="1796385" y="59690"/>
                    <a:pt x="1792722" y="87630"/>
                    <a:pt x="1742659" y="81280"/>
                  </a:cubicBezTo>
                  <a:cubicBezTo>
                    <a:pt x="1758533" y="71120"/>
                    <a:pt x="1738996" y="72390"/>
                    <a:pt x="1719459" y="72390"/>
                  </a:cubicBezTo>
                  <a:cubicBezTo>
                    <a:pt x="1731669" y="71120"/>
                    <a:pt x="1735333" y="67310"/>
                    <a:pt x="1710912" y="59690"/>
                  </a:cubicBezTo>
                  <a:cubicBezTo>
                    <a:pt x="1707248" y="63500"/>
                    <a:pt x="1702364" y="64770"/>
                    <a:pt x="1697480" y="67310"/>
                  </a:cubicBezTo>
                  <a:cubicBezTo>
                    <a:pt x="1697480" y="66040"/>
                    <a:pt x="1696259" y="66040"/>
                    <a:pt x="1696259" y="64770"/>
                  </a:cubicBezTo>
                  <a:cubicBezTo>
                    <a:pt x="1665733" y="68580"/>
                    <a:pt x="1670617" y="72390"/>
                    <a:pt x="1685269" y="73660"/>
                  </a:cubicBezTo>
                  <a:cubicBezTo>
                    <a:pt x="1684048" y="74930"/>
                    <a:pt x="1685269" y="77470"/>
                    <a:pt x="1690154" y="80010"/>
                  </a:cubicBezTo>
                  <a:cubicBezTo>
                    <a:pt x="1658406" y="66040"/>
                    <a:pt x="1599796" y="81280"/>
                    <a:pt x="1596133" y="62230"/>
                  </a:cubicBezTo>
                  <a:cubicBezTo>
                    <a:pt x="1502112" y="66040"/>
                    <a:pt x="1436175" y="85090"/>
                    <a:pt x="1358027" y="92710"/>
                  </a:cubicBezTo>
                  <a:cubicBezTo>
                    <a:pt x="1348259" y="81280"/>
                    <a:pt x="1366575" y="72390"/>
                    <a:pt x="1389775" y="68580"/>
                  </a:cubicBezTo>
                  <a:lnTo>
                    <a:pt x="1333606" y="72390"/>
                  </a:lnTo>
                  <a:cubicBezTo>
                    <a:pt x="1333606" y="58420"/>
                    <a:pt x="1365354" y="64770"/>
                    <a:pt x="1382448" y="62230"/>
                  </a:cubicBezTo>
                  <a:cubicBezTo>
                    <a:pt x="1316511" y="40640"/>
                    <a:pt x="1246912" y="83820"/>
                    <a:pt x="1169985" y="63500"/>
                  </a:cubicBezTo>
                  <a:lnTo>
                    <a:pt x="1154112" y="73660"/>
                  </a:lnTo>
                  <a:lnTo>
                    <a:pt x="1149227" y="72390"/>
                  </a:lnTo>
                  <a:cubicBezTo>
                    <a:pt x="1149227" y="77470"/>
                    <a:pt x="1132133" y="86360"/>
                    <a:pt x="1121143" y="87630"/>
                  </a:cubicBezTo>
                  <a:cubicBezTo>
                    <a:pt x="1110154" y="76200"/>
                    <a:pt x="1122364" y="59690"/>
                    <a:pt x="1083290" y="60960"/>
                  </a:cubicBezTo>
                  <a:cubicBezTo>
                    <a:pt x="1052764" y="49530"/>
                    <a:pt x="997817" y="67310"/>
                    <a:pt x="957522" y="73660"/>
                  </a:cubicBezTo>
                  <a:cubicBezTo>
                    <a:pt x="978280" y="76200"/>
                    <a:pt x="972175" y="82550"/>
                    <a:pt x="962406" y="86360"/>
                  </a:cubicBezTo>
                  <a:cubicBezTo>
                    <a:pt x="942869" y="86360"/>
                    <a:pt x="931880" y="74930"/>
                    <a:pt x="917227" y="80010"/>
                  </a:cubicBezTo>
                  <a:lnTo>
                    <a:pt x="914785" y="67310"/>
                  </a:lnTo>
                  <a:cubicBezTo>
                    <a:pt x="913564" y="80010"/>
                    <a:pt x="863501" y="81280"/>
                    <a:pt x="857396" y="86360"/>
                  </a:cubicBezTo>
                  <a:cubicBezTo>
                    <a:pt x="846406" y="74930"/>
                    <a:pt x="886701" y="76200"/>
                    <a:pt x="891585" y="67310"/>
                  </a:cubicBezTo>
                  <a:cubicBezTo>
                    <a:pt x="818322" y="68580"/>
                    <a:pt x="856175" y="68580"/>
                    <a:pt x="780469" y="69850"/>
                  </a:cubicBezTo>
                  <a:cubicBezTo>
                    <a:pt x="740175" y="81280"/>
                    <a:pt x="787796" y="85090"/>
                    <a:pt x="768259" y="99060"/>
                  </a:cubicBezTo>
                  <a:cubicBezTo>
                    <a:pt x="731627" y="101600"/>
                    <a:pt x="697438" y="113030"/>
                    <a:pt x="655922" y="104140"/>
                  </a:cubicBezTo>
                  <a:lnTo>
                    <a:pt x="669354" y="118110"/>
                  </a:lnTo>
                  <a:cubicBezTo>
                    <a:pt x="600975" y="128270"/>
                    <a:pt x="560680" y="127000"/>
                    <a:pt x="514280" y="113030"/>
                  </a:cubicBezTo>
                  <a:cubicBezTo>
                    <a:pt x="0" y="228600"/>
                    <a:pt x="408048" y="270510"/>
                    <a:pt x="408048" y="270510"/>
                  </a:cubicBezTo>
                  <a:cubicBezTo>
                    <a:pt x="607080" y="302260"/>
                    <a:pt x="709648" y="260350"/>
                    <a:pt x="945312" y="250190"/>
                  </a:cubicBezTo>
                  <a:cubicBezTo>
                    <a:pt x="1152891" y="257810"/>
                    <a:pt x="1207838" y="284480"/>
                    <a:pt x="1423964" y="274320"/>
                  </a:cubicBezTo>
                  <a:cubicBezTo>
                    <a:pt x="1526533" y="276860"/>
                    <a:pt x="1636427" y="270510"/>
                    <a:pt x="1736554" y="266700"/>
                  </a:cubicBezTo>
                  <a:cubicBezTo>
                    <a:pt x="1784175" y="245110"/>
                    <a:pt x="1868428" y="266700"/>
                    <a:pt x="1924596" y="248920"/>
                  </a:cubicBezTo>
                  <a:lnTo>
                    <a:pt x="1946575" y="261620"/>
                  </a:lnTo>
                  <a:cubicBezTo>
                    <a:pt x="1966112" y="255270"/>
                    <a:pt x="1989312" y="251460"/>
                    <a:pt x="2008849" y="257810"/>
                  </a:cubicBezTo>
                  <a:lnTo>
                    <a:pt x="2007627" y="261620"/>
                  </a:lnTo>
                  <a:cubicBezTo>
                    <a:pt x="2036933" y="252730"/>
                    <a:pt x="2069901" y="257810"/>
                    <a:pt x="2083333" y="252730"/>
                  </a:cubicBezTo>
                  <a:lnTo>
                    <a:pt x="2082112" y="256540"/>
                  </a:lnTo>
                  <a:lnTo>
                    <a:pt x="2117522" y="255270"/>
                  </a:lnTo>
                  <a:lnTo>
                    <a:pt x="2111417" y="260350"/>
                  </a:lnTo>
                  <a:cubicBezTo>
                    <a:pt x="2161480" y="250190"/>
                    <a:pt x="2213985" y="250190"/>
                    <a:pt x="2260385" y="254000"/>
                  </a:cubicBezTo>
                  <a:lnTo>
                    <a:pt x="2256722" y="238760"/>
                  </a:lnTo>
                  <a:cubicBezTo>
                    <a:pt x="2354406" y="255270"/>
                    <a:pt x="2391038" y="224790"/>
                    <a:pt x="2480175" y="243840"/>
                  </a:cubicBezTo>
                  <a:lnTo>
                    <a:pt x="2478954" y="247650"/>
                  </a:lnTo>
                  <a:cubicBezTo>
                    <a:pt x="2591291" y="208280"/>
                    <a:pt x="2656006" y="274320"/>
                    <a:pt x="2772006" y="237490"/>
                  </a:cubicBezTo>
                  <a:cubicBezTo>
                    <a:pt x="2757354" y="242570"/>
                    <a:pt x="2778112" y="245110"/>
                    <a:pt x="2776891" y="248920"/>
                  </a:cubicBezTo>
                  <a:cubicBezTo>
                    <a:pt x="2830617" y="245110"/>
                    <a:pt x="2886785" y="242570"/>
                    <a:pt x="2888006" y="213360"/>
                  </a:cubicBezTo>
                  <a:cubicBezTo>
                    <a:pt x="2927080" y="213360"/>
                    <a:pt x="2919754" y="222250"/>
                    <a:pt x="2924638" y="233680"/>
                  </a:cubicBezTo>
                  <a:cubicBezTo>
                    <a:pt x="2924638" y="220980"/>
                    <a:pt x="2957606" y="215900"/>
                    <a:pt x="2988133" y="214630"/>
                  </a:cubicBezTo>
                  <a:lnTo>
                    <a:pt x="2974701" y="219710"/>
                  </a:lnTo>
                  <a:lnTo>
                    <a:pt x="3061396" y="215900"/>
                  </a:lnTo>
                  <a:lnTo>
                    <a:pt x="3044301" y="191770"/>
                  </a:lnTo>
                  <a:cubicBezTo>
                    <a:pt x="3090701" y="198120"/>
                    <a:pt x="3056512" y="220980"/>
                    <a:pt x="3100470" y="214630"/>
                  </a:cubicBezTo>
                  <a:lnTo>
                    <a:pt x="3100470" y="194310"/>
                  </a:lnTo>
                  <a:cubicBezTo>
                    <a:pt x="3163964" y="198120"/>
                    <a:pt x="3201817" y="228600"/>
                    <a:pt x="3262870" y="242570"/>
                  </a:cubicBezTo>
                  <a:cubicBezTo>
                    <a:pt x="3519291" y="251460"/>
                    <a:pt x="3794027" y="200660"/>
                    <a:pt x="4032133" y="234950"/>
                  </a:cubicBezTo>
                  <a:lnTo>
                    <a:pt x="4043122" y="250190"/>
                  </a:lnTo>
                  <a:cubicBezTo>
                    <a:pt x="4048006" y="271780"/>
                    <a:pt x="4109059" y="218440"/>
                    <a:pt x="4117606" y="237490"/>
                  </a:cubicBezTo>
                  <a:lnTo>
                    <a:pt x="4145690" y="227330"/>
                  </a:lnTo>
                  <a:cubicBezTo>
                    <a:pt x="4153017" y="231140"/>
                    <a:pt x="4170111" y="234950"/>
                    <a:pt x="4156680" y="240030"/>
                  </a:cubicBezTo>
                  <a:cubicBezTo>
                    <a:pt x="4182322" y="241300"/>
                    <a:pt x="4182322" y="237490"/>
                    <a:pt x="4201859" y="231140"/>
                  </a:cubicBezTo>
                  <a:lnTo>
                    <a:pt x="4229943" y="245110"/>
                  </a:lnTo>
                  <a:cubicBezTo>
                    <a:pt x="4331291" y="255270"/>
                    <a:pt x="4416764" y="229870"/>
                    <a:pt x="4522996" y="234950"/>
                  </a:cubicBezTo>
                  <a:cubicBezTo>
                    <a:pt x="4651206" y="262890"/>
                    <a:pt x="4891754" y="237490"/>
                    <a:pt x="5029733" y="222250"/>
                  </a:cubicBezTo>
                  <a:cubicBezTo>
                    <a:pt x="5225101" y="189230"/>
                    <a:pt x="5450996" y="276860"/>
                    <a:pt x="5651249" y="238760"/>
                  </a:cubicBezTo>
                  <a:cubicBezTo>
                    <a:pt x="5657354" y="241300"/>
                    <a:pt x="5674449" y="234950"/>
                    <a:pt x="5674449" y="232410"/>
                  </a:cubicBezTo>
                  <a:lnTo>
                    <a:pt x="5857606" y="234950"/>
                  </a:lnTo>
                  <a:cubicBezTo>
                    <a:pt x="5857606" y="234950"/>
                    <a:pt x="6759903" y="243840"/>
                    <a:pt x="6070069" y="62230"/>
                  </a:cubicBezTo>
                  <a:close/>
                </a:path>
              </a:pathLst>
            </a:custGeom>
            <a:solidFill>
              <a:srgbClr val="009DA8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9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6954">
            <a:off x="-728331" y="411573"/>
            <a:ext cx="6581101" cy="7937731"/>
          </a:xfrm>
          <a:custGeom>
            <a:avLst/>
            <a:gdLst/>
            <a:ahLst/>
            <a:cxnLst/>
            <a:rect l="l" t="t" r="r" b="b"/>
            <a:pathLst>
              <a:path w="6581101" h="7937731">
                <a:moveTo>
                  <a:pt x="0" y="0"/>
                </a:moveTo>
                <a:lnTo>
                  <a:pt x="6581101" y="0"/>
                </a:lnTo>
                <a:lnTo>
                  <a:pt x="6581101" y="7937731"/>
                </a:lnTo>
                <a:lnTo>
                  <a:pt x="0" y="7937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198729">
            <a:off x="-612622" y="1456515"/>
            <a:ext cx="5396404" cy="6994677"/>
          </a:xfrm>
          <a:prstGeom prst="rect">
            <a:avLst/>
          </a:prstGeom>
          <a:solidFill>
            <a:srgbClr val="FEABB9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161495" y="86115"/>
            <a:ext cx="11402024" cy="2654980"/>
            <a:chOff x="0" y="0"/>
            <a:chExt cx="15202698" cy="3539973"/>
          </a:xfrm>
        </p:grpSpPr>
        <p:sp>
          <p:nvSpPr>
            <p:cNvPr id="5" name="TextBox 5"/>
            <p:cNvSpPr txBox="1"/>
            <p:nvPr/>
          </p:nvSpPr>
          <p:spPr>
            <a:xfrm rot="-100365">
              <a:off x="10329" y="1020963"/>
              <a:ext cx="1617983" cy="90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2"/>
                </a:lnSpc>
              </a:pPr>
              <a:r>
                <a:rPr lang="en-US" sz="4044" b="1">
                  <a:solidFill>
                    <a:srgbClr val="323232"/>
                  </a:solidFill>
                  <a:latin typeface="Asap Bold"/>
                  <a:ea typeface="Asap Bold"/>
                  <a:cs typeface="Asap Bold"/>
                  <a:sym typeface="Asap Bold"/>
                </a:rPr>
                <a:t>1.</a:t>
              </a:r>
            </a:p>
          </p:txBody>
        </p:sp>
        <p:sp>
          <p:nvSpPr>
            <p:cNvPr id="6" name="AutoShape 6"/>
            <p:cNvSpPr/>
            <p:nvPr/>
          </p:nvSpPr>
          <p:spPr>
            <a:xfrm rot="-100365">
              <a:off x="1463696" y="199232"/>
              <a:ext cx="13696069" cy="3141510"/>
            </a:xfrm>
            <a:prstGeom prst="rect">
              <a:avLst/>
            </a:prstGeom>
            <a:solidFill>
              <a:srgbClr val="FBFA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 rot="-100365">
              <a:off x="1929453" y="262624"/>
              <a:ext cx="13157291" cy="2769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96"/>
                </a:lnSpc>
              </a:pPr>
              <a:r>
                <a:rPr lang="en-US" sz="3797">
                  <a:solidFill>
                    <a:srgbClr val="323232"/>
                  </a:solidFill>
                  <a:latin typeface="Cabin"/>
                  <a:ea typeface="Cabin"/>
                  <a:cs typeface="Cabin"/>
                  <a:sym typeface="Cabin"/>
                </a:rPr>
                <a:t>Duy trì nền nếp đã làm được ở tuần 7: Hát, truy bài 15 phút đầu giờ; Mặc đúng đồng phục đến trường; không vất rác bừa bãi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463044">
            <a:off x="-5450" y="1437591"/>
            <a:ext cx="2026724" cy="1094431"/>
          </a:xfrm>
          <a:custGeom>
            <a:avLst/>
            <a:gdLst/>
            <a:ahLst/>
            <a:cxnLst/>
            <a:rect l="l" t="t" r="r" b="b"/>
            <a:pathLst>
              <a:path w="2026724" h="1094431">
                <a:moveTo>
                  <a:pt x="0" y="0"/>
                </a:moveTo>
                <a:lnTo>
                  <a:pt x="2026724" y="0"/>
                </a:lnTo>
                <a:lnTo>
                  <a:pt x="2026724" y="1094431"/>
                </a:lnTo>
                <a:lnTo>
                  <a:pt x="0" y="1094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25329" y="7295499"/>
            <a:ext cx="3274328" cy="2500396"/>
          </a:xfrm>
          <a:custGeom>
            <a:avLst/>
            <a:gdLst/>
            <a:ahLst/>
            <a:cxnLst/>
            <a:rect l="l" t="t" r="r" b="b"/>
            <a:pathLst>
              <a:path w="3274328" h="2500396">
                <a:moveTo>
                  <a:pt x="0" y="0"/>
                </a:moveTo>
                <a:lnTo>
                  <a:pt x="3274328" y="0"/>
                </a:lnTo>
                <a:lnTo>
                  <a:pt x="3274328" y="2500396"/>
                </a:lnTo>
                <a:lnTo>
                  <a:pt x="0" y="2500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0" y="3907829"/>
            <a:ext cx="4593408" cy="23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1"/>
              </a:lnSpc>
            </a:pPr>
            <a:r>
              <a:rPr lang="en-US" sz="6765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KẾ HOẠCH TUẦN 8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098965" y="4596057"/>
            <a:ext cx="11410614" cy="1849302"/>
            <a:chOff x="0" y="0"/>
            <a:chExt cx="15214152" cy="246573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412477"/>
              <a:ext cx="1782806" cy="951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2"/>
                </a:lnSpc>
              </a:pPr>
              <a:r>
                <a:rPr lang="en-US" sz="4287" b="1">
                  <a:solidFill>
                    <a:srgbClr val="323232"/>
                  </a:solidFill>
                  <a:latin typeface="Asap Bold"/>
                  <a:ea typeface="Asap Bold"/>
                  <a:cs typeface="Asap Bold"/>
                  <a:sym typeface="Asap Bold"/>
                </a:rPr>
                <a:t>3.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1945185" y="0"/>
              <a:ext cx="13268967" cy="2465736"/>
            </a:xfrm>
            <a:prstGeom prst="rect">
              <a:avLst/>
            </a:prstGeom>
            <a:solidFill>
              <a:srgbClr val="FBFA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245235" y="206733"/>
              <a:ext cx="12740082" cy="2009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6"/>
                </a:lnSpc>
              </a:pPr>
              <a:r>
                <a:rPr lang="en-US" sz="4197">
                  <a:solidFill>
                    <a:srgbClr val="323232"/>
                  </a:solidFill>
                  <a:latin typeface="Cabin"/>
                  <a:ea typeface="Cabin"/>
                  <a:cs typeface="Cabin"/>
                  <a:sym typeface="Cabin"/>
                </a:rPr>
                <a:t>Trao đổi học tập tích cực, trật tự nghe giảng, hăng hái phát biểu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992461" y="6445359"/>
            <a:ext cx="11748681" cy="1941749"/>
            <a:chOff x="0" y="0"/>
            <a:chExt cx="15664909" cy="2588998"/>
          </a:xfrm>
        </p:grpSpPr>
        <p:sp>
          <p:nvSpPr>
            <p:cNvPr id="16" name="TextBox 16"/>
            <p:cNvSpPr txBox="1"/>
            <p:nvPr/>
          </p:nvSpPr>
          <p:spPr>
            <a:xfrm rot="-99741">
              <a:off x="11066" y="295556"/>
              <a:ext cx="1809085" cy="979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30"/>
                </a:lnSpc>
              </a:pPr>
              <a:r>
                <a:rPr lang="en-US" sz="4378" b="1">
                  <a:solidFill>
                    <a:srgbClr val="323232"/>
                  </a:solidFill>
                  <a:latin typeface="Asap Bold"/>
                  <a:ea typeface="Asap Bold"/>
                  <a:cs typeface="Asap Bold"/>
                  <a:sym typeface="Asap Bold"/>
                </a:rPr>
                <a:t>4.</a:t>
              </a:r>
            </a:p>
          </p:txBody>
        </p:sp>
        <p:sp>
          <p:nvSpPr>
            <p:cNvPr id="17" name="AutoShape 17"/>
            <p:cNvSpPr/>
            <p:nvPr/>
          </p:nvSpPr>
          <p:spPr>
            <a:xfrm rot="-99741">
              <a:off x="2181710" y="194686"/>
              <a:ext cx="13454125" cy="2199626"/>
            </a:xfrm>
            <a:prstGeom prst="rect">
              <a:avLst/>
            </a:prstGeom>
            <a:solidFill>
              <a:srgbClr val="FBFA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 rot="-113779">
              <a:off x="2494178" y="306327"/>
              <a:ext cx="12825406" cy="1917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6"/>
                </a:lnSpc>
              </a:pPr>
              <a:r>
                <a:rPr lang="en-US" sz="3997">
                  <a:solidFill>
                    <a:srgbClr val="323232"/>
                  </a:solidFill>
                  <a:latin typeface="Cabin"/>
                  <a:ea typeface="Cabin"/>
                  <a:cs typeface="Cabin"/>
                  <a:sym typeface="Cabin"/>
                </a:rPr>
                <a:t>Duy trì đọc thư viện 50k. Tiếp tục mang sách, báo, truyện đọc và trao đổi tại thư viện 50k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098965" y="8578281"/>
            <a:ext cx="12052273" cy="1608165"/>
            <a:chOff x="0" y="0"/>
            <a:chExt cx="16069698" cy="214422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56542"/>
              <a:ext cx="1856782" cy="963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85"/>
                </a:lnSpc>
              </a:pPr>
              <a:r>
                <a:rPr lang="en-US" sz="4346" b="1">
                  <a:solidFill>
                    <a:srgbClr val="323232"/>
                  </a:solidFill>
                  <a:latin typeface="Asap Bold"/>
                  <a:ea typeface="Asap Bold"/>
                  <a:cs typeface="Asap Bold"/>
                  <a:sym typeface="Asap Bold"/>
                </a:rPr>
                <a:t>5.</a:t>
              </a:r>
            </a:p>
          </p:txBody>
        </p:sp>
        <p:sp>
          <p:nvSpPr>
            <p:cNvPr id="21" name="AutoShape 21"/>
            <p:cNvSpPr/>
            <p:nvPr/>
          </p:nvSpPr>
          <p:spPr>
            <a:xfrm>
              <a:off x="2250147" y="0"/>
              <a:ext cx="13819551" cy="2144220"/>
            </a:xfrm>
            <a:prstGeom prst="rect">
              <a:avLst/>
            </a:prstGeom>
            <a:solidFill>
              <a:srgbClr val="FBFA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528030" y="117378"/>
              <a:ext cx="13171447" cy="1917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6"/>
                </a:lnSpc>
              </a:pPr>
              <a:r>
                <a:rPr lang="en-US" sz="3997">
                  <a:solidFill>
                    <a:srgbClr val="323232"/>
                  </a:solidFill>
                  <a:latin typeface="Cabin"/>
                  <a:ea typeface="Cabin"/>
                  <a:cs typeface="Cabin"/>
                  <a:sym typeface="Cabin"/>
                </a:rPr>
                <a:t>Tham gia các hoạt động phong trào, làm thiệp nhân ngày 20/10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688869" y="2769670"/>
            <a:ext cx="12052273" cy="1608165"/>
            <a:chOff x="0" y="0"/>
            <a:chExt cx="16069698" cy="214422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56542"/>
              <a:ext cx="1856782" cy="963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85"/>
                </a:lnSpc>
              </a:pPr>
              <a:r>
                <a:rPr lang="en-US" sz="4346" b="1">
                  <a:solidFill>
                    <a:srgbClr val="323232"/>
                  </a:solidFill>
                  <a:latin typeface="Asap Bold"/>
                  <a:ea typeface="Asap Bold"/>
                  <a:cs typeface="Asap Bold"/>
                  <a:sym typeface="Asap Bold"/>
                </a:rPr>
                <a:t>2.</a:t>
              </a:r>
            </a:p>
          </p:txBody>
        </p:sp>
        <p:sp>
          <p:nvSpPr>
            <p:cNvPr id="25" name="AutoShape 25"/>
            <p:cNvSpPr/>
            <p:nvPr/>
          </p:nvSpPr>
          <p:spPr>
            <a:xfrm>
              <a:off x="2250147" y="0"/>
              <a:ext cx="13819551" cy="2144220"/>
            </a:xfrm>
            <a:prstGeom prst="rect">
              <a:avLst/>
            </a:prstGeom>
            <a:solidFill>
              <a:srgbClr val="FBFA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528030" y="117378"/>
              <a:ext cx="13171447" cy="1917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6"/>
                </a:lnSpc>
              </a:pPr>
              <a:r>
                <a:rPr lang="en-US" sz="3997">
                  <a:solidFill>
                    <a:srgbClr val="323232"/>
                  </a:solidFill>
                  <a:latin typeface="Cabin"/>
                  <a:ea typeface="Cabin"/>
                  <a:cs typeface="Cabin"/>
                  <a:sym typeface="Cabin"/>
                </a:rPr>
                <a:t>Khắc phục những tồn tại theo phương hướng đã đề ra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3919">
            <a:off x="16291166" y="1493"/>
            <a:ext cx="3600506" cy="10508716"/>
          </a:xfrm>
          <a:custGeom>
            <a:avLst/>
            <a:gdLst/>
            <a:ahLst/>
            <a:cxnLst/>
            <a:rect l="l" t="t" r="r" b="b"/>
            <a:pathLst>
              <a:path w="3600506" h="10508716">
                <a:moveTo>
                  <a:pt x="0" y="0"/>
                </a:moveTo>
                <a:lnTo>
                  <a:pt x="3600506" y="0"/>
                </a:lnTo>
                <a:lnTo>
                  <a:pt x="3600506" y="10508716"/>
                </a:lnTo>
                <a:lnTo>
                  <a:pt x="0" y="10508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6" r="-1564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3589892" y="3442016"/>
            <a:ext cx="11017580" cy="4826284"/>
          </a:xfrm>
          <a:prstGeom prst="rect">
            <a:avLst/>
          </a:prstGeom>
          <a:solidFill>
            <a:srgbClr val="FBFAFE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077520">
            <a:off x="13035570" y="3398952"/>
            <a:ext cx="2424292" cy="705249"/>
          </a:xfrm>
          <a:custGeom>
            <a:avLst/>
            <a:gdLst/>
            <a:ahLst/>
            <a:cxnLst/>
            <a:rect l="l" t="t" r="r" b="b"/>
            <a:pathLst>
              <a:path w="2424292" h="705249">
                <a:moveTo>
                  <a:pt x="0" y="0"/>
                </a:moveTo>
                <a:lnTo>
                  <a:pt x="2424292" y="0"/>
                </a:lnTo>
                <a:lnTo>
                  <a:pt x="2424292" y="705249"/>
                </a:lnTo>
                <a:lnTo>
                  <a:pt x="0" y="705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-91363">
            <a:off x="4180904" y="5053742"/>
            <a:ext cx="10054080" cy="3685861"/>
            <a:chOff x="0" y="0"/>
            <a:chExt cx="13405440" cy="4914482"/>
          </a:xfrm>
        </p:grpSpPr>
        <p:sp>
          <p:nvSpPr>
            <p:cNvPr id="6" name="TextBox 6"/>
            <p:cNvSpPr txBox="1"/>
            <p:nvPr/>
          </p:nvSpPr>
          <p:spPr>
            <a:xfrm rot="142285">
              <a:off x="65653" y="3170984"/>
              <a:ext cx="13310236" cy="1468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99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 rot="142285">
              <a:off x="24861" y="85506"/>
              <a:ext cx="13363600" cy="1478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99"/>
                </a:lnSpc>
              </a:pPr>
              <a:r>
                <a:rPr lang="en-US" sz="6399" b="1">
                  <a:solidFill>
                    <a:srgbClr val="5170FF"/>
                  </a:solidFill>
                  <a:latin typeface="Asap Bold"/>
                  <a:ea typeface="Asap Bold"/>
                  <a:cs typeface="Asap Bold"/>
                  <a:sym typeface="Asap Bold"/>
                </a:rPr>
                <a:t>TRIỂN LÃM SƠ ĐỒ TƯ DUY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48230" y="933858"/>
            <a:ext cx="13097307" cy="131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49"/>
              </a:lnSpc>
              <a:spcBef>
                <a:spcPct val="0"/>
              </a:spcBef>
            </a:pPr>
            <a:r>
              <a:rPr lang="en-US" sz="72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SINH HOẠT THEO CHỦ ĐỀ</a:t>
            </a:r>
          </a:p>
        </p:txBody>
      </p:sp>
      <p:sp>
        <p:nvSpPr>
          <p:cNvPr id="9" name="Freeform 9"/>
          <p:cNvSpPr/>
          <p:nvPr/>
        </p:nvSpPr>
        <p:spPr>
          <a:xfrm rot="2077520">
            <a:off x="2921560" y="7522968"/>
            <a:ext cx="2424292" cy="705249"/>
          </a:xfrm>
          <a:custGeom>
            <a:avLst/>
            <a:gdLst/>
            <a:ahLst/>
            <a:cxnLst/>
            <a:rect l="l" t="t" r="r" b="b"/>
            <a:pathLst>
              <a:path w="2424292" h="705249">
                <a:moveTo>
                  <a:pt x="0" y="0"/>
                </a:moveTo>
                <a:lnTo>
                  <a:pt x="2424292" y="0"/>
                </a:lnTo>
                <a:lnTo>
                  <a:pt x="2424292" y="705249"/>
                </a:lnTo>
                <a:lnTo>
                  <a:pt x="0" y="705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311077" y="7131725"/>
            <a:ext cx="1948223" cy="1487734"/>
          </a:xfrm>
          <a:custGeom>
            <a:avLst/>
            <a:gdLst/>
            <a:ahLst/>
            <a:cxnLst/>
            <a:rect l="l" t="t" r="r" b="b"/>
            <a:pathLst>
              <a:path w="1948223" h="1487734">
                <a:moveTo>
                  <a:pt x="0" y="0"/>
                </a:moveTo>
                <a:lnTo>
                  <a:pt x="1948223" y="0"/>
                </a:lnTo>
                <a:lnTo>
                  <a:pt x="1948223" y="1487734"/>
                </a:lnTo>
                <a:lnTo>
                  <a:pt x="0" y="1487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655438">
            <a:off x="1176896" y="1906626"/>
            <a:ext cx="1557201" cy="1712921"/>
          </a:xfrm>
          <a:custGeom>
            <a:avLst/>
            <a:gdLst/>
            <a:ahLst/>
            <a:cxnLst/>
            <a:rect l="l" t="t" r="r" b="b"/>
            <a:pathLst>
              <a:path w="1557201" h="1712921">
                <a:moveTo>
                  <a:pt x="0" y="0"/>
                </a:moveTo>
                <a:lnTo>
                  <a:pt x="1557201" y="0"/>
                </a:lnTo>
                <a:lnTo>
                  <a:pt x="1557201" y="1712920"/>
                </a:lnTo>
                <a:lnTo>
                  <a:pt x="0" y="1712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996337">
            <a:off x="14857537" y="1453011"/>
            <a:ext cx="1654259" cy="1344462"/>
          </a:xfrm>
          <a:custGeom>
            <a:avLst/>
            <a:gdLst/>
            <a:ahLst/>
            <a:cxnLst/>
            <a:rect l="l" t="t" r="r" b="b"/>
            <a:pathLst>
              <a:path w="1654259" h="1344462">
                <a:moveTo>
                  <a:pt x="0" y="0"/>
                </a:moveTo>
                <a:lnTo>
                  <a:pt x="1654259" y="0"/>
                </a:lnTo>
                <a:lnTo>
                  <a:pt x="1654259" y="1344462"/>
                </a:lnTo>
                <a:lnTo>
                  <a:pt x="0" y="1344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383190">
            <a:off x="799385" y="8046898"/>
            <a:ext cx="1244098" cy="1810196"/>
          </a:xfrm>
          <a:custGeom>
            <a:avLst/>
            <a:gdLst/>
            <a:ahLst/>
            <a:cxnLst/>
            <a:rect l="l" t="t" r="r" b="b"/>
            <a:pathLst>
              <a:path w="1244098" h="1810196">
                <a:moveTo>
                  <a:pt x="0" y="0"/>
                </a:moveTo>
                <a:lnTo>
                  <a:pt x="1244098" y="0"/>
                </a:lnTo>
                <a:lnTo>
                  <a:pt x="1244098" y="1810196"/>
                </a:lnTo>
                <a:lnTo>
                  <a:pt x="0" y="18101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37389">
            <a:off x="2162642" y="2702659"/>
            <a:ext cx="13917359" cy="6555641"/>
          </a:xfrm>
          <a:prstGeom prst="rect">
            <a:avLst/>
          </a:prstGeom>
          <a:solidFill>
            <a:srgbClr val="FBFAFE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82573">
            <a:off x="1191363" y="8260350"/>
            <a:ext cx="2007708" cy="1639020"/>
          </a:xfrm>
          <a:custGeom>
            <a:avLst/>
            <a:gdLst/>
            <a:ahLst/>
            <a:cxnLst/>
            <a:rect l="l" t="t" r="r" b="b"/>
            <a:pathLst>
              <a:path w="2007708" h="1639020">
                <a:moveTo>
                  <a:pt x="0" y="0"/>
                </a:moveTo>
                <a:lnTo>
                  <a:pt x="2007708" y="0"/>
                </a:lnTo>
                <a:lnTo>
                  <a:pt x="2007708" y="1639020"/>
                </a:lnTo>
                <a:lnTo>
                  <a:pt x="0" y="1639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09387">
            <a:off x="15592557" y="5257697"/>
            <a:ext cx="1487563" cy="2164443"/>
          </a:xfrm>
          <a:custGeom>
            <a:avLst/>
            <a:gdLst/>
            <a:ahLst/>
            <a:cxnLst/>
            <a:rect l="l" t="t" r="r" b="b"/>
            <a:pathLst>
              <a:path w="1487563" h="2164443">
                <a:moveTo>
                  <a:pt x="0" y="0"/>
                </a:moveTo>
                <a:lnTo>
                  <a:pt x="1487563" y="0"/>
                </a:lnTo>
                <a:lnTo>
                  <a:pt x="1487563" y="2164444"/>
                </a:lnTo>
                <a:lnTo>
                  <a:pt x="0" y="2164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94487">
            <a:off x="3432854" y="-377820"/>
            <a:ext cx="1985069" cy="1486997"/>
          </a:xfrm>
          <a:custGeom>
            <a:avLst/>
            <a:gdLst/>
            <a:ahLst/>
            <a:cxnLst/>
            <a:rect l="l" t="t" r="r" b="b"/>
            <a:pathLst>
              <a:path w="1985069" h="1486997">
                <a:moveTo>
                  <a:pt x="0" y="0"/>
                </a:moveTo>
                <a:lnTo>
                  <a:pt x="1985069" y="0"/>
                </a:lnTo>
                <a:lnTo>
                  <a:pt x="1985069" y="1486997"/>
                </a:lnTo>
                <a:lnTo>
                  <a:pt x="0" y="1486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93152" y="2427246"/>
            <a:ext cx="1688165" cy="1688165"/>
          </a:xfrm>
          <a:custGeom>
            <a:avLst/>
            <a:gdLst/>
            <a:ahLst/>
            <a:cxnLst/>
            <a:rect l="l" t="t" r="r" b="b"/>
            <a:pathLst>
              <a:path w="1688165" h="1688165">
                <a:moveTo>
                  <a:pt x="0" y="0"/>
                </a:moveTo>
                <a:lnTo>
                  <a:pt x="1688165" y="0"/>
                </a:lnTo>
                <a:lnTo>
                  <a:pt x="1688165" y="1688165"/>
                </a:lnTo>
                <a:lnTo>
                  <a:pt x="0" y="16881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352550" y="9533713"/>
            <a:ext cx="2739274" cy="996100"/>
          </a:xfrm>
          <a:custGeom>
            <a:avLst/>
            <a:gdLst/>
            <a:ahLst/>
            <a:cxnLst/>
            <a:rect l="l" t="t" r="r" b="b"/>
            <a:pathLst>
              <a:path w="2739274" h="996100">
                <a:moveTo>
                  <a:pt x="0" y="0"/>
                </a:moveTo>
                <a:lnTo>
                  <a:pt x="2739275" y="0"/>
                </a:lnTo>
                <a:lnTo>
                  <a:pt x="2739275" y="996100"/>
                </a:lnTo>
                <a:lnTo>
                  <a:pt x="0" y="99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047572" y="9439725"/>
            <a:ext cx="1839275" cy="2180175"/>
          </a:xfrm>
          <a:custGeom>
            <a:avLst/>
            <a:gdLst/>
            <a:ahLst/>
            <a:cxnLst/>
            <a:rect l="l" t="t" r="r" b="b"/>
            <a:pathLst>
              <a:path w="1839275" h="2180175">
                <a:moveTo>
                  <a:pt x="0" y="0"/>
                </a:moveTo>
                <a:lnTo>
                  <a:pt x="1839276" y="0"/>
                </a:lnTo>
                <a:lnTo>
                  <a:pt x="1839276" y="2180175"/>
                </a:lnTo>
                <a:lnTo>
                  <a:pt x="0" y="21801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27670">
            <a:off x="12467893" y="-731943"/>
            <a:ext cx="1705042" cy="1639941"/>
          </a:xfrm>
          <a:custGeom>
            <a:avLst/>
            <a:gdLst/>
            <a:ahLst/>
            <a:cxnLst/>
            <a:rect l="l" t="t" r="r" b="b"/>
            <a:pathLst>
              <a:path w="1705042" h="1639941">
                <a:moveTo>
                  <a:pt x="0" y="0"/>
                </a:moveTo>
                <a:lnTo>
                  <a:pt x="1705043" y="0"/>
                </a:lnTo>
                <a:lnTo>
                  <a:pt x="1705043" y="1639940"/>
                </a:lnTo>
                <a:lnTo>
                  <a:pt x="0" y="1639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10446">
            <a:off x="17184093" y="941201"/>
            <a:ext cx="1113460" cy="1855766"/>
          </a:xfrm>
          <a:custGeom>
            <a:avLst/>
            <a:gdLst/>
            <a:ahLst/>
            <a:cxnLst/>
            <a:rect l="l" t="t" r="r" b="b"/>
            <a:pathLst>
              <a:path w="1113460" h="1855766">
                <a:moveTo>
                  <a:pt x="0" y="0"/>
                </a:moveTo>
                <a:lnTo>
                  <a:pt x="1113459" y="0"/>
                </a:lnTo>
                <a:lnTo>
                  <a:pt x="1113459" y="1855766"/>
                </a:lnTo>
                <a:lnTo>
                  <a:pt x="0" y="18557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47825" y="4348421"/>
            <a:ext cx="12146992" cy="2406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  <a:spcBef>
                <a:spcPct val="0"/>
              </a:spcBef>
            </a:pPr>
            <a:r>
              <a:rPr lang="en-US" sz="6899" b="1">
                <a:solidFill>
                  <a:srgbClr val="4C62C9"/>
                </a:solidFill>
                <a:latin typeface="Asap Bold"/>
                <a:ea typeface="Asap Bold"/>
                <a:cs typeface="Asap Bold"/>
                <a:sym typeface="Asap Bold"/>
              </a:rPr>
              <a:t>Xây dựng sơ đồ tư duy về thời gian biểu của em.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47572" y="814962"/>
            <a:ext cx="5489257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144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Nhiệm vụ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37389">
            <a:off x="172969" y="667831"/>
            <a:ext cx="17883819" cy="9015716"/>
          </a:xfrm>
          <a:prstGeom prst="rect">
            <a:avLst/>
          </a:prstGeom>
          <a:solidFill>
            <a:srgbClr val="FBFAFE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82573">
            <a:off x="-529308" y="9217707"/>
            <a:ext cx="2007708" cy="1639020"/>
          </a:xfrm>
          <a:custGeom>
            <a:avLst/>
            <a:gdLst/>
            <a:ahLst/>
            <a:cxnLst/>
            <a:rect l="l" t="t" r="r" b="b"/>
            <a:pathLst>
              <a:path w="2007708" h="1639020">
                <a:moveTo>
                  <a:pt x="0" y="0"/>
                </a:moveTo>
                <a:lnTo>
                  <a:pt x="2007708" y="0"/>
                </a:lnTo>
                <a:lnTo>
                  <a:pt x="2007708" y="1639020"/>
                </a:lnTo>
                <a:lnTo>
                  <a:pt x="0" y="1639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09387">
            <a:off x="16621257" y="4061278"/>
            <a:ext cx="1487563" cy="2164443"/>
          </a:xfrm>
          <a:custGeom>
            <a:avLst/>
            <a:gdLst/>
            <a:ahLst/>
            <a:cxnLst/>
            <a:rect l="l" t="t" r="r" b="b"/>
            <a:pathLst>
              <a:path w="1487563" h="2164443">
                <a:moveTo>
                  <a:pt x="0" y="0"/>
                </a:moveTo>
                <a:lnTo>
                  <a:pt x="1487563" y="0"/>
                </a:lnTo>
                <a:lnTo>
                  <a:pt x="1487563" y="2164444"/>
                </a:lnTo>
                <a:lnTo>
                  <a:pt x="0" y="2164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87029">
            <a:off x="17155458" y="7489094"/>
            <a:ext cx="2401508" cy="1432172"/>
          </a:xfrm>
          <a:custGeom>
            <a:avLst/>
            <a:gdLst/>
            <a:ahLst/>
            <a:cxnLst/>
            <a:rect l="l" t="t" r="r" b="b"/>
            <a:pathLst>
              <a:path w="2401508" h="1432172">
                <a:moveTo>
                  <a:pt x="0" y="0"/>
                </a:moveTo>
                <a:lnTo>
                  <a:pt x="2401508" y="0"/>
                </a:lnTo>
                <a:lnTo>
                  <a:pt x="2401508" y="1432172"/>
                </a:lnTo>
                <a:lnTo>
                  <a:pt x="0" y="1432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175514" y="8205180"/>
            <a:ext cx="2244400" cy="1717986"/>
          </a:xfrm>
          <a:custGeom>
            <a:avLst/>
            <a:gdLst/>
            <a:ahLst/>
            <a:cxnLst/>
            <a:rect l="l" t="t" r="r" b="b"/>
            <a:pathLst>
              <a:path w="2244400" h="1717986">
                <a:moveTo>
                  <a:pt x="0" y="0"/>
                </a:moveTo>
                <a:lnTo>
                  <a:pt x="2244400" y="0"/>
                </a:lnTo>
                <a:lnTo>
                  <a:pt x="2244400" y="1717986"/>
                </a:lnTo>
                <a:lnTo>
                  <a:pt x="0" y="1717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94487">
            <a:off x="449876" y="-214269"/>
            <a:ext cx="1985069" cy="1486997"/>
          </a:xfrm>
          <a:custGeom>
            <a:avLst/>
            <a:gdLst/>
            <a:ahLst/>
            <a:cxnLst/>
            <a:rect l="l" t="t" r="r" b="b"/>
            <a:pathLst>
              <a:path w="1985069" h="1486997">
                <a:moveTo>
                  <a:pt x="0" y="0"/>
                </a:moveTo>
                <a:lnTo>
                  <a:pt x="1985069" y="0"/>
                </a:lnTo>
                <a:lnTo>
                  <a:pt x="1985069" y="1486997"/>
                </a:lnTo>
                <a:lnTo>
                  <a:pt x="0" y="14869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93319" y="2234571"/>
            <a:ext cx="1688165" cy="1688165"/>
          </a:xfrm>
          <a:custGeom>
            <a:avLst/>
            <a:gdLst/>
            <a:ahLst/>
            <a:cxnLst/>
            <a:rect l="l" t="t" r="r" b="b"/>
            <a:pathLst>
              <a:path w="1688165" h="1688165">
                <a:moveTo>
                  <a:pt x="0" y="0"/>
                </a:moveTo>
                <a:lnTo>
                  <a:pt x="1688165" y="0"/>
                </a:lnTo>
                <a:lnTo>
                  <a:pt x="1688165" y="1688165"/>
                </a:lnTo>
                <a:lnTo>
                  <a:pt x="0" y="1688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616938" y="9533713"/>
            <a:ext cx="2739274" cy="996100"/>
          </a:xfrm>
          <a:custGeom>
            <a:avLst/>
            <a:gdLst/>
            <a:ahLst/>
            <a:cxnLst/>
            <a:rect l="l" t="t" r="r" b="b"/>
            <a:pathLst>
              <a:path w="2739274" h="996100">
                <a:moveTo>
                  <a:pt x="0" y="0"/>
                </a:moveTo>
                <a:lnTo>
                  <a:pt x="2739274" y="0"/>
                </a:lnTo>
                <a:lnTo>
                  <a:pt x="2739274" y="996100"/>
                </a:lnTo>
                <a:lnTo>
                  <a:pt x="0" y="9961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047572" y="9439725"/>
            <a:ext cx="1839275" cy="2180175"/>
          </a:xfrm>
          <a:custGeom>
            <a:avLst/>
            <a:gdLst/>
            <a:ahLst/>
            <a:cxnLst/>
            <a:rect l="l" t="t" r="r" b="b"/>
            <a:pathLst>
              <a:path w="1839275" h="2180175">
                <a:moveTo>
                  <a:pt x="0" y="0"/>
                </a:moveTo>
                <a:lnTo>
                  <a:pt x="1839276" y="0"/>
                </a:lnTo>
                <a:lnTo>
                  <a:pt x="1839276" y="2180175"/>
                </a:lnTo>
                <a:lnTo>
                  <a:pt x="0" y="21801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27670">
            <a:off x="-377975" y="5519949"/>
            <a:ext cx="1705042" cy="1639941"/>
          </a:xfrm>
          <a:custGeom>
            <a:avLst/>
            <a:gdLst/>
            <a:ahLst/>
            <a:cxnLst/>
            <a:rect l="l" t="t" r="r" b="b"/>
            <a:pathLst>
              <a:path w="1705042" h="1639941">
                <a:moveTo>
                  <a:pt x="0" y="0"/>
                </a:moveTo>
                <a:lnTo>
                  <a:pt x="1705042" y="0"/>
                </a:lnTo>
                <a:lnTo>
                  <a:pt x="1705042" y="1639940"/>
                </a:lnTo>
                <a:lnTo>
                  <a:pt x="0" y="16399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10446">
            <a:off x="17118817" y="346483"/>
            <a:ext cx="1113460" cy="1855766"/>
          </a:xfrm>
          <a:custGeom>
            <a:avLst/>
            <a:gdLst/>
            <a:ahLst/>
            <a:cxnLst/>
            <a:rect l="l" t="t" r="r" b="b"/>
            <a:pathLst>
              <a:path w="1113460" h="1855766">
                <a:moveTo>
                  <a:pt x="0" y="0"/>
                </a:moveTo>
                <a:lnTo>
                  <a:pt x="1113460" y="0"/>
                </a:lnTo>
                <a:lnTo>
                  <a:pt x="1113460" y="1855767"/>
                </a:lnTo>
                <a:lnTo>
                  <a:pt x="0" y="18557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905236" y="1933246"/>
            <a:ext cx="12711701" cy="9686654"/>
          </a:xfrm>
          <a:custGeom>
            <a:avLst/>
            <a:gdLst/>
            <a:ahLst/>
            <a:cxnLst/>
            <a:rect l="l" t="t" r="r" b="b"/>
            <a:pathLst>
              <a:path w="12711701" h="9686654">
                <a:moveTo>
                  <a:pt x="0" y="0"/>
                </a:moveTo>
                <a:lnTo>
                  <a:pt x="12711702" y="0"/>
                </a:lnTo>
                <a:lnTo>
                  <a:pt x="12711702" y="9686654"/>
                </a:lnTo>
                <a:lnTo>
                  <a:pt x="0" y="968665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89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623706" y="357780"/>
            <a:ext cx="14982345" cy="1493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 b="1">
                <a:solidFill>
                  <a:srgbClr val="5170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PHÒNG TRIỂN LÃM 4A3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60077" y="1262137"/>
            <a:ext cx="4157650" cy="4157650"/>
          </a:xfrm>
          <a:custGeom>
            <a:avLst/>
            <a:gdLst/>
            <a:ahLst/>
            <a:cxnLst/>
            <a:rect l="l" t="t" r="r" b="b"/>
            <a:pathLst>
              <a:path w="4157650" h="4157650">
                <a:moveTo>
                  <a:pt x="0" y="0"/>
                </a:moveTo>
                <a:lnTo>
                  <a:pt x="4157650" y="0"/>
                </a:lnTo>
                <a:lnTo>
                  <a:pt x="4157650" y="4157651"/>
                </a:lnTo>
                <a:lnTo>
                  <a:pt x="0" y="4157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85736" y="1636867"/>
            <a:ext cx="5073233" cy="3270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852" lvl="1" indent="-325926" algn="l">
              <a:lnSpc>
                <a:spcPts val="3743"/>
              </a:lnSpc>
              <a:spcBef>
                <a:spcPct val="0"/>
              </a:spcBef>
              <a:buFont typeface="Arial"/>
              <a:buChar char="•"/>
            </a:pPr>
            <a:r>
              <a:rPr lang="en-US" sz="301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6:00: Thức dậy, gấp chăn màn</a:t>
            </a:r>
          </a:p>
          <a:p>
            <a:pPr marL="651852" lvl="1" indent="-325926" algn="l">
              <a:lnSpc>
                <a:spcPts val="3743"/>
              </a:lnSpc>
              <a:spcBef>
                <a:spcPct val="0"/>
              </a:spcBef>
              <a:buFont typeface="Arial"/>
              <a:buChar char="•"/>
            </a:pPr>
            <a:r>
              <a:rPr lang="en-US" sz="3019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6:10 : Vệ sinh cá nhân</a:t>
            </a:r>
          </a:p>
          <a:p>
            <a:pPr marL="651852" lvl="1" indent="-325926" algn="l">
              <a:lnSpc>
                <a:spcPts val="3743"/>
              </a:lnSpc>
              <a:spcBef>
                <a:spcPct val="0"/>
              </a:spcBef>
              <a:buFont typeface="Arial"/>
              <a:buChar char="•"/>
            </a:pPr>
            <a:r>
              <a:rPr lang="en-US" sz="3019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6:30: Ăn sáng</a:t>
            </a:r>
          </a:p>
          <a:p>
            <a:pPr marL="651852" lvl="1" indent="-325926" algn="l">
              <a:lnSpc>
                <a:spcPts val="3743"/>
              </a:lnSpc>
              <a:spcBef>
                <a:spcPct val="0"/>
              </a:spcBef>
              <a:buFont typeface="Arial"/>
              <a:buChar char="•"/>
            </a:pPr>
            <a:r>
              <a:rPr lang="en-US" sz="3019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6:50: Chuẩn bị sách vở, đồng phục</a:t>
            </a:r>
          </a:p>
          <a:p>
            <a:pPr marL="651852" lvl="1" indent="-325926" algn="l">
              <a:lnSpc>
                <a:spcPts val="3743"/>
              </a:lnSpc>
              <a:spcBef>
                <a:spcPct val="0"/>
              </a:spcBef>
              <a:buFont typeface="Arial"/>
              <a:buChar char="•"/>
            </a:pPr>
            <a:r>
              <a:rPr lang="en-US" sz="3019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7:10: Đến trường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11179037" y="1262137"/>
            <a:ext cx="1554368" cy="210025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0684392" y="4642808"/>
            <a:ext cx="1883319" cy="922423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>
            <a:off x="9087538" y="5376318"/>
            <a:ext cx="21606" cy="1039353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H="1">
            <a:off x="4765984" y="4319976"/>
            <a:ext cx="2647464" cy="1340666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H="1" flipV="1">
            <a:off x="5514039" y="1262137"/>
            <a:ext cx="1967862" cy="928036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34927" y="238595"/>
            <a:ext cx="1800482" cy="1494400"/>
          </a:xfrm>
          <a:custGeom>
            <a:avLst/>
            <a:gdLst/>
            <a:ahLst/>
            <a:cxnLst/>
            <a:rect l="l" t="t" r="r" b="b"/>
            <a:pathLst>
              <a:path w="1800482" h="1494400">
                <a:moveTo>
                  <a:pt x="1800482" y="0"/>
                </a:moveTo>
                <a:lnTo>
                  <a:pt x="0" y="0"/>
                </a:lnTo>
                <a:lnTo>
                  <a:pt x="0" y="1494400"/>
                </a:lnTo>
                <a:lnTo>
                  <a:pt x="1800482" y="1494400"/>
                </a:lnTo>
                <a:lnTo>
                  <a:pt x="180048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353507" y="8938018"/>
            <a:ext cx="2051083" cy="1411145"/>
          </a:xfrm>
          <a:custGeom>
            <a:avLst/>
            <a:gdLst/>
            <a:ahLst/>
            <a:cxnLst/>
            <a:rect l="l" t="t" r="r" b="b"/>
            <a:pathLst>
              <a:path w="2051083" h="1411145">
                <a:moveTo>
                  <a:pt x="0" y="0"/>
                </a:moveTo>
                <a:lnTo>
                  <a:pt x="2051084" y="0"/>
                </a:lnTo>
                <a:lnTo>
                  <a:pt x="2051084" y="1411145"/>
                </a:lnTo>
                <a:lnTo>
                  <a:pt x="0" y="14111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334881" y="2688433"/>
            <a:ext cx="3570236" cy="141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5"/>
              </a:lnSpc>
            </a:pPr>
            <a:r>
              <a:rPr lang="en-US" sz="4226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THỜI GIAN BIỂU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33405" y="5124870"/>
            <a:ext cx="305460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94"/>
              </a:lnSpc>
              <a:spcBef>
                <a:spcPct val="0"/>
              </a:spcBef>
            </a:pPr>
            <a:r>
              <a:rPr lang="en-US" sz="3578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NGHỈ NGƠI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4145" y="6448182"/>
            <a:ext cx="5142347" cy="327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3719"/>
              </a:lnSpc>
              <a:spcBef>
                <a:spcPct val="0"/>
              </a:spcBef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5:45 – 6:00:</a:t>
            </a:r>
            <a:r>
              <a:rPr lang="en-US" sz="2999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Vận động nhẹ buổi sáng (tập thể dục, chạy bộ quanh nhà)</a:t>
            </a:r>
          </a:p>
          <a:p>
            <a:pPr marL="647698" lvl="1" indent="-323849" algn="l">
              <a:lnSpc>
                <a:spcPts val="371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16:00 – 17:00: Chơi thể thao (đá bóng, cầu lông, nhảy dây, đạp xe,...)</a:t>
            </a:r>
          </a:p>
          <a:p>
            <a:pPr algn="l">
              <a:lnSpc>
                <a:spcPts val="3719"/>
              </a:lnSpc>
              <a:spcBef>
                <a:spcPct val="0"/>
              </a:spcBef>
            </a:pPr>
            <a:endParaRPr lang="en-US" sz="2999" u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96759" y="371836"/>
            <a:ext cx="254776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30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SINH HOẠT CÁ NHÂN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5736" y="5191545"/>
            <a:ext cx="3029089" cy="89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6"/>
              </a:lnSpc>
            </a:pPr>
            <a:r>
              <a:rPr lang="en-US" sz="3126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THỂ DỤC THỂ THAO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61747" y="6535337"/>
            <a:ext cx="3743369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GIẢI </a:t>
            </a:r>
            <a:r>
              <a:rPr lang="en-US" sz="3199" b="1" u="none" strike="noStrike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TRÍ – SINH HOẠT GIA ĐÌNH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03499" y="887146"/>
            <a:ext cx="2325546" cy="519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199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HỌC TẬP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19882" y="7807529"/>
            <a:ext cx="5798954" cy="291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383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17:15 – 18:00: Giúp bố mẹ việc nhà, x</a:t>
            </a:r>
            <a:r>
              <a:rPr lang="en-US" sz="2999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em chương trình yêu thích, chơi cùng bạn bè</a:t>
            </a:r>
          </a:p>
          <a:p>
            <a:pPr marL="647698" lvl="1" indent="-323849" algn="l">
              <a:lnSpc>
                <a:spcPts val="3839"/>
              </a:lnSpc>
              <a:buFont typeface="Arial"/>
              <a:buChar char="•"/>
            </a:pPr>
            <a:r>
              <a:rPr lang="en-US" sz="2999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18:00: Ăn tối, trò chuyện cùng gia đình</a:t>
            </a:r>
          </a:p>
          <a:p>
            <a:pPr algn="l">
              <a:lnSpc>
                <a:spcPts val="3839"/>
              </a:lnSpc>
            </a:pPr>
            <a:endParaRPr lang="en-US" sz="2999" u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975409" y="6438657"/>
            <a:ext cx="4907271" cy="2394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386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20:45: Vệ </a:t>
            </a:r>
            <a:r>
              <a:rPr lang="en-US" sz="2999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sinh cá nhân,  chuẩn bị đồ dùng cho ngày hôm sau</a:t>
            </a:r>
          </a:p>
          <a:p>
            <a:pPr marL="647697" lvl="1" indent="-323848" algn="l">
              <a:lnSpc>
                <a:spcPts val="371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000000"/>
                </a:solidFill>
                <a:latin typeface="Opun"/>
                <a:ea typeface="Opun"/>
                <a:cs typeface="Opun"/>
                <a:sym typeface="Opun"/>
              </a:rPr>
              <a:t>21:00: Đi ngủ đúng giờ để đảm bảo sức khỏe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18836" y="1831062"/>
            <a:ext cx="5817745" cy="3398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383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7:30 – 10:30: Học buổi sáng ở trường</a:t>
            </a:r>
          </a:p>
          <a:p>
            <a:pPr marL="647698" lvl="1" indent="-323849" algn="l">
              <a:lnSpc>
                <a:spcPts val="383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11:00: Ăn trưa, nghỉ ngơi</a:t>
            </a:r>
          </a:p>
          <a:p>
            <a:pPr marL="647698" lvl="1" indent="-323849" algn="l">
              <a:lnSpc>
                <a:spcPts val="383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13:30 – 17:00: Học buổi chiều</a:t>
            </a:r>
          </a:p>
          <a:p>
            <a:pPr marL="647698" lvl="1" indent="-323849" algn="l">
              <a:lnSpc>
                <a:spcPts val="383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19:00 – 20:30: Ôn lại bài cũ,</a:t>
            </a:r>
          </a:p>
          <a:p>
            <a:pPr algn="l">
              <a:lnSpc>
                <a:spcPts val="3839"/>
              </a:lnSpc>
            </a:pPr>
            <a:r>
              <a:rPr lang="en-US" sz="2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làm bài tập, đọc sách</a:t>
            </a:r>
          </a:p>
          <a:p>
            <a:pPr algn="l">
              <a:lnSpc>
                <a:spcPts val="3839"/>
              </a:lnSpc>
            </a:pPr>
            <a:endParaRPr lang="en-US" sz="2999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1" name="Picture 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 rot="-87869">
            <a:off x="17266100" y="9730238"/>
            <a:ext cx="966488" cy="54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A5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610">
            <a:off x="1168808" y="539033"/>
            <a:ext cx="16334591" cy="9208934"/>
          </a:xfrm>
          <a:custGeom>
            <a:avLst/>
            <a:gdLst/>
            <a:ahLst/>
            <a:cxnLst/>
            <a:rect l="l" t="t" r="r" b="b"/>
            <a:pathLst>
              <a:path w="16334591" h="9208934">
                <a:moveTo>
                  <a:pt x="0" y="0"/>
                </a:moveTo>
                <a:lnTo>
                  <a:pt x="16334591" y="0"/>
                </a:lnTo>
                <a:lnTo>
                  <a:pt x="16334591" y="9208934"/>
                </a:lnTo>
                <a:lnTo>
                  <a:pt x="0" y="92089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57703" y="7771458"/>
            <a:ext cx="2796877" cy="2674513"/>
          </a:xfrm>
          <a:custGeom>
            <a:avLst/>
            <a:gdLst/>
            <a:ahLst/>
            <a:cxnLst/>
            <a:rect l="l" t="t" r="r" b="b"/>
            <a:pathLst>
              <a:path w="2796877" h="2674513">
                <a:moveTo>
                  <a:pt x="0" y="0"/>
                </a:moveTo>
                <a:lnTo>
                  <a:pt x="2796877" y="0"/>
                </a:lnTo>
                <a:lnTo>
                  <a:pt x="2796877" y="2674514"/>
                </a:lnTo>
                <a:lnTo>
                  <a:pt x="0" y="2674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63194">
            <a:off x="11870834" y="8007651"/>
            <a:ext cx="1952719" cy="1647607"/>
          </a:xfrm>
          <a:custGeom>
            <a:avLst/>
            <a:gdLst/>
            <a:ahLst/>
            <a:cxnLst/>
            <a:rect l="l" t="t" r="r" b="b"/>
            <a:pathLst>
              <a:path w="1952719" h="1647607">
                <a:moveTo>
                  <a:pt x="0" y="0"/>
                </a:moveTo>
                <a:lnTo>
                  <a:pt x="1952720" y="0"/>
                </a:lnTo>
                <a:lnTo>
                  <a:pt x="1952720" y="1647607"/>
                </a:lnTo>
                <a:lnTo>
                  <a:pt x="0" y="1647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08340">
            <a:off x="377527" y="5497798"/>
            <a:ext cx="1760444" cy="1890409"/>
          </a:xfrm>
          <a:custGeom>
            <a:avLst/>
            <a:gdLst/>
            <a:ahLst/>
            <a:cxnLst/>
            <a:rect l="l" t="t" r="r" b="b"/>
            <a:pathLst>
              <a:path w="1760444" h="1890409">
                <a:moveTo>
                  <a:pt x="0" y="0"/>
                </a:moveTo>
                <a:lnTo>
                  <a:pt x="1760443" y="0"/>
                </a:lnTo>
                <a:lnTo>
                  <a:pt x="1760443" y="1890409"/>
                </a:lnTo>
                <a:lnTo>
                  <a:pt x="0" y="1890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96772">
            <a:off x="-187517" y="7908720"/>
            <a:ext cx="2432434" cy="1866893"/>
          </a:xfrm>
          <a:custGeom>
            <a:avLst/>
            <a:gdLst/>
            <a:ahLst/>
            <a:cxnLst/>
            <a:rect l="l" t="t" r="r" b="b"/>
            <a:pathLst>
              <a:path w="2432434" h="1866893">
                <a:moveTo>
                  <a:pt x="0" y="0"/>
                </a:moveTo>
                <a:lnTo>
                  <a:pt x="2432434" y="0"/>
                </a:lnTo>
                <a:lnTo>
                  <a:pt x="2432434" y="1866893"/>
                </a:lnTo>
                <a:lnTo>
                  <a:pt x="0" y="18668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229493" y="285672"/>
            <a:ext cx="3829015" cy="1357560"/>
          </a:xfrm>
          <a:custGeom>
            <a:avLst/>
            <a:gdLst/>
            <a:ahLst/>
            <a:cxnLst/>
            <a:rect l="l" t="t" r="r" b="b"/>
            <a:pathLst>
              <a:path w="3829015" h="1357560">
                <a:moveTo>
                  <a:pt x="0" y="0"/>
                </a:moveTo>
                <a:lnTo>
                  <a:pt x="3829014" y="0"/>
                </a:lnTo>
                <a:lnTo>
                  <a:pt x="3829014" y="1357560"/>
                </a:lnTo>
                <a:lnTo>
                  <a:pt x="0" y="1357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895443" y="4931068"/>
            <a:ext cx="1171628" cy="1585960"/>
          </a:xfrm>
          <a:custGeom>
            <a:avLst/>
            <a:gdLst/>
            <a:ahLst/>
            <a:cxnLst/>
            <a:rect l="l" t="t" r="r" b="b"/>
            <a:pathLst>
              <a:path w="1171628" h="1585960">
                <a:moveTo>
                  <a:pt x="0" y="0"/>
                </a:moveTo>
                <a:lnTo>
                  <a:pt x="1171629" y="0"/>
                </a:lnTo>
                <a:lnTo>
                  <a:pt x="1171629" y="1585960"/>
                </a:lnTo>
                <a:lnTo>
                  <a:pt x="0" y="1585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825654" y="6757266"/>
            <a:ext cx="1635706" cy="1740112"/>
          </a:xfrm>
          <a:custGeom>
            <a:avLst/>
            <a:gdLst/>
            <a:ahLst/>
            <a:cxnLst/>
            <a:rect l="l" t="t" r="r" b="b"/>
            <a:pathLst>
              <a:path w="1635706" h="1740112">
                <a:moveTo>
                  <a:pt x="0" y="0"/>
                </a:moveTo>
                <a:lnTo>
                  <a:pt x="1635705" y="0"/>
                </a:lnTo>
                <a:lnTo>
                  <a:pt x="1635705" y="1740113"/>
                </a:lnTo>
                <a:lnTo>
                  <a:pt x="0" y="1740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56775">
            <a:off x="2355818" y="6863926"/>
            <a:ext cx="1470202" cy="1815064"/>
          </a:xfrm>
          <a:custGeom>
            <a:avLst/>
            <a:gdLst/>
            <a:ahLst/>
            <a:cxnLst/>
            <a:rect l="l" t="t" r="r" b="b"/>
            <a:pathLst>
              <a:path w="1470202" h="1815064">
                <a:moveTo>
                  <a:pt x="0" y="0"/>
                </a:moveTo>
                <a:lnTo>
                  <a:pt x="1470202" y="0"/>
                </a:lnTo>
                <a:lnTo>
                  <a:pt x="1470202" y="1815064"/>
                </a:lnTo>
                <a:lnTo>
                  <a:pt x="0" y="1815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76325" y="3247683"/>
            <a:ext cx="16481258" cy="314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195D7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BÌNH CHỌN SƠ ĐỒ TƯ DUY ĐẸP NHẤT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754" y="0"/>
            <a:ext cx="20490344" cy="12303037"/>
            <a:chOff x="0" y="0"/>
            <a:chExt cx="27320459" cy="16404050"/>
          </a:xfrm>
        </p:grpSpPr>
        <p:sp>
          <p:nvSpPr>
            <p:cNvPr id="3" name="Freeform 3"/>
            <p:cNvSpPr/>
            <p:nvPr/>
          </p:nvSpPr>
          <p:spPr>
            <a:xfrm>
              <a:off x="4389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389" y="547508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1091765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5467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467400" y="547508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463010" y="1091765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929767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0929767" y="547508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925378" y="1091765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374235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6374235" y="547508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6369845" y="1091765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1834059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1834059" y="547508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1829669" y="1091765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278716" y="3668080"/>
            <a:ext cx="5429248" cy="180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20"/>
              </a:lnSpc>
            </a:pPr>
            <a:r>
              <a:rPr lang="en-US" sz="10586" b="1" spc="127">
                <a:solidFill>
                  <a:srgbClr val="9B94C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SƠ ĐỒ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46889" y="5059732"/>
            <a:ext cx="5092902" cy="147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1"/>
              </a:lnSpc>
            </a:pPr>
            <a:r>
              <a:rPr lang="en-US" sz="8937" b="1" spc="107">
                <a:solidFill>
                  <a:srgbClr val="74BACF"/>
                </a:solidFill>
                <a:latin typeface="Poppins Bold"/>
                <a:ea typeface="Poppins Bold"/>
                <a:cs typeface="Poppins Bold"/>
                <a:sym typeface="Poppins Bold"/>
              </a:rPr>
              <a:t>TƯ DUY</a:t>
            </a:r>
          </a:p>
        </p:txBody>
      </p:sp>
      <p:sp>
        <p:nvSpPr>
          <p:cNvPr id="20" name="Freeform 20"/>
          <p:cNvSpPr/>
          <p:nvPr/>
        </p:nvSpPr>
        <p:spPr>
          <a:xfrm rot="944858">
            <a:off x="624184" y="9098183"/>
            <a:ext cx="2349508" cy="1603539"/>
          </a:xfrm>
          <a:custGeom>
            <a:avLst/>
            <a:gdLst/>
            <a:ahLst/>
            <a:cxnLst/>
            <a:rect l="l" t="t" r="r" b="b"/>
            <a:pathLst>
              <a:path w="2349508" h="1603539">
                <a:moveTo>
                  <a:pt x="0" y="0"/>
                </a:moveTo>
                <a:lnTo>
                  <a:pt x="2349509" y="0"/>
                </a:lnTo>
                <a:lnTo>
                  <a:pt x="2349509" y="1603539"/>
                </a:lnTo>
                <a:lnTo>
                  <a:pt x="0" y="1603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559356" y="-269686"/>
            <a:ext cx="2020064" cy="2596771"/>
          </a:xfrm>
          <a:custGeom>
            <a:avLst/>
            <a:gdLst/>
            <a:ahLst/>
            <a:cxnLst/>
            <a:rect l="l" t="t" r="r" b="b"/>
            <a:pathLst>
              <a:path w="2020064" h="2596771">
                <a:moveTo>
                  <a:pt x="0" y="0"/>
                </a:moveTo>
                <a:lnTo>
                  <a:pt x="2020064" y="0"/>
                </a:lnTo>
                <a:lnTo>
                  <a:pt x="2020064" y="2596772"/>
                </a:lnTo>
                <a:lnTo>
                  <a:pt x="0" y="2596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79513">
            <a:off x="16625669" y="8424028"/>
            <a:ext cx="1671450" cy="1711914"/>
          </a:xfrm>
          <a:custGeom>
            <a:avLst/>
            <a:gdLst/>
            <a:ahLst/>
            <a:cxnLst/>
            <a:rect l="l" t="t" r="r" b="b"/>
            <a:pathLst>
              <a:path w="1671450" h="1711914">
                <a:moveTo>
                  <a:pt x="0" y="0"/>
                </a:moveTo>
                <a:lnTo>
                  <a:pt x="1671450" y="0"/>
                </a:lnTo>
                <a:lnTo>
                  <a:pt x="1671450" y="1711914"/>
                </a:lnTo>
                <a:lnTo>
                  <a:pt x="0" y="17119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9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018668" y="901530"/>
            <a:ext cx="2187750" cy="1942306"/>
          </a:xfrm>
          <a:custGeom>
            <a:avLst/>
            <a:gdLst/>
            <a:ahLst/>
            <a:cxnLst/>
            <a:rect l="l" t="t" r="r" b="b"/>
            <a:pathLst>
              <a:path w="2187750" h="1942306">
                <a:moveTo>
                  <a:pt x="0" y="0"/>
                </a:moveTo>
                <a:lnTo>
                  <a:pt x="2187750" y="0"/>
                </a:lnTo>
                <a:lnTo>
                  <a:pt x="2187750" y="1942306"/>
                </a:lnTo>
                <a:lnTo>
                  <a:pt x="0" y="1942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9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815687" flipH="1">
            <a:off x="5956430" y="3565785"/>
            <a:ext cx="966516" cy="469968"/>
          </a:xfrm>
          <a:custGeom>
            <a:avLst/>
            <a:gdLst/>
            <a:ahLst/>
            <a:cxnLst/>
            <a:rect l="l" t="t" r="r" b="b"/>
            <a:pathLst>
              <a:path w="966516" h="469968">
                <a:moveTo>
                  <a:pt x="966516" y="0"/>
                </a:moveTo>
                <a:lnTo>
                  <a:pt x="0" y="0"/>
                </a:lnTo>
                <a:lnTo>
                  <a:pt x="0" y="469969"/>
                </a:lnTo>
                <a:lnTo>
                  <a:pt x="966516" y="469969"/>
                </a:lnTo>
                <a:lnTo>
                  <a:pt x="966516" y="0"/>
                </a:lnTo>
                <a:close/>
              </a:path>
            </a:pathLst>
          </a:custGeom>
          <a:blipFill>
            <a:blip r:embed="rId12">
              <a:alphaModFix amt="72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8660332" flipV="1">
            <a:off x="5904141" y="6025148"/>
            <a:ext cx="929866" cy="452148"/>
          </a:xfrm>
          <a:custGeom>
            <a:avLst/>
            <a:gdLst/>
            <a:ahLst/>
            <a:cxnLst/>
            <a:rect l="l" t="t" r="r" b="b"/>
            <a:pathLst>
              <a:path w="929866" h="452148">
                <a:moveTo>
                  <a:pt x="0" y="452147"/>
                </a:moveTo>
                <a:lnTo>
                  <a:pt x="929867" y="452147"/>
                </a:lnTo>
                <a:lnTo>
                  <a:pt x="929867" y="0"/>
                </a:lnTo>
                <a:lnTo>
                  <a:pt x="0" y="0"/>
                </a:lnTo>
                <a:lnTo>
                  <a:pt x="0" y="452147"/>
                </a:lnTo>
                <a:close/>
              </a:path>
            </a:pathLst>
          </a:custGeom>
          <a:blipFill>
            <a:blip r:embed="rId12">
              <a:alphaModFix amt="72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297454" y="8387379"/>
            <a:ext cx="1630178" cy="2603079"/>
          </a:xfrm>
          <a:custGeom>
            <a:avLst/>
            <a:gdLst/>
            <a:ahLst/>
            <a:cxnLst/>
            <a:rect l="l" t="t" r="r" b="b"/>
            <a:pathLst>
              <a:path w="1630178" h="2603079">
                <a:moveTo>
                  <a:pt x="0" y="0"/>
                </a:moveTo>
                <a:lnTo>
                  <a:pt x="1630178" y="0"/>
                </a:lnTo>
                <a:lnTo>
                  <a:pt x="1630178" y="2603079"/>
                </a:lnTo>
                <a:lnTo>
                  <a:pt x="0" y="26030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49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6137089" y="2930211"/>
            <a:ext cx="597555" cy="533318"/>
          </a:xfrm>
          <a:custGeom>
            <a:avLst/>
            <a:gdLst/>
            <a:ahLst/>
            <a:cxnLst/>
            <a:rect l="l" t="t" r="r" b="b"/>
            <a:pathLst>
              <a:path w="597555" h="533318">
                <a:moveTo>
                  <a:pt x="0" y="0"/>
                </a:moveTo>
                <a:lnTo>
                  <a:pt x="597555" y="0"/>
                </a:lnTo>
                <a:lnTo>
                  <a:pt x="597555" y="533318"/>
                </a:lnTo>
                <a:lnTo>
                  <a:pt x="0" y="5333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00161" y="7711786"/>
            <a:ext cx="597555" cy="533318"/>
          </a:xfrm>
          <a:custGeom>
            <a:avLst/>
            <a:gdLst/>
            <a:ahLst/>
            <a:cxnLst/>
            <a:rect l="l" t="t" r="r" b="b"/>
            <a:pathLst>
              <a:path w="597555" h="533318">
                <a:moveTo>
                  <a:pt x="0" y="0"/>
                </a:moveTo>
                <a:lnTo>
                  <a:pt x="597555" y="0"/>
                </a:lnTo>
                <a:lnTo>
                  <a:pt x="597555" y="533318"/>
                </a:lnTo>
                <a:lnTo>
                  <a:pt x="0" y="5333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2191102" y="553355"/>
            <a:ext cx="597555" cy="533318"/>
          </a:xfrm>
          <a:custGeom>
            <a:avLst/>
            <a:gdLst/>
            <a:ahLst/>
            <a:cxnLst/>
            <a:rect l="l" t="t" r="r" b="b"/>
            <a:pathLst>
              <a:path w="597555" h="533318">
                <a:moveTo>
                  <a:pt x="0" y="0"/>
                </a:moveTo>
                <a:lnTo>
                  <a:pt x="597555" y="0"/>
                </a:lnTo>
                <a:lnTo>
                  <a:pt x="597555" y="533318"/>
                </a:lnTo>
                <a:lnTo>
                  <a:pt x="0" y="5333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4925070" y="9013326"/>
            <a:ext cx="597555" cy="533318"/>
          </a:xfrm>
          <a:custGeom>
            <a:avLst/>
            <a:gdLst/>
            <a:ahLst/>
            <a:cxnLst/>
            <a:rect l="l" t="t" r="r" b="b"/>
            <a:pathLst>
              <a:path w="597555" h="533318">
                <a:moveTo>
                  <a:pt x="0" y="0"/>
                </a:moveTo>
                <a:lnTo>
                  <a:pt x="597555" y="0"/>
                </a:lnTo>
                <a:lnTo>
                  <a:pt x="597555" y="533318"/>
                </a:lnTo>
                <a:lnTo>
                  <a:pt x="0" y="5333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0625477" y="330167"/>
            <a:ext cx="597555" cy="533318"/>
          </a:xfrm>
          <a:custGeom>
            <a:avLst/>
            <a:gdLst/>
            <a:ahLst/>
            <a:cxnLst/>
            <a:rect l="l" t="t" r="r" b="b"/>
            <a:pathLst>
              <a:path w="597555" h="533318">
                <a:moveTo>
                  <a:pt x="0" y="0"/>
                </a:moveTo>
                <a:lnTo>
                  <a:pt x="597555" y="0"/>
                </a:lnTo>
                <a:lnTo>
                  <a:pt x="597555" y="533319"/>
                </a:lnTo>
                <a:lnTo>
                  <a:pt x="0" y="5333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3999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-1120459">
            <a:off x="17535707" y="1603465"/>
            <a:ext cx="2267513" cy="2480742"/>
          </a:xfrm>
          <a:custGeom>
            <a:avLst/>
            <a:gdLst/>
            <a:ahLst/>
            <a:cxnLst/>
            <a:rect l="l" t="t" r="r" b="b"/>
            <a:pathLst>
              <a:path w="2267513" h="2480742">
                <a:moveTo>
                  <a:pt x="0" y="0"/>
                </a:moveTo>
                <a:lnTo>
                  <a:pt x="2267513" y="0"/>
                </a:lnTo>
                <a:lnTo>
                  <a:pt x="2267513" y="2480743"/>
                </a:lnTo>
                <a:lnTo>
                  <a:pt x="0" y="248074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49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-9010524" flipH="1" flipV="1">
            <a:off x="11054765" y="6058747"/>
            <a:ext cx="1027203" cy="499477"/>
          </a:xfrm>
          <a:custGeom>
            <a:avLst/>
            <a:gdLst/>
            <a:ahLst/>
            <a:cxnLst/>
            <a:rect l="l" t="t" r="r" b="b"/>
            <a:pathLst>
              <a:path w="1027203" h="499477">
                <a:moveTo>
                  <a:pt x="1027202" y="499477"/>
                </a:moveTo>
                <a:lnTo>
                  <a:pt x="0" y="499477"/>
                </a:lnTo>
                <a:lnTo>
                  <a:pt x="0" y="0"/>
                </a:lnTo>
                <a:lnTo>
                  <a:pt x="1027202" y="0"/>
                </a:lnTo>
                <a:lnTo>
                  <a:pt x="1027202" y="499477"/>
                </a:lnTo>
                <a:close/>
              </a:path>
            </a:pathLst>
          </a:custGeom>
          <a:blipFill>
            <a:blip r:embed="rId12">
              <a:alphaModFix amt="72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1799622">
            <a:off x="10957595" y="3270583"/>
            <a:ext cx="963750" cy="468624"/>
          </a:xfrm>
          <a:custGeom>
            <a:avLst/>
            <a:gdLst/>
            <a:ahLst/>
            <a:cxnLst/>
            <a:rect l="l" t="t" r="r" b="b"/>
            <a:pathLst>
              <a:path w="963750" h="468624">
                <a:moveTo>
                  <a:pt x="0" y="0"/>
                </a:moveTo>
                <a:lnTo>
                  <a:pt x="963750" y="0"/>
                </a:lnTo>
                <a:lnTo>
                  <a:pt x="963750" y="468624"/>
                </a:lnTo>
                <a:lnTo>
                  <a:pt x="0" y="468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2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12011277" y="1028700"/>
            <a:ext cx="5060094" cy="3566835"/>
            <a:chOff x="0" y="0"/>
            <a:chExt cx="6746792" cy="475578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746792" cy="4755781"/>
            </a:xfrm>
            <a:custGeom>
              <a:avLst/>
              <a:gdLst/>
              <a:ahLst/>
              <a:cxnLst/>
              <a:rect l="l" t="t" r="r" b="b"/>
              <a:pathLst>
                <a:path w="6746792" h="4755781">
                  <a:moveTo>
                    <a:pt x="0" y="0"/>
                  </a:moveTo>
                  <a:lnTo>
                    <a:pt x="6746792" y="0"/>
                  </a:lnTo>
                  <a:lnTo>
                    <a:pt x="6746792" y="4755781"/>
                  </a:lnTo>
                  <a:lnTo>
                    <a:pt x="0" y="4755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 rot="-61179">
              <a:off x="1362791" y="1376924"/>
              <a:ext cx="4106271" cy="1938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73"/>
                </a:lnSpc>
                <a:spcBef>
                  <a:spcPct val="0"/>
                </a:spcBef>
              </a:pPr>
              <a:r>
                <a:rPr lang="en-US" sz="4266" b="1">
                  <a:solidFill>
                    <a:srgbClr val="3B506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Hệ thống kiến thức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686067" y="5475645"/>
            <a:ext cx="5775326" cy="4070999"/>
            <a:chOff x="0" y="0"/>
            <a:chExt cx="7700435" cy="542799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700435" cy="5427999"/>
            </a:xfrm>
            <a:custGeom>
              <a:avLst/>
              <a:gdLst/>
              <a:ahLst/>
              <a:cxnLst/>
              <a:rect l="l" t="t" r="r" b="b"/>
              <a:pathLst>
                <a:path w="7700435" h="5427999">
                  <a:moveTo>
                    <a:pt x="0" y="0"/>
                  </a:moveTo>
                  <a:lnTo>
                    <a:pt x="7700435" y="0"/>
                  </a:lnTo>
                  <a:lnTo>
                    <a:pt x="7700435" y="5427999"/>
                  </a:lnTo>
                  <a:lnTo>
                    <a:pt x="0" y="5427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974334" y="1472042"/>
              <a:ext cx="5853367" cy="2871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17"/>
                </a:lnSpc>
                <a:spcBef>
                  <a:spcPct val="0"/>
                </a:spcBef>
              </a:pPr>
              <a:r>
                <a:rPr lang="en-US" sz="4155" b="1">
                  <a:solidFill>
                    <a:srgbClr val="3B506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LẬP KẾ HOẠCH TỔ CHỨC HOẠT ĐỘNG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77829" y="1362341"/>
            <a:ext cx="5326032" cy="3754294"/>
            <a:chOff x="0" y="0"/>
            <a:chExt cx="7101377" cy="500572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7101377" cy="5005726"/>
            </a:xfrm>
            <a:custGeom>
              <a:avLst/>
              <a:gdLst/>
              <a:ahLst/>
              <a:cxnLst/>
              <a:rect l="l" t="t" r="r" b="b"/>
              <a:pathLst>
                <a:path w="7101377" h="5005726">
                  <a:moveTo>
                    <a:pt x="0" y="0"/>
                  </a:moveTo>
                  <a:lnTo>
                    <a:pt x="7101377" y="0"/>
                  </a:lnTo>
                  <a:lnTo>
                    <a:pt x="7101377" y="5005726"/>
                  </a:lnTo>
                  <a:lnTo>
                    <a:pt x="0" y="5005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 rot="-61179">
              <a:off x="616401" y="1643252"/>
              <a:ext cx="5541440" cy="1914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07"/>
                </a:lnSpc>
                <a:spcBef>
                  <a:spcPct val="0"/>
                </a:spcBef>
              </a:pPr>
              <a:r>
                <a:rPr lang="en-US" sz="4219" b="1">
                  <a:solidFill>
                    <a:srgbClr val="3B506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Thiết kế thời gian biểu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10310" y="5755963"/>
            <a:ext cx="5412728" cy="3815406"/>
            <a:chOff x="0" y="0"/>
            <a:chExt cx="7216971" cy="508720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7216971" cy="5087207"/>
            </a:xfrm>
            <a:custGeom>
              <a:avLst/>
              <a:gdLst/>
              <a:ahLst/>
              <a:cxnLst/>
              <a:rect l="l" t="t" r="r" b="b"/>
              <a:pathLst>
                <a:path w="7216971" h="5087207">
                  <a:moveTo>
                    <a:pt x="0" y="0"/>
                  </a:moveTo>
                  <a:lnTo>
                    <a:pt x="7216971" y="0"/>
                  </a:lnTo>
                  <a:lnTo>
                    <a:pt x="7216971" y="5087207"/>
                  </a:lnTo>
                  <a:lnTo>
                    <a:pt x="0" y="508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924330" y="1756555"/>
              <a:ext cx="5716404" cy="1938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53"/>
                </a:lnSpc>
                <a:spcBef>
                  <a:spcPct val="0"/>
                </a:spcBef>
              </a:pPr>
              <a:r>
                <a:rPr lang="en-US" sz="4252" b="1">
                  <a:solidFill>
                    <a:srgbClr val="3B506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LẬP KẾ HOẠCH HỌC TẬP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5642" flipH="1">
            <a:off x="-1717494" y="-2628459"/>
            <a:ext cx="5492387" cy="7314317"/>
          </a:xfrm>
          <a:custGeom>
            <a:avLst/>
            <a:gdLst/>
            <a:ahLst/>
            <a:cxnLst/>
            <a:rect l="l" t="t" r="r" b="b"/>
            <a:pathLst>
              <a:path w="5492387" h="7314317">
                <a:moveTo>
                  <a:pt x="5492388" y="0"/>
                </a:moveTo>
                <a:lnTo>
                  <a:pt x="0" y="0"/>
                </a:lnTo>
                <a:lnTo>
                  <a:pt x="0" y="7314318"/>
                </a:lnTo>
                <a:lnTo>
                  <a:pt x="5492388" y="7314318"/>
                </a:lnTo>
                <a:lnTo>
                  <a:pt x="54923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71205">
            <a:off x="1124324" y="2526871"/>
            <a:ext cx="1721221" cy="1517804"/>
          </a:xfrm>
          <a:custGeom>
            <a:avLst/>
            <a:gdLst/>
            <a:ahLst/>
            <a:cxnLst/>
            <a:rect l="l" t="t" r="r" b="b"/>
            <a:pathLst>
              <a:path w="1721221" h="1517804">
                <a:moveTo>
                  <a:pt x="0" y="0"/>
                </a:moveTo>
                <a:lnTo>
                  <a:pt x="1721221" y="0"/>
                </a:lnTo>
                <a:lnTo>
                  <a:pt x="1721221" y="1517804"/>
                </a:lnTo>
                <a:lnTo>
                  <a:pt x="0" y="1517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84955">
            <a:off x="16123873" y="5633026"/>
            <a:ext cx="4770378" cy="5753746"/>
          </a:xfrm>
          <a:custGeom>
            <a:avLst/>
            <a:gdLst/>
            <a:ahLst/>
            <a:cxnLst/>
            <a:rect l="l" t="t" r="r" b="b"/>
            <a:pathLst>
              <a:path w="4770378" h="5753746">
                <a:moveTo>
                  <a:pt x="0" y="0"/>
                </a:moveTo>
                <a:lnTo>
                  <a:pt x="4770378" y="0"/>
                </a:lnTo>
                <a:lnTo>
                  <a:pt x="4770378" y="5753745"/>
                </a:lnTo>
                <a:lnTo>
                  <a:pt x="0" y="5753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96550">
            <a:off x="17426674" y="7050208"/>
            <a:ext cx="1574833" cy="1394443"/>
          </a:xfrm>
          <a:custGeom>
            <a:avLst/>
            <a:gdLst/>
            <a:ahLst/>
            <a:cxnLst/>
            <a:rect l="l" t="t" r="r" b="b"/>
            <a:pathLst>
              <a:path w="1574833" h="1394443">
                <a:moveTo>
                  <a:pt x="0" y="0"/>
                </a:moveTo>
                <a:lnTo>
                  <a:pt x="1574833" y="0"/>
                </a:lnTo>
                <a:lnTo>
                  <a:pt x="1574833" y="1394442"/>
                </a:lnTo>
                <a:lnTo>
                  <a:pt x="0" y="1394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33608">
            <a:off x="153660" y="0"/>
            <a:ext cx="894034" cy="2057400"/>
          </a:xfrm>
          <a:custGeom>
            <a:avLst/>
            <a:gdLst/>
            <a:ahLst/>
            <a:cxnLst/>
            <a:rect l="l" t="t" r="r" b="b"/>
            <a:pathLst>
              <a:path w="894034" h="2057400">
                <a:moveTo>
                  <a:pt x="0" y="0"/>
                </a:moveTo>
                <a:lnTo>
                  <a:pt x="894034" y="0"/>
                </a:lnTo>
                <a:lnTo>
                  <a:pt x="8940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77712">
            <a:off x="16425267" y="8594291"/>
            <a:ext cx="1378423" cy="2297372"/>
          </a:xfrm>
          <a:custGeom>
            <a:avLst/>
            <a:gdLst/>
            <a:ahLst/>
            <a:cxnLst/>
            <a:rect l="l" t="t" r="r" b="b"/>
            <a:pathLst>
              <a:path w="1378423" h="2297372">
                <a:moveTo>
                  <a:pt x="0" y="0"/>
                </a:moveTo>
                <a:lnTo>
                  <a:pt x="1378423" y="0"/>
                </a:lnTo>
                <a:lnTo>
                  <a:pt x="1378423" y="2297372"/>
                </a:lnTo>
                <a:lnTo>
                  <a:pt x="0" y="22973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97743" y="4155848"/>
            <a:ext cx="15861557" cy="235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76"/>
              </a:lnSpc>
              <a:spcBef>
                <a:spcPct val="0"/>
              </a:spcBef>
            </a:pPr>
            <a:r>
              <a:rPr lang="en-US" sz="6384" b="1">
                <a:solidFill>
                  <a:srgbClr val="1F2A6C"/>
                </a:solidFill>
                <a:latin typeface="Cabin Bold"/>
                <a:ea typeface="Cabin Bold"/>
                <a:cs typeface="Cabin Bold"/>
                <a:sym typeface="Cabin Bold"/>
              </a:rPr>
              <a:t>SƠ ĐỒ DỄ LẮM BẠN ƠI</a:t>
            </a:r>
          </a:p>
          <a:p>
            <a:pPr algn="ctr">
              <a:lnSpc>
                <a:spcPts val="9576"/>
              </a:lnSpc>
              <a:spcBef>
                <a:spcPct val="0"/>
              </a:spcBef>
            </a:pPr>
            <a:r>
              <a:rPr lang="en-US" sz="6384" b="1">
                <a:solidFill>
                  <a:srgbClr val="1F2A6C"/>
                </a:solidFill>
                <a:latin typeface="Cabin Bold"/>
                <a:ea typeface="Cabin Bold"/>
                <a:cs typeface="Cabin Bold"/>
                <a:sym typeface="Cabin Bold"/>
              </a:rPr>
              <a:t>TRÌNH BÀY KHOA HỌC KHÔNG RỜI TƯ DUY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95901" y="-4131856"/>
            <a:ext cx="6641019" cy="8263711"/>
          </a:xfrm>
          <a:custGeom>
            <a:avLst/>
            <a:gdLst/>
            <a:ahLst/>
            <a:cxnLst/>
            <a:rect l="l" t="t" r="r" b="b"/>
            <a:pathLst>
              <a:path w="6641019" h="8263711">
                <a:moveTo>
                  <a:pt x="0" y="0"/>
                </a:moveTo>
                <a:lnTo>
                  <a:pt x="6641019" y="0"/>
                </a:lnTo>
                <a:lnTo>
                  <a:pt x="6641019" y="8263712"/>
                </a:lnTo>
                <a:lnTo>
                  <a:pt x="0" y="82637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45963" y="6053854"/>
            <a:ext cx="4573404" cy="4782077"/>
          </a:xfrm>
          <a:custGeom>
            <a:avLst/>
            <a:gdLst/>
            <a:ahLst/>
            <a:cxnLst/>
            <a:rect l="l" t="t" r="r" b="b"/>
            <a:pathLst>
              <a:path w="4573404" h="4782077">
                <a:moveTo>
                  <a:pt x="0" y="0"/>
                </a:moveTo>
                <a:lnTo>
                  <a:pt x="4573404" y="0"/>
                </a:lnTo>
                <a:lnTo>
                  <a:pt x="4573404" y="4782077"/>
                </a:lnTo>
                <a:lnTo>
                  <a:pt x="0" y="4782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839545">
            <a:off x="12416045" y="125055"/>
            <a:ext cx="2217590" cy="645117"/>
          </a:xfrm>
          <a:custGeom>
            <a:avLst/>
            <a:gdLst/>
            <a:ahLst/>
            <a:cxnLst/>
            <a:rect l="l" t="t" r="r" b="b"/>
            <a:pathLst>
              <a:path w="2217590" h="645117">
                <a:moveTo>
                  <a:pt x="0" y="0"/>
                </a:moveTo>
                <a:lnTo>
                  <a:pt x="2217589" y="0"/>
                </a:lnTo>
                <a:lnTo>
                  <a:pt x="2217589" y="645117"/>
                </a:lnTo>
                <a:lnTo>
                  <a:pt x="0" y="645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9402" y="4131856"/>
            <a:ext cx="1370661" cy="1370661"/>
          </a:xfrm>
          <a:custGeom>
            <a:avLst/>
            <a:gdLst/>
            <a:ahLst/>
            <a:cxnLst/>
            <a:rect l="l" t="t" r="r" b="b"/>
            <a:pathLst>
              <a:path w="1370661" h="1370661">
                <a:moveTo>
                  <a:pt x="0" y="0"/>
                </a:moveTo>
                <a:lnTo>
                  <a:pt x="1370661" y="0"/>
                </a:lnTo>
                <a:lnTo>
                  <a:pt x="1370661" y="1370661"/>
                </a:lnTo>
                <a:lnTo>
                  <a:pt x="0" y="1370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100361" y="7560820"/>
            <a:ext cx="2478346" cy="2726180"/>
          </a:xfrm>
          <a:custGeom>
            <a:avLst/>
            <a:gdLst/>
            <a:ahLst/>
            <a:cxnLst/>
            <a:rect l="l" t="t" r="r" b="b"/>
            <a:pathLst>
              <a:path w="2478346" h="2726180">
                <a:moveTo>
                  <a:pt x="0" y="0"/>
                </a:moveTo>
                <a:lnTo>
                  <a:pt x="2478346" y="0"/>
                </a:lnTo>
                <a:lnTo>
                  <a:pt x="2478346" y="2726180"/>
                </a:lnTo>
                <a:lnTo>
                  <a:pt x="0" y="2726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183246">
            <a:off x="613568" y="482972"/>
            <a:ext cx="1992989" cy="3195756"/>
          </a:xfrm>
          <a:custGeom>
            <a:avLst/>
            <a:gdLst/>
            <a:ahLst/>
            <a:cxnLst/>
            <a:rect l="l" t="t" r="r" b="b"/>
            <a:pathLst>
              <a:path w="1992989" h="3195756">
                <a:moveTo>
                  <a:pt x="0" y="0"/>
                </a:moveTo>
                <a:lnTo>
                  <a:pt x="1992990" y="0"/>
                </a:lnTo>
                <a:lnTo>
                  <a:pt x="1992990" y="3195756"/>
                </a:lnTo>
                <a:lnTo>
                  <a:pt x="0" y="3195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134919" y="1393843"/>
            <a:ext cx="7005098" cy="726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83"/>
              </a:lnSpc>
            </a:pPr>
            <a:r>
              <a:rPr lang="en-US" sz="13774">
                <a:solidFill>
                  <a:srgbClr val="FF8398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PHÓNG VIÊN NHÍ</a:t>
            </a:r>
          </a:p>
        </p:txBody>
      </p:sp>
      <p:sp>
        <p:nvSpPr>
          <p:cNvPr id="9" name="Freeform 9"/>
          <p:cNvSpPr/>
          <p:nvPr/>
        </p:nvSpPr>
        <p:spPr>
          <a:xfrm rot="-348545">
            <a:off x="9326156" y="7593236"/>
            <a:ext cx="2271509" cy="1734607"/>
          </a:xfrm>
          <a:custGeom>
            <a:avLst/>
            <a:gdLst/>
            <a:ahLst/>
            <a:cxnLst/>
            <a:rect l="l" t="t" r="r" b="b"/>
            <a:pathLst>
              <a:path w="2271509" h="1734607">
                <a:moveTo>
                  <a:pt x="0" y="0"/>
                </a:moveTo>
                <a:lnTo>
                  <a:pt x="2271509" y="0"/>
                </a:lnTo>
                <a:lnTo>
                  <a:pt x="2271509" y="1734607"/>
                </a:lnTo>
                <a:lnTo>
                  <a:pt x="0" y="17346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8ED57-975E-DAC5-02B3-6D5B9BCC6A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94" b="95918" l="8209" r="88806">
                        <a14:foregroundMark x1="50746" y1="31633" x2="50746" y2="31633"/>
                        <a14:foregroundMark x1="43284" y1="92347" x2="43284" y2="92347"/>
                        <a14:foregroundMark x1="40299" y1="94898" x2="40299" y2="94898"/>
                        <a14:foregroundMark x1="66418" y1="95408" x2="67164" y2="95918"/>
                        <a14:backgroundMark x1="82836" y1="87245" x2="82836" y2="87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6983" y="2658849"/>
            <a:ext cx="5215163" cy="762815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9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6077" flipH="1">
            <a:off x="-3746497" y="274146"/>
            <a:ext cx="7492994" cy="10380722"/>
          </a:xfrm>
          <a:custGeom>
            <a:avLst/>
            <a:gdLst/>
            <a:ahLst/>
            <a:cxnLst/>
            <a:rect l="l" t="t" r="r" b="b"/>
            <a:pathLst>
              <a:path w="7492994" h="10380722">
                <a:moveTo>
                  <a:pt x="7492994" y="0"/>
                </a:moveTo>
                <a:lnTo>
                  <a:pt x="0" y="0"/>
                </a:lnTo>
                <a:lnTo>
                  <a:pt x="0" y="10380722"/>
                </a:lnTo>
                <a:lnTo>
                  <a:pt x="7492994" y="10380722"/>
                </a:lnTo>
                <a:lnTo>
                  <a:pt x="749299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5133569" y="3267071"/>
            <a:ext cx="12125731" cy="5991229"/>
          </a:xfrm>
          <a:prstGeom prst="rect">
            <a:avLst/>
          </a:prstGeom>
          <a:solidFill>
            <a:srgbClr val="FBFAFE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82787">
            <a:off x="4627415" y="3083401"/>
            <a:ext cx="2505875" cy="728982"/>
          </a:xfrm>
          <a:custGeom>
            <a:avLst/>
            <a:gdLst/>
            <a:ahLst/>
            <a:cxnLst/>
            <a:rect l="l" t="t" r="r" b="b"/>
            <a:pathLst>
              <a:path w="2505875" h="728982">
                <a:moveTo>
                  <a:pt x="0" y="0"/>
                </a:moveTo>
                <a:lnTo>
                  <a:pt x="2505874" y="0"/>
                </a:lnTo>
                <a:lnTo>
                  <a:pt x="2505874" y="728981"/>
                </a:lnTo>
                <a:lnTo>
                  <a:pt x="0" y="728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57690">
            <a:off x="826752" y="8202278"/>
            <a:ext cx="1708869" cy="2655023"/>
          </a:xfrm>
          <a:custGeom>
            <a:avLst/>
            <a:gdLst/>
            <a:ahLst/>
            <a:cxnLst/>
            <a:rect l="l" t="t" r="r" b="b"/>
            <a:pathLst>
              <a:path w="1708869" h="2655023">
                <a:moveTo>
                  <a:pt x="0" y="0"/>
                </a:moveTo>
                <a:lnTo>
                  <a:pt x="1708869" y="0"/>
                </a:lnTo>
                <a:lnTo>
                  <a:pt x="1708869" y="2655022"/>
                </a:lnTo>
                <a:lnTo>
                  <a:pt x="0" y="2655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52405">
            <a:off x="15562839" y="8280934"/>
            <a:ext cx="2286642" cy="1276362"/>
          </a:xfrm>
          <a:custGeom>
            <a:avLst/>
            <a:gdLst/>
            <a:ahLst/>
            <a:cxnLst/>
            <a:rect l="l" t="t" r="r" b="b"/>
            <a:pathLst>
              <a:path w="2286642" h="1276362">
                <a:moveTo>
                  <a:pt x="0" y="0"/>
                </a:moveTo>
                <a:lnTo>
                  <a:pt x="2286642" y="0"/>
                </a:lnTo>
                <a:lnTo>
                  <a:pt x="2286642" y="1276362"/>
                </a:lnTo>
                <a:lnTo>
                  <a:pt x="0" y="127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35654">
            <a:off x="-387101" y="3808735"/>
            <a:ext cx="1954034" cy="3079422"/>
          </a:xfrm>
          <a:custGeom>
            <a:avLst/>
            <a:gdLst/>
            <a:ahLst/>
            <a:cxnLst/>
            <a:rect l="l" t="t" r="r" b="b"/>
            <a:pathLst>
              <a:path w="1954034" h="3079422">
                <a:moveTo>
                  <a:pt x="0" y="0"/>
                </a:moveTo>
                <a:lnTo>
                  <a:pt x="1954034" y="0"/>
                </a:lnTo>
                <a:lnTo>
                  <a:pt x="1954034" y="3079422"/>
                </a:lnTo>
                <a:lnTo>
                  <a:pt x="0" y="3079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3731" y="6704656"/>
            <a:ext cx="1678727" cy="1199527"/>
          </a:xfrm>
          <a:custGeom>
            <a:avLst/>
            <a:gdLst/>
            <a:ahLst/>
            <a:cxnLst/>
            <a:rect l="l" t="t" r="r" b="b"/>
            <a:pathLst>
              <a:path w="1678727" h="1199527">
                <a:moveTo>
                  <a:pt x="0" y="0"/>
                </a:moveTo>
                <a:lnTo>
                  <a:pt x="1678727" y="0"/>
                </a:lnTo>
                <a:lnTo>
                  <a:pt x="1678727" y="1199526"/>
                </a:lnTo>
                <a:lnTo>
                  <a:pt x="0" y="1199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83984">
            <a:off x="15669967" y="-68060"/>
            <a:ext cx="894034" cy="2057400"/>
          </a:xfrm>
          <a:custGeom>
            <a:avLst/>
            <a:gdLst/>
            <a:ahLst/>
            <a:cxnLst/>
            <a:rect l="l" t="t" r="r" b="b"/>
            <a:pathLst>
              <a:path w="894034" h="2057400">
                <a:moveTo>
                  <a:pt x="0" y="0"/>
                </a:moveTo>
                <a:lnTo>
                  <a:pt x="894034" y="0"/>
                </a:lnTo>
                <a:lnTo>
                  <a:pt x="8940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96337">
            <a:off x="17039771" y="1893910"/>
            <a:ext cx="1462878" cy="1188921"/>
          </a:xfrm>
          <a:custGeom>
            <a:avLst/>
            <a:gdLst/>
            <a:ahLst/>
            <a:cxnLst/>
            <a:rect l="l" t="t" r="r" b="b"/>
            <a:pathLst>
              <a:path w="1462878" h="1188921">
                <a:moveTo>
                  <a:pt x="0" y="0"/>
                </a:moveTo>
                <a:lnTo>
                  <a:pt x="1462878" y="0"/>
                </a:lnTo>
                <a:lnTo>
                  <a:pt x="1462878" y="1188921"/>
                </a:lnTo>
                <a:lnTo>
                  <a:pt x="0" y="11889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133569" y="1019175"/>
            <a:ext cx="10341891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FBFAFE"/>
                </a:solidFill>
                <a:latin typeface="Asap Bold"/>
                <a:ea typeface="Asap Bold"/>
                <a:cs typeface="Asap Bold"/>
                <a:sym typeface="Asap Bold"/>
              </a:rPr>
              <a:t>NHIỆM VỤ VỀ NHÀ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99658" y="4984792"/>
            <a:ext cx="11306502" cy="206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F2A6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Chuẩn bị đồ dùng cho ngày hội STEM trong tiết học sau.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7625" y="26789"/>
            <a:ext cx="18240375" cy="10260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29902" y="1479888"/>
            <a:ext cx="10828196" cy="7327223"/>
            <a:chOff x="0" y="0"/>
            <a:chExt cx="14437594" cy="9769631"/>
          </a:xfrm>
        </p:grpSpPr>
        <p:sp>
          <p:nvSpPr>
            <p:cNvPr id="3" name="TextBox 3"/>
            <p:cNvSpPr txBox="1"/>
            <p:nvPr/>
          </p:nvSpPr>
          <p:spPr>
            <a:xfrm rot="-592460">
              <a:off x="325749" y="1551321"/>
              <a:ext cx="13634597" cy="4138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55"/>
                </a:lnSpc>
                <a:spcBef>
                  <a:spcPct val="0"/>
                </a:spcBef>
              </a:pPr>
              <a:r>
                <a:rPr lang="en-US" sz="22455">
                  <a:solidFill>
                    <a:srgbClr val="F6F3E4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Thank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 rot="-515361">
              <a:off x="1794320" y="5132707"/>
              <a:ext cx="12434519" cy="3729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210"/>
                </a:lnSpc>
                <a:spcBef>
                  <a:spcPct val="0"/>
                </a:spcBef>
              </a:pPr>
              <a:r>
                <a:rPr lang="en-US" sz="20210">
                  <a:solidFill>
                    <a:srgbClr val="F6F3E4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you!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16240">
            <a:off x="353261" y="-136023"/>
            <a:ext cx="8389733" cy="12079458"/>
          </a:xfrm>
          <a:custGeom>
            <a:avLst/>
            <a:gdLst/>
            <a:ahLst/>
            <a:cxnLst/>
            <a:rect l="l" t="t" r="r" b="b"/>
            <a:pathLst>
              <a:path w="8389733" h="12079458">
                <a:moveTo>
                  <a:pt x="0" y="0"/>
                </a:moveTo>
                <a:lnTo>
                  <a:pt x="8389733" y="0"/>
                </a:lnTo>
                <a:lnTo>
                  <a:pt x="8389733" y="12079458"/>
                </a:lnTo>
                <a:lnTo>
                  <a:pt x="0" y="120794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128184">
            <a:off x="1253471" y="1180027"/>
            <a:ext cx="15781058" cy="7926945"/>
          </a:xfrm>
          <a:prstGeom prst="rect">
            <a:avLst/>
          </a:prstGeom>
          <a:solidFill>
            <a:srgbClr val="FBFAFE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927504" y="6716859"/>
            <a:ext cx="3598580" cy="4114800"/>
          </a:xfrm>
          <a:custGeom>
            <a:avLst/>
            <a:gdLst/>
            <a:ahLst/>
            <a:cxnLst/>
            <a:rect l="l" t="t" r="r" b="b"/>
            <a:pathLst>
              <a:path w="3598580" h="4114800">
                <a:moveTo>
                  <a:pt x="0" y="0"/>
                </a:moveTo>
                <a:lnTo>
                  <a:pt x="3598579" y="0"/>
                </a:lnTo>
                <a:lnTo>
                  <a:pt x="3598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29529">
            <a:off x="12795979" y="8970295"/>
            <a:ext cx="2231653" cy="856143"/>
          </a:xfrm>
          <a:custGeom>
            <a:avLst/>
            <a:gdLst/>
            <a:ahLst/>
            <a:cxnLst/>
            <a:rect l="l" t="t" r="r" b="b"/>
            <a:pathLst>
              <a:path w="2231653" h="856143">
                <a:moveTo>
                  <a:pt x="0" y="0"/>
                </a:moveTo>
                <a:lnTo>
                  <a:pt x="2231653" y="0"/>
                </a:lnTo>
                <a:lnTo>
                  <a:pt x="2231653" y="856143"/>
                </a:lnTo>
                <a:lnTo>
                  <a:pt x="0" y="856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73536">
            <a:off x="3381781" y="-44650"/>
            <a:ext cx="3083242" cy="2617953"/>
          </a:xfrm>
          <a:custGeom>
            <a:avLst/>
            <a:gdLst/>
            <a:ahLst/>
            <a:cxnLst/>
            <a:rect l="l" t="t" r="r" b="b"/>
            <a:pathLst>
              <a:path w="3083242" h="2617953">
                <a:moveTo>
                  <a:pt x="0" y="0"/>
                </a:moveTo>
                <a:lnTo>
                  <a:pt x="3083242" y="0"/>
                </a:lnTo>
                <a:lnTo>
                  <a:pt x="3083242" y="2617953"/>
                </a:lnTo>
                <a:lnTo>
                  <a:pt x="0" y="26179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916304" y="8774259"/>
            <a:ext cx="1631823" cy="2178405"/>
          </a:xfrm>
          <a:custGeom>
            <a:avLst/>
            <a:gdLst/>
            <a:ahLst/>
            <a:cxnLst/>
            <a:rect l="l" t="t" r="r" b="b"/>
            <a:pathLst>
              <a:path w="1631823" h="2178405">
                <a:moveTo>
                  <a:pt x="0" y="0"/>
                </a:moveTo>
                <a:lnTo>
                  <a:pt x="1631824" y="0"/>
                </a:lnTo>
                <a:lnTo>
                  <a:pt x="1631824" y="2178405"/>
                </a:lnTo>
                <a:lnTo>
                  <a:pt x="0" y="2178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79919">
            <a:off x="-402193" y="5739299"/>
            <a:ext cx="2861786" cy="3238647"/>
          </a:xfrm>
          <a:custGeom>
            <a:avLst/>
            <a:gdLst/>
            <a:ahLst/>
            <a:cxnLst/>
            <a:rect l="l" t="t" r="r" b="b"/>
            <a:pathLst>
              <a:path w="2861786" h="3238647">
                <a:moveTo>
                  <a:pt x="0" y="0"/>
                </a:moveTo>
                <a:lnTo>
                  <a:pt x="2861786" y="0"/>
                </a:lnTo>
                <a:lnTo>
                  <a:pt x="2861786" y="3238647"/>
                </a:lnTo>
                <a:lnTo>
                  <a:pt x="0" y="32386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622359">
            <a:off x="15051530" y="1084015"/>
            <a:ext cx="2710661" cy="768842"/>
          </a:xfrm>
          <a:custGeom>
            <a:avLst/>
            <a:gdLst/>
            <a:ahLst/>
            <a:cxnLst/>
            <a:rect l="l" t="t" r="r" b="b"/>
            <a:pathLst>
              <a:path w="2710661" h="768842">
                <a:moveTo>
                  <a:pt x="0" y="0"/>
                </a:moveTo>
                <a:lnTo>
                  <a:pt x="2710661" y="0"/>
                </a:lnTo>
                <a:lnTo>
                  <a:pt x="2710661" y="768842"/>
                </a:lnTo>
                <a:lnTo>
                  <a:pt x="0" y="7688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3775561"/>
            <a:ext cx="15927504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5170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Bài 7. Sinh hoạt lớp: Triển lãm sơ đồ tư duy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3919">
            <a:off x="16291166" y="1493"/>
            <a:ext cx="3600506" cy="10508716"/>
          </a:xfrm>
          <a:custGeom>
            <a:avLst/>
            <a:gdLst/>
            <a:ahLst/>
            <a:cxnLst/>
            <a:rect l="l" t="t" r="r" b="b"/>
            <a:pathLst>
              <a:path w="3600506" h="10508716">
                <a:moveTo>
                  <a:pt x="0" y="0"/>
                </a:moveTo>
                <a:lnTo>
                  <a:pt x="3600506" y="0"/>
                </a:lnTo>
                <a:lnTo>
                  <a:pt x="3600506" y="10508716"/>
                </a:lnTo>
                <a:lnTo>
                  <a:pt x="0" y="10508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6" r="-1564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2417134" y="3240035"/>
            <a:ext cx="12828243" cy="5237151"/>
          </a:xfrm>
          <a:prstGeom prst="rect">
            <a:avLst/>
          </a:prstGeom>
          <a:solidFill>
            <a:srgbClr val="FBFAFE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069190">
            <a:off x="1177649" y="3142245"/>
            <a:ext cx="3200462" cy="931044"/>
          </a:xfrm>
          <a:custGeom>
            <a:avLst/>
            <a:gdLst/>
            <a:ahLst/>
            <a:cxnLst/>
            <a:rect l="l" t="t" r="r" b="b"/>
            <a:pathLst>
              <a:path w="3200462" h="931044">
                <a:moveTo>
                  <a:pt x="0" y="0"/>
                </a:moveTo>
                <a:lnTo>
                  <a:pt x="3200462" y="0"/>
                </a:lnTo>
                <a:lnTo>
                  <a:pt x="3200462" y="931044"/>
                </a:lnTo>
                <a:lnTo>
                  <a:pt x="0" y="931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97302" y="1533568"/>
            <a:ext cx="9067907" cy="134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48"/>
              </a:lnSpc>
            </a:pPr>
            <a:r>
              <a:rPr lang="en-US" sz="7432" b="1">
                <a:solidFill>
                  <a:srgbClr val="5170FF"/>
                </a:solidFill>
                <a:latin typeface="Asap Bold"/>
                <a:ea typeface="Asap Bold"/>
                <a:cs typeface="Asap Bold"/>
                <a:sym typeface="Asap Bold"/>
              </a:rPr>
              <a:t>Sơ kết tuần 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278660" y="70255"/>
            <a:ext cx="10103074" cy="95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9"/>
              </a:lnSpc>
              <a:spcBef>
                <a:spcPct val="0"/>
              </a:spcBef>
            </a:pPr>
            <a:r>
              <a:rPr lang="en-US" sz="5399" b="1">
                <a:solidFill>
                  <a:srgbClr val="FBFAFE"/>
                </a:solidFill>
                <a:latin typeface="Cabin Bold"/>
                <a:ea typeface="Cabin Bold"/>
                <a:cs typeface="Cabin Bold"/>
                <a:sym typeface="Cabin Bold"/>
              </a:rPr>
              <a:t>SINH HOẠT LỚP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50865" y="3893668"/>
            <a:ext cx="11527845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Làm việc theo tổ, chuẩn bị báo cáo thi đua của tổ. 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Sử dụng điện thoại để quét mã báo cáo và bình chọn. </a:t>
            </a:r>
          </a:p>
        </p:txBody>
      </p:sp>
      <p:sp>
        <p:nvSpPr>
          <p:cNvPr id="8" name="Freeform 8"/>
          <p:cNvSpPr/>
          <p:nvPr/>
        </p:nvSpPr>
        <p:spPr>
          <a:xfrm rot="-2225442">
            <a:off x="13296085" y="7506122"/>
            <a:ext cx="3200462" cy="931044"/>
          </a:xfrm>
          <a:custGeom>
            <a:avLst/>
            <a:gdLst/>
            <a:ahLst/>
            <a:cxnLst/>
            <a:rect l="l" t="t" r="r" b="b"/>
            <a:pathLst>
              <a:path w="3200462" h="931044">
                <a:moveTo>
                  <a:pt x="0" y="0"/>
                </a:moveTo>
                <a:lnTo>
                  <a:pt x="3200463" y="0"/>
                </a:lnTo>
                <a:lnTo>
                  <a:pt x="3200463" y="931044"/>
                </a:lnTo>
                <a:lnTo>
                  <a:pt x="0" y="931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4937"/>
            <a:ext cx="12262185" cy="10376874"/>
          </a:xfrm>
          <a:custGeom>
            <a:avLst/>
            <a:gdLst/>
            <a:ahLst/>
            <a:cxnLst/>
            <a:rect l="l" t="t" r="r" b="b"/>
            <a:pathLst>
              <a:path w="12262185" h="10376874">
                <a:moveTo>
                  <a:pt x="0" y="0"/>
                </a:moveTo>
                <a:lnTo>
                  <a:pt x="12262185" y="0"/>
                </a:lnTo>
                <a:lnTo>
                  <a:pt x="12262185" y="10376874"/>
                </a:lnTo>
                <a:lnTo>
                  <a:pt x="0" y="10376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43566" y="4242227"/>
            <a:ext cx="6344434" cy="1802546"/>
          </a:xfrm>
          <a:custGeom>
            <a:avLst/>
            <a:gdLst/>
            <a:ahLst/>
            <a:cxnLst/>
            <a:rect l="l" t="t" r="r" b="b"/>
            <a:pathLst>
              <a:path w="6344434" h="1802546">
                <a:moveTo>
                  <a:pt x="0" y="0"/>
                </a:moveTo>
                <a:lnTo>
                  <a:pt x="6344434" y="0"/>
                </a:lnTo>
                <a:lnTo>
                  <a:pt x="6344434" y="1802546"/>
                </a:lnTo>
                <a:lnTo>
                  <a:pt x="0" y="1802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91" r="-278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4042"/>
            <a:ext cx="11155389" cy="10262958"/>
          </a:xfrm>
          <a:custGeom>
            <a:avLst/>
            <a:gdLst/>
            <a:ahLst/>
            <a:cxnLst/>
            <a:rect l="l" t="t" r="r" b="b"/>
            <a:pathLst>
              <a:path w="11155389" h="10262958">
                <a:moveTo>
                  <a:pt x="0" y="0"/>
                </a:moveTo>
                <a:lnTo>
                  <a:pt x="11155389" y="0"/>
                </a:lnTo>
                <a:lnTo>
                  <a:pt x="11155389" y="10262958"/>
                </a:lnTo>
                <a:lnTo>
                  <a:pt x="0" y="10262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297317" y="3607024"/>
            <a:ext cx="6759208" cy="2564587"/>
          </a:xfrm>
          <a:custGeom>
            <a:avLst/>
            <a:gdLst/>
            <a:ahLst/>
            <a:cxnLst/>
            <a:rect l="l" t="t" r="r" b="b"/>
            <a:pathLst>
              <a:path w="6759208" h="2564587">
                <a:moveTo>
                  <a:pt x="0" y="0"/>
                </a:moveTo>
                <a:lnTo>
                  <a:pt x="6759208" y="0"/>
                </a:lnTo>
                <a:lnTo>
                  <a:pt x="6759208" y="2564587"/>
                </a:lnTo>
                <a:lnTo>
                  <a:pt x="0" y="25645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447059" cy="10287000"/>
          </a:xfrm>
          <a:custGeom>
            <a:avLst/>
            <a:gdLst/>
            <a:ahLst/>
            <a:cxnLst/>
            <a:rect l="l" t="t" r="r" b="b"/>
            <a:pathLst>
              <a:path w="13447059" h="10287000">
                <a:moveTo>
                  <a:pt x="0" y="0"/>
                </a:moveTo>
                <a:lnTo>
                  <a:pt x="13447059" y="0"/>
                </a:lnTo>
                <a:lnTo>
                  <a:pt x="1344705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47059" y="3634199"/>
            <a:ext cx="4840941" cy="2183982"/>
          </a:xfrm>
          <a:custGeom>
            <a:avLst/>
            <a:gdLst/>
            <a:ahLst/>
            <a:cxnLst/>
            <a:rect l="l" t="t" r="r" b="b"/>
            <a:pathLst>
              <a:path w="4840941" h="2183982">
                <a:moveTo>
                  <a:pt x="0" y="0"/>
                </a:moveTo>
                <a:lnTo>
                  <a:pt x="4840941" y="0"/>
                </a:lnTo>
                <a:lnTo>
                  <a:pt x="4840941" y="2183982"/>
                </a:lnTo>
                <a:lnTo>
                  <a:pt x="0" y="218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747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05" b="305"/>
          <a:stretch>
            <a:fillRect/>
          </a:stretch>
        </p:blipFill>
        <p:spPr>
          <a:xfrm>
            <a:off x="1992840" y="-499793"/>
            <a:ext cx="14470692" cy="10786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9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6077" flipH="1">
            <a:off x="-4615682" y="138026"/>
            <a:ext cx="7492994" cy="10380722"/>
          </a:xfrm>
          <a:custGeom>
            <a:avLst/>
            <a:gdLst/>
            <a:ahLst/>
            <a:cxnLst/>
            <a:rect l="l" t="t" r="r" b="b"/>
            <a:pathLst>
              <a:path w="7492994" h="10380722">
                <a:moveTo>
                  <a:pt x="7492994" y="0"/>
                </a:moveTo>
                <a:lnTo>
                  <a:pt x="0" y="0"/>
                </a:lnTo>
                <a:lnTo>
                  <a:pt x="0" y="10380722"/>
                </a:lnTo>
                <a:lnTo>
                  <a:pt x="7492994" y="10380722"/>
                </a:lnTo>
                <a:lnTo>
                  <a:pt x="749299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3082841" y="1933186"/>
            <a:ext cx="13384023" cy="7117069"/>
          </a:xfrm>
          <a:prstGeom prst="rect">
            <a:avLst/>
          </a:prstGeom>
          <a:solidFill>
            <a:srgbClr val="FBFAFE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369248">
            <a:off x="2260784" y="1639069"/>
            <a:ext cx="2650147" cy="770952"/>
          </a:xfrm>
          <a:custGeom>
            <a:avLst/>
            <a:gdLst/>
            <a:ahLst/>
            <a:cxnLst/>
            <a:rect l="l" t="t" r="r" b="b"/>
            <a:pathLst>
              <a:path w="2650147" h="770952">
                <a:moveTo>
                  <a:pt x="0" y="0"/>
                </a:moveTo>
                <a:lnTo>
                  <a:pt x="2650147" y="0"/>
                </a:lnTo>
                <a:lnTo>
                  <a:pt x="2650147" y="770952"/>
                </a:lnTo>
                <a:lnTo>
                  <a:pt x="0" y="770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57690">
            <a:off x="-264519" y="8354853"/>
            <a:ext cx="1708869" cy="2655023"/>
          </a:xfrm>
          <a:custGeom>
            <a:avLst/>
            <a:gdLst/>
            <a:ahLst/>
            <a:cxnLst/>
            <a:rect l="l" t="t" r="r" b="b"/>
            <a:pathLst>
              <a:path w="1708869" h="2655023">
                <a:moveTo>
                  <a:pt x="0" y="0"/>
                </a:moveTo>
                <a:lnTo>
                  <a:pt x="1708870" y="0"/>
                </a:lnTo>
                <a:lnTo>
                  <a:pt x="1708870" y="2655023"/>
                </a:lnTo>
                <a:lnTo>
                  <a:pt x="0" y="26550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135654">
            <a:off x="-719459" y="3500735"/>
            <a:ext cx="1954034" cy="3079422"/>
          </a:xfrm>
          <a:custGeom>
            <a:avLst/>
            <a:gdLst/>
            <a:ahLst/>
            <a:cxnLst/>
            <a:rect l="l" t="t" r="r" b="b"/>
            <a:pathLst>
              <a:path w="1954034" h="3079422">
                <a:moveTo>
                  <a:pt x="0" y="0"/>
                </a:moveTo>
                <a:lnTo>
                  <a:pt x="1954034" y="0"/>
                </a:lnTo>
                <a:lnTo>
                  <a:pt x="1954034" y="3079423"/>
                </a:lnTo>
                <a:lnTo>
                  <a:pt x="0" y="30794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7558" y="6813822"/>
            <a:ext cx="1678727" cy="1199527"/>
          </a:xfrm>
          <a:custGeom>
            <a:avLst/>
            <a:gdLst/>
            <a:ahLst/>
            <a:cxnLst/>
            <a:rect l="l" t="t" r="r" b="b"/>
            <a:pathLst>
              <a:path w="1678727" h="1199527">
                <a:moveTo>
                  <a:pt x="0" y="0"/>
                </a:moveTo>
                <a:lnTo>
                  <a:pt x="1678727" y="0"/>
                </a:lnTo>
                <a:lnTo>
                  <a:pt x="1678727" y="1199527"/>
                </a:lnTo>
                <a:lnTo>
                  <a:pt x="0" y="1199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83984">
            <a:off x="15669967" y="-68060"/>
            <a:ext cx="894034" cy="2057400"/>
          </a:xfrm>
          <a:custGeom>
            <a:avLst/>
            <a:gdLst/>
            <a:ahLst/>
            <a:cxnLst/>
            <a:rect l="l" t="t" r="r" b="b"/>
            <a:pathLst>
              <a:path w="894034" h="2057400">
                <a:moveTo>
                  <a:pt x="0" y="0"/>
                </a:moveTo>
                <a:lnTo>
                  <a:pt x="894034" y="0"/>
                </a:lnTo>
                <a:lnTo>
                  <a:pt x="8940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96337">
            <a:off x="17039771" y="1893910"/>
            <a:ext cx="1462878" cy="1188921"/>
          </a:xfrm>
          <a:custGeom>
            <a:avLst/>
            <a:gdLst/>
            <a:ahLst/>
            <a:cxnLst/>
            <a:rect l="l" t="t" r="r" b="b"/>
            <a:pathLst>
              <a:path w="1462878" h="1188921">
                <a:moveTo>
                  <a:pt x="0" y="0"/>
                </a:moveTo>
                <a:lnTo>
                  <a:pt x="1462878" y="0"/>
                </a:lnTo>
                <a:lnTo>
                  <a:pt x="1462878" y="1188921"/>
                </a:lnTo>
                <a:lnTo>
                  <a:pt x="0" y="11889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501008" y="3762474"/>
            <a:ext cx="12547688" cy="3099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399" b="1">
                <a:solidFill>
                  <a:srgbClr val="5170FF"/>
                </a:solidFill>
                <a:latin typeface="Cabin Bold"/>
                <a:ea typeface="Cabin Bold"/>
                <a:cs typeface="Cabin Bold"/>
                <a:sym typeface="Cabin Bold"/>
              </a:rPr>
              <a:t>KHEN THƯỞNG HỌC SINH CUỐI TUẦN 6</a:t>
            </a:r>
          </a:p>
        </p:txBody>
      </p:sp>
      <p:sp>
        <p:nvSpPr>
          <p:cNvPr id="11" name="Freeform 11"/>
          <p:cNvSpPr/>
          <p:nvPr/>
        </p:nvSpPr>
        <p:spPr>
          <a:xfrm rot="-1369248">
            <a:off x="14791910" y="8497105"/>
            <a:ext cx="2650147" cy="770952"/>
          </a:xfrm>
          <a:custGeom>
            <a:avLst/>
            <a:gdLst/>
            <a:ahLst/>
            <a:cxnLst/>
            <a:rect l="l" t="t" r="r" b="b"/>
            <a:pathLst>
              <a:path w="2650147" h="770952">
                <a:moveTo>
                  <a:pt x="0" y="0"/>
                </a:moveTo>
                <a:lnTo>
                  <a:pt x="2650148" y="0"/>
                </a:lnTo>
                <a:lnTo>
                  <a:pt x="2650148" y="770952"/>
                </a:lnTo>
                <a:lnTo>
                  <a:pt x="0" y="770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477</Words>
  <Application>Microsoft Office PowerPoint</Application>
  <PresentationFormat>Custom</PresentationFormat>
  <Paragraphs>64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Asap Bold</vt:lpstr>
      <vt:lpstr>Noto Serif Italics</vt:lpstr>
      <vt:lpstr>Garet Bold</vt:lpstr>
      <vt:lpstr>DM Sans</vt:lpstr>
      <vt:lpstr>Arial</vt:lpstr>
      <vt:lpstr>Poppins Bold</vt:lpstr>
      <vt:lpstr>Agrandir Bold</vt:lpstr>
      <vt:lpstr>Noto Serif Bold</vt:lpstr>
      <vt:lpstr>Bukhari Script</vt:lpstr>
      <vt:lpstr>Saira Condensed</vt:lpstr>
      <vt:lpstr>Cabin</vt:lpstr>
      <vt:lpstr>Cabin Bold</vt:lpstr>
      <vt:lpstr>Opun</vt:lpstr>
      <vt:lpstr>Cherry Bomb One</vt:lpstr>
      <vt:lpstr>Calibri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trải nghiệm 4</dc:title>
  <dc:creator>thuy hong</dc:creator>
  <cp:lastModifiedBy>hong thuy</cp:lastModifiedBy>
  <cp:revision>1</cp:revision>
  <dcterms:created xsi:type="dcterms:W3CDTF">2006-08-16T00:00:00Z</dcterms:created>
  <dcterms:modified xsi:type="dcterms:W3CDTF">2025-10-21T10:10:40Z</dcterms:modified>
  <dc:identifier>DAG1WDEBnEk</dc:identifier>
</cp:coreProperties>
</file>