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1" r:id="rId3"/>
    <p:sldMasterId id="2147483703" r:id="rId4"/>
    <p:sldMasterId id="2147483715" r:id="rId5"/>
  </p:sldMasterIdLst>
  <p:notesMasterIdLst>
    <p:notesMasterId r:id="rId26"/>
  </p:notesMasterIdLst>
  <p:sldIdLst>
    <p:sldId id="276" r:id="rId6"/>
    <p:sldId id="257" r:id="rId7"/>
    <p:sldId id="332" r:id="rId8"/>
    <p:sldId id="2007577593" r:id="rId9"/>
    <p:sldId id="393" r:id="rId10"/>
    <p:sldId id="389" r:id="rId11"/>
    <p:sldId id="375" r:id="rId12"/>
    <p:sldId id="392" r:id="rId13"/>
    <p:sldId id="2636" r:id="rId14"/>
    <p:sldId id="2634" r:id="rId15"/>
    <p:sldId id="377" r:id="rId16"/>
    <p:sldId id="2635" r:id="rId17"/>
    <p:sldId id="282" r:id="rId18"/>
    <p:sldId id="373" r:id="rId19"/>
    <p:sldId id="382" r:id="rId20"/>
    <p:sldId id="390" r:id="rId21"/>
    <p:sldId id="391" r:id="rId22"/>
    <p:sldId id="378" r:id="rId23"/>
    <p:sldId id="380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6D5E"/>
    <a:srgbClr val="8B5545"/>
    <a:srgbClr val="C0987F"/>
    <a:srgbClr val="C49271"/>
    <a:srgbClr val="BC977D"/>
    <a:srgbClr val="1C0A17"/>
    <a:srgbClr val="EE8270"/>
    <a:srgbClr val="603A3F"/>
    <a:srgbClr val="D45F5E"/>
    <a:srgbClr val="D66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C0A3B-C86F-43E6-ACC0-0A75F9F289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67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336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C0A3B-C86F-43E6-ACC0-0A75F9F289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04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9111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1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549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117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31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298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39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81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98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858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44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5B542-1E82-4DEF-9146-F10667E21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81C056-01E3-4CC1-927C-1F3C2A6B9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1D22B-0465-43E2-B5D5-64451FB68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9D54D-06B0-4249-8139-85981F87D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1C4EC-5428-4EF6-B2EC-CBE91E96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68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B03D0-6FCB-40E3-9C28-126633D9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C7C91-849A-4FC9-BEF5-EEB10F07B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861FD-7036-498D-9283-AE91A8675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188AE-78A7-4300-B5DB-E4C3DC39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6896D-0B46-4A5B-A353-192BAA16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04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E0227-FDA0-4729-ACD3-098C0E2CF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E61D7-7407-4CE7-8983-9BEC841D1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15D28-3B93-4068-89E7-B1EF7B166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AEE37-D820-4612-8920-A1EF960D8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2C172-E229-47A5-B0D2-91716ED18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422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2F16-ECE4-49B6-8252-63F5AFFA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22814-5E25-48ED-A857-688565CAE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89EBC-691D-4E48-AF47-2B5B35377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E05DF-C2CF-4CEC-B23A-189588494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DD19C-B6DF-4E83-84FD-F0DA12F5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F19B6-F865-4D64-9029-9A257328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39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E1F1B-E2D0-4B0D-978B-9C77BB14D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ACDBB-3938-4ABC-975A-CC0D6E0DB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297AF5-A476-4162-A2D2-6DCCAF565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799BEE-3CFD-4D71-B732-B63FA2FDF4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D8D695-8333-4580-B3AD-A0F3A6AE0F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AA757D-E816-4E41-B9B7-EE7EE76AB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78190F-8BC0-411F-ADCD-38B757E70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F38D18-9BC2-400C-A5CF-6A4478588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83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B383F-D450-493F-A528-E4947BC48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01E712-99FE-4CBC-A0F4-751DA64E1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10E9B2-DD57-4DA5-B179-DC326C84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CBCF8-6A77-40BB-89E0-E891E392A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05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1A000-17C4-4EF7-827B-E4DA3AD67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6F435F-D12B-4A94-A37C-E71C7105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A2491-C3A0-4068-B635-7663AB5B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686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83D8D-A35E-4CA8-A334-58D7E66A3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FB7C7-E684-4961-A4E7-910BD2DF1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35049-F425-41C5-A866-F0C8FCB9C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89C3D-8797-4D69-B051-E878787C9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00A6A1-93BC-4772-B70F-397ACC9B9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46DDA-E58A-4573-B728-C9F0287F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35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D9C25-B591-4A94-86C2-A543E4D88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CEB998-A098-4B4F-A4EE-89DE6D5C6D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329279-8F7A-4010-8323-2AD57E4BA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90A92-E3AD-40DD-8DBF-7ACD19E18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FB577-3EF3-4894-A8E3-9AB3EE911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A6501-8164-452D-A582-223EBDBB8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47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E7D6F-7EE7-4505-8488-88B45EF54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27AACE-D679-4F8C-AA77-4C02FB402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3CC93-C4EC-4CD3-A561-F8E55312C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3C280-5AFB-4F64-B992-3EE89A66A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279E7-B6FF-4B56-917D-8BEBBDEC9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72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521BE7-B937-437B-963F-C699AD4BA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C4498-40C4-43EE-90F3-A3DA0DE33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4D27C-D644-432B-B014-BE62882EA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79558-8A0F-495C-AAE9-77132EB36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AA896-5094-455D-B6EC-B09E18A6F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43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4C8CD-D6E0-17A7-625F-CD36EC409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7523889-59B3-1284-AD46-9BDFE874E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3E28DF-55CA-8231-67D3-A4271458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8F5DA0-B87B-441B-1837-22930324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6DC8D8-F5F6-7C13-6ABD-9F1AE90A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0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B49828-B6A1-3903-6DA8-2123493F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4819A2C-FA92-7748-E1DC-AA370E547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4A91F7-3373-B1A5-05A9-1FCF0F646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9A73B6-1869-676B-D142-DE5263244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45D168B-569F-436B-6B39-C6AC005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419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A12810-270F-62BD-F07E-CB575D0B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B4A8A64-1D42-FCCE-E000-A737E82BC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78355E-F830-62B9-C8DB-003729E4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C15977-E666-450F-A6F4-77627985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9A1F78-0B28-6409-620A-AA0A7B7D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636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21D49A-8E78-4620-9C94-562D204F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7F4C791-C1A3-B7A6-37AF-4CCDC0843C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91EF532-E41E-F335-9C7D-06ED419F1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973E5E6-CE64-10CF-0C1D-B0410975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D8BD102-AAC1-0366-0E9F-B8AF2832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E4D24F-CB4B-23D6-9C27-BCDBB964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45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7B54D7-503B-96DB-65E6-9B16554F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8D5A717-E078-C09B-BB46-B340B4C8B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FFF9E18-2B17-879F-8535-987D1CD13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4C3181D-B67B-48D3-38BB-69201EF06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E2F5A2E-45C8-CB0E-3C14-62E232EDDD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55C96E-BBDC-8305-24A0-5EF8D3D0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C3E4B80-0DC6-0F44-85B1-6F9E9FC8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3E492CE-DBB1-8A78-5215-3537981F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601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33C13-A10A-0761-8E41-C93BFBE4D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D6475DF-23A2-D006-DAB5-C24334E29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98ED622-C16D-3BAB-9127-8B58ED15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81BD616-FE07-BEAF-EC24-0353F89E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698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42D9E0A-CCA8-BF76-233D-C5D123018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08069FA-1DD0-DEAA-C45E-84AF93E5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8C158B4-57AE-7405-8118-4BC6D0FF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066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66356B-4128-D263-5E7F-78DE6008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2501B8E-EBC7-E90F-E040-A10372A48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AA58E49-F23B-C2C5-C8BA-1F0D74F76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EA5DEAD-9001-875A-BB55-B1F11E09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410826-39ED-96DB-9DE3-13E181ADE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8540EDE-D812-8D79-8F78-0B066760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327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7F4138-C269-01BF-B198-9491C3BC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C980A1-38DF-2CCE-9A59-5A336A956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C5B2F12-E03F-3B4F-7002-4BA06F2F2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8BEB82A-BB55-FBF0-F83A-0AF9FF26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76E045C-9996-3FFC-DB5C-B1266FDF7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4CCE455-CEBD-DF3D-B44D-E25234A5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248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8BFA2B-69CA-D762-0FDC-4E0B2B5E7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F76BF5-C2DB-7D2C-14FD-4B3F6F7F5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9630E76-9990-6F70-69FB-E901D161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EE2092-AF8B-320A-0FBA-6ED8DCD98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20FB703-D404-32FF-8233-98EF434A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318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B4BC8EE-1741-A32A-66D0-FC1627A80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D1F3B0-13C9-2BDD-9055-EDD600FBA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2E14F8-CD9D-BE06-F439-0A097046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44B3F4-D91E-A361-322F-1B6E3944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270159-CBA2-8482-3772-DA4685B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8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2025/9/30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30/09/2025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585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BB120E-09EC-4CA9-9FC1-2604490AA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62537-020E-4EBC-90B8-E6A22DD0A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142F3-C059-4F04-B9B5-CEA281632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1531C-7A9B-445A-BB66-AD5647E62BE1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72A7D-E268-4DFE-B3F7-5309DC332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45547-D2ED-409F-B4E3-F94D47963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5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03BC91E2-F126-47EA-AA4F-3670FC7CCBE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A77C8DB-6D65-4872-6CFC-5CE99DB5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CD26B1A-9BAA-0778-01A4-BDB073ED8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5E9A9E3-180A-5168-2BCF-483D3484B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05985-E6D8-49C9-A069-A73EAB496204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9B3B8C-C9A2-7259-4ACA-137DDC348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0C6856-8BA2-2B4F-5FB3-4E49BF9AC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2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hyperlink" Target="https://beeclass.net/workspace/class/1755308652" TargetMode="Externa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microsoft.com/office/2007/relationships/media" Target="../media/media6.mp3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2.png"/><Relationship Id="rId1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beeclass.net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A9E8F0-F16F-42C8-9651-D6E3A4451E3C}"/>
              </a:ext>
            </a:extLst>
          </p:cNvPr>
          <p:cNvSpPr txBox="1"/>
          <p:nvPr/>
        </p:nvSpPr>
        <p:spPr>
          <a:xfrm>
            <a:off x="3402106" y="0"/>
            <a:ext cx="57418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PHƯỜNG HỒNG 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ỜN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 TIỂU HỌC ĐẠI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 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D94C49-81C5-4B36-B492-23FFC6A6F4D3}"/>
              </a:ext>
            </a:extLst>
          </p:cNvPr>
          <p:cNvSpPr/>
          <p:nvPr/>
        </p:nvSpPr>
        <p:spPr>
          <a:xfrm>
            <a:off x="1075764" y="1481053"/>
            <a:ext cx="10394577" cy="338865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CHÀO MỪNG QUÝ THẦY CÔ VỀ THĂM LỚP 3A5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5D28F-664A-4587-8D25-6F1E9039AA75}"/>
              </a:ext>
            </a:extLst>
          </p:cNvPr>
          <p:cNvSpPr txBox="1"/>
          <p:nvPr/>
        </p:nvSpPr>
        <p:spPr>
          <a:xfrm>
            <a:off x="2464416" y="1771723"/>
            <a:ext cx="804134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 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9: BẢNG NHÂN 6, BẢNG CHIA 6 (TIẾT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EECBB9-2587-491F-9047-DE050E3F22FD}"/>
              </a:ext>
            </a:extLst>
          </p:cNvPr>
          <p:cNvSpPr txBox="1"/>
          <p:nvPr/>
        </p:nvSpPr>
        <p:spPr>
          <a:xfrm>
            <a:off x="3909391" y="3995191"/>
            <a:ext cx="4956313" cy="1754326"/>
          </a:xfrm>
          <a:prstGeom prst="rect">
            <a:avLst/>
          </a:prstGeom>
          <a:noFill/>
          <a:effectLst>
            <a:outerShdw blurRad="825500" dist="50800" dir="5400000" sx="97000" sy="97000" algn="ctr" rotWithShape="0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Thị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Mến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1993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202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2892F34-54F4-4479-9D3A-C9E53905DCD1}"/>
              </a:ext>
            </a:extLst>
          </p:cNvPr>
          <p:cNvSpPr txBox="1"/>
          <p:nvPr/>
        </p:nvSpPr>
        <p:spPr>
          <a:xfrm>
            <a:off x="1382404" y="567697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 6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x 1 </a:t>
            </a: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= 6 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 6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x 2 </a:t>
            </a: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= </a:t>
            </a:r>
            <a:r>
              <a:rPr lang="en-US" sz="3600" b="1" spc="300">
                <a:solidFill>
                  <a:srgbClr val="017A45"/>
                </a:solidFill>
                <a:latin typeface="#9Slide02 Noi dung dai"/>
              </a:rPr>
              <a:t>1</a:t>
            </a: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2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 6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x 3 </a:t>
            </a: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= 18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 6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x 4 </a:t>
            </a: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= 24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 6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x 5 </a:t>
            </a: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= 30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 6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x 6 </a:t>
            </a: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= 36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 6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x 7 </a:t>
            </a: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= 42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 6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x 8 </a:t>
            </a: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= 48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 6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x 9 </a:t>
            </a: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= 54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6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x 10</a:t>
            </a: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= 60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0" name="Picture 19" descr="A picture containing toy&#10;&#10;Description automatically generated">
            <a:extLst>
              <a:ext uri="{FF2B5EF4-FFF2-40B4-BE49-F238E27FC236}">
                <a16:creationId xmlns:a16="http://schemas.microsoft.com/office/drawing/2014/main" id="{79A8BE1F-D33F-43B4-AC3B-C4773C7FE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D39E7EC-B7E2-4815-94D0-5BE3D0657219}"/>
              </a:ext>
            </a:extLst>
          </p:cNvPr>
          <p:cNvSpPr/>
          <p:nvPr/>
        </p:nvSpPr>
        <p:spPr>
          <a:xfrm>
            <a:off x="1622085" y="583508"/>
            <a:ext cx="544099" cy="5527898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6EEF797-15A8-4B8E-AC03-2B5FAAC4D9BC}"/>
              </a:ext>
            </a:extLst>
          </p:cNvPr>
          <p:cNvSpPr/>
          <p:nvPr/>
        </p:nvSpPr>
        <p:spPr>
          <a:xfrm>
            <a:off x="2530138" y="612844"/>
            <a:ext cx="544098" cy="5527898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8C71D03-B8B2-4291-A0F0-CF651B8E5DCD}"/>
              </a:ext>
            </a:extLst>
          </p:cNvPr>
          <p:cNvSpPr/>
          <p:nvPr/>
        </p:nvSpPr>
        <p:spPr>
          <a:xfrm>
            <a:off x="3476212" y="583508"/>
            <a:ext cx="612136" cy="5586570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B9B0C9-BBB0-4713-84E5-A4631D7C60AE}"/>
              </a:ext>
            </a:extLst>
          </p:cNvPr>
          <p:cNvSpPr txBox="1"/>
          <p:nvPr/>
        </p:nvSpPr>
        <p:spPr>
          <a:xfrm>
            <a:off x="6544126" y="583508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  6 : 6 = 1 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12 : 6 = 2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18 : 6 = 3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24 : 6 = 4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30 : 6 = 5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36 : 6 = 6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42 : 6 = 7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48 : 6 = 8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54 : 6 = 9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60 : 6 = 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BA477C-B908-42D9-9D84-42EE0D0E8F80}"/>
              </a:ext>
            </a:extLst>
          </p:cNvPr>
          <p:cNvSpPr/>
          <p:nvPr/>
        </p:nvSpPr>
        <p:spPr>
          <a:xfrm>
            <a:off x="6861976" y="701797"/>
            <a:ext cx="636104" cy="542911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CCD52C-2AC7-48CE-8200-03C0F1202C9D}"/>
              </a:ext>
            </a:extLst>
          </p:cNvPr>
          <p:cNvSpPr/>
          <p:nvPr/>
        </p:nvSpPr>
        <p:spPr>
          <a:xfrm>
            <a:off x="7815930" y="714440"/>
            <a:ext cx="402178" cy="542911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885971-608A-4718-AFB0-9280F0BADDD2}"/>
              </a:ext>
            </a:extLst>
          </p:cNvPr>
          <p:cNvSpPr/>
          <p:nvPr/>
        </p:nvSpPr>
        <p:spPr>
          <a:xfrm>
            <a:off x="8620084" y="701796"/>
            <a:ext cx="636104" cy="54291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7" grpId="0" animBg="1"/>
      <p:bldP spid="27" grpId="1" animBg="1"/>
      <p:bldP spid="29" grpId="0" animBg="1"/>
      <p:bldP spid="29" grpId="1" animBg="1"/>
      <p:bldP spid="13" grpId="0" animBg="1"/>
      <p:bldP spid="3" grpId="0" animBg="1"/>
      <p:bldP spid="3" grpId="1" animBg="1"/>
      <p:bldP spid="15" grpId="0" animBg="1"/>
      <p:bldP spid="15" grpId="1" animBg="1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BC56A-380A-97CB-B5A7-6215336160D5}"/>
              </a:ext>
            </a:extLst>
          </p:cNvPr>
          <p:cNvGrpSpPr/>
          <p:nvPr/>
        </p:nvGrpSpPr>
        <p:grpSpPr>
          <a:xfrm>
            <a:off x="1097995" y="709417"/>
            <a:ext cx="4527302" cy="5612377"/>
            <a:chOff x="1097995" y="709417"/>
            <a:chExt cx="4527302" cy="5612377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7AADC66C-5234-7144-A374-9DD6D5A5EDEC}"/>
                </a:ext>
              </a:extLst>
            </p:cNvPr>
            <p:cNvSpPr/>
            <p:nvPr/>
          </p:nvSpPr>
          <p:spPr>
            <a:xfrm>
              <a:off x="1097995" y="709417"/>
              <a:ext cx="4527302" cy="561237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文本框 26">
              <a:extLst>
                <a:ext uri="{FF2B5EF4-FFF2-40B4-BE49-F238E27FC236}">
                  <a16:creationId xmlns:a16="http://schemas.microsoft.com/office/drawing/2014/main" id="{158422F0-9678-7E44-E6C4-1046EC897572}"/>
                </a:ext>
              </a:extLst>
            </p:cNvPr>
            <p:cNvSpPr txBox="1"/>
            <p:nvPr/>
          </p:nvSpPr>
          <p:spPr>
            <a:xfrm>
              <a:off x="2025059" y="781816"/>
              <a:ext cx="2468175" cy="553997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 x   1  =   6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 x   2  =  12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3  =  18</a:t>
              </a: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4  =  24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5  =  </a:t>
              </a:r>
              <a:r>
                <a:rPr lang="en-US" altLang="zh-CN" sz="3600" noProof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6  =  36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7  =  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8  =  48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9  =  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10 = 60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27C351-C4A9-BFF1-3CD9-69A6CC1AEA3F}"/>
              </a:ext>
            </a:extLst>
          </p:cNvPr>
          <p:cNvGrpSpPr/>
          <p:nvPr/>
        </p:nvGrpSpPr>
        <p:grpSpPr>
          <a:xfrm>
            <a:off x="6864856" y="641849"/>
            <a:ext cx="4532285" cy="5679945"/>
            <a:chOff x="6864856" y="641849"/>
            <a:chExt cx="4532285" cy="5679945"/>
          </a:xfrm>
        </p:grpSpPr>
        <p:sp>
          <p:nvSpPr>
            <p:cNvPr id="6" name="矩形: 圆角 27">
              <a:extLst>
                <a:ext uri="{FF2B5EF4-FFF2-40B4-BE49-F238E27FC236}">
                  <a16:creationId xmlns:a16="http://schemas.microsoft.com/office/drawing/2014/main" id="{AF786488-ADC6-A6A2-D31F-1FACA018E6ED}"/>
                </a:ext>
              </a:extLst>
            </p:cNvPr>
            <p:cNvSpPr/>
            <p:nvPr/>
          </p:nvSpPr>
          <p:spPr>
            <a:xfrm>
              <a:off x="6864856" y="641849"/>
              <a:ext cx="4532285" cy="5642455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文本框 26">
              <a:extLst>
                <a:ext uri="{FF2B5EF4-FFF2-40B4-BE49-F238E27FC236}">
                  <a16:creationId xmlns:a16="http://schemas.microsoft.com/office/drawing/2014/main" id="{B5FADAC6-20CC-2E3F-2957-B52E91F88DD9}"/>
                </a:ext>
              </a:extLst>
            </p:cNvPr>
            <p:cNvSpPr txBox="1"/>
            <p:nvPr/>
          </p:nvSpPr>
          <p:spPr>
            <a:xfrm>
              <a:off x="7900367" y="781816"/>
              <a:ext cx="2684232" cy="553997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   :  6  =   1</a:t>
              </a:r>
            </a:p>
            <a:p>
              <a:pPr algn="just">
                <a:defRPr/>
              </a:pP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  :  6  =  2 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4 </a:t>
              </a:r>
            </a:p>
            <a:p>
              <a:pPr lvl="0" algn="just">
                <a:defRPr/>
              </a:pP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  :  </a:t>
              </a: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6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8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  :  6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10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967919-8F80-70EB-5D9E-7975B9C413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56592" y="1185277"/>
            <a:ext cx="777586" cy="811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3009A-B060-57E5-3AA9-D9F50CFAF5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811809" y="1728019"/>
            <a:ext cx="786858" cy="82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3B98E4-8B21-E9E8-BB9C-2A22CF89B2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789238" y="2276659"/>
            <a:ext cx="786858" cy="8208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753E1-A973-8BC3-0EA2-E74D9F76FC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776030" y="2840539"/>
            <a:ext cx="786858" cy="8208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C06818-DBD1-07B0-0396-065426D4BF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22803" y="3360171"/>
            <a:ext cx="811375" cy="8208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9E3F5A-1376-242C-97C1-B0D9F2929C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825290" y="3973136"/>
            <a:ext cx="786858" cy="820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A1929D-2BF9-C3CA-278D-E602B7076B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11704" y="4461226"/>
            <a:ext cx="786858" cy="8208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4594CE-5367-4CC2-FE42-AF48BFB0E3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798496" y="5039936"/>
            <a:ext cx="786858" cy="8208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18F4CE-8A3F-9FEC-A63E-FA9F39B89D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767604" y="5536275"/>
            <a:ext cx="786858" cy="8208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CBE864-DDD3-DC9F-5E3A-9F3DF6C3F9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8409589" y="604359"/>
            <a:ext cx="1055023" cy="8864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FC6393-E85C-5DF4-BEDA-80908D4225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90" y="1085095"/>
            <a:ext cx="1055023" cy="886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CB1F18-4910-55D4-1ABA-A18515C606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89" y="1630818"/>
            <a:ext cx="1055023" cy="8864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44AD1E-80C9-A184-4951-39817EFF35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392621" y="2665313"/>
            <a:ext cx="1055023" cy="8864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0D0B8E-6B08-2081-8C10-DADF06138F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293664" y="2159897"/>
            <a:ext cx="1055023" cy="8864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C99B25-71C5-2EFA-DC55-C7A57A03A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88" y="3886827"/>
            <a:ext cx="1055023" cy="8864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FF41C3-10FE-D1FF-3F58-3CBE5A4056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8427876" y="3294515"/>
            <a:ext cx="1055023" cy="8864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77B236-3658-873B-495F-D6B04A67B2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355858" y="4346163"/>
            <a:ext cx="1055023" cy="8864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01F1B0-8FDE-0CCA-E340-BCEE453EA5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488449" y="4912492"/>
            <a:ext cx="1055023" cy="8864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CF56C0-557E-2759-242C-D9349AB2D5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63099" y="5470619"/>
            <a:ext cx="1055023" cy="886492"/>
          </a:xfrm>
          <a:prstGeom prst="rect">
            <a:avLst/>
          </a:prstGeom>
        </p:spPr>
      </p:pic>
      <p:pic>
        <p:nvPicPr>
          <p:cNvPr id="27" name="图片 41">
            <a:extLst>
              <a:ext uri="{FF2B5EF4-FFF2-40B4-BE49-F238E27FC236}">
                <a16:creationId xmlns:a16="http://schemas.microsoft.com/office/drawing/2014/main" id="{55DE603F-A1D6-CEF7-DF5D-5CE5E89D96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7963" y="1486347"/>
            <a:ext cx="5649686" cy="5649686"/>
          </a:xfrm>
          <a:prstGeom prst="rect">
            <a:avLst/>
          </a:prstGeom>
        </p:spPr>
      </p:pic>
      <p:pic>
        <p:nvPicPr>
          <p:cNvPr id="28" name="图片 41">
            <a:extLst>
              <a:ext uri="{FF2B5EF4-FFF2-40B4-BE49-F238E27FC236}">
                <a16:creationId xmlns:a16="http://schemas.microsoft.com/office/drawing/2014/main" id="{45A0B2D2-7EBA-706D-5E43-B7E86D1502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66" y="1486347"/>
            <a:ext cx="5649686" cy="56496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CC1D28-D5A7-6FC3-43AE-39EC91A56D3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670" b="89624" l="56857" r="8731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84" t="52665" r="12680" b="10179"/>
          <a:stretch/>
        </p:blipFill>
        <p:spPr>
          <a:xfrm>
            <a:off x="-147484" y="0"/>
            <a:ext cx="1473258" cy="182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1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109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CFAF80-6EDD-39F3-125B-0476A4B37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9" y="1917757"/>
            <a:ext cx="7837714" cy="273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373384" y="1614411"/>
            <a:ext cx="1254512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31753" y="2376411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31753" y="3138411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629770" y="1613547"/>
            <a:ext cx="747774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647699" y="2375547"/>
            <a:ext cx="747774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647700" y="3137547"/>
            <a:ext cx="729844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727959" y="1642858"/>
            <a:ext cx="1413642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134735" y="1641994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727959" y="2432697"/>
            <a:ext cx="1434122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745777" y="3194697"/>
            <a:ext cx="1434122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162082" y="243269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180011" y="319469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275847" y="1642122"/>
            <a:ext cx="1434122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 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293664" y="2404122"/>
            <a:ext cx="1434122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09857" y="1642122"/>
            <a:ext cx="79759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27786" y="2404122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8293664" y="3194696"/>
            <a:ext cx="1467534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30:5=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66278" y="3194697"/>
            <a:ext cx="715098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48566" y="3285511"/>
            <a:ext cx="720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2234" y="27479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Rounded Rectangle 10">
            <a:extLst>
              <a:ext uri="{FF2B5EF4-FFF2-40B4-BE49-F238E27FC236}">
                <a16:creationId xmlns:a16="http://schemas.microsoft.com/office/drawing/2014/main" id="{6AB4914F-477E-455C-A39B-299A78FE9465}"/>
              </a:ext>
            </a:extLst>
          </p:cNvPr>
          <p:cNvSpPr/>
          <p:nvPr/>
        </p:nvSpPr>
        <p:spPr>
          <a:xfrm>
            <a:off x="555861" y="1613547"/>
            <a:ext cx="747774" cy="67489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a.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4" name="Rounded Rectangle 10">
            <a:extLst>
              <a:ext uri="{FF2B5EF4-FFF2-40B4-BE49-F238E27FC236}">
                <a16:creationId xmlns:a16="http://schemas.microsoft.com/office/drawing/2014/main" id="{194999B4-802F-423D-9C66-CD5B5A199389}"/>
              </a:ext>
            </a:extLst>
          </p:cNvPr>
          <p:cNvSpPr/>
          <p:nvPr/>
        </p:nvSpPr>
        <p:spPr>
          <a:xfrm>
            <a:off x="3899212" y="1643506"/>
            <a:ext cx="747774" cy="67489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b.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5" name="Rounded Rectangle 10">
            <a:extLst>
              <a:ext uri="{FF2B5EF4-FFF2-40B4-BE49-F238E27FC236}">
                <a16:creationId xmlns:a16="http://schemas.microsoft.com/office/drawing/2014/main" id="{EEE14D59-9872-4B02-A379-D7A1D81E8A83}"/>
              </a:ext>
            </a:extLst>
          </p:cNvPr>
          <p:cNvSpPr/>
          <p:nvPr/>
        </p:nvSpPr>
        <p:spPr>
          <a:xfrm>
            <a:off x="7458324" y="1661806"/>
            <a:ext cx="747774" cy="67489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c.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903674" y="436788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502528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380" y="1192179"/>
            <a:ext cx="1787119" cy="940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291" y="2265465"/>
            <a:ext cx="1932437" cy="985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311" y="3341403"/>
            <a:ext cx="1735751" cy="8895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172" y="4343723"/>
            <a:ext cx="1901150" cy="11561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9311" y="5432184"/>
            <a:ext cx="1828553" cy="980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63938A-5471-4EE1-858D-89A1CC3B78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5" r="14925"/>
          <a:stretch/>
        </p:blipFill>
        <p:spPr>
          <a:xfrm>
            <a:off x="7379208" y="983689"/>
            <a:ext cx="1735751" cy="594743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18BE38A-4F64-430B-996D-F010F1626734}"/>
              </a:ext>
            </a:extLst>
          </p:cNvPr>
          <p:cNvSpPr/>
          <p:nvPr/>
        </p:nvSpPr>
        <p:spPr>
          <a:xfrm>
            <a:off x="7556865" y="1445204"/>
            <a:ext cx="1131462" cy="5072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913B75F-EDD8-4257-B318-AD0B0BD25CAB}"/>
              </a:ext>
            </a:extLst>
          </p:cNvPr>
          <p:cNvSpPr/>
          <p:nvPr/>
        </p:nvSpPr>
        <p:spPr>
          <a:xfrm>
            <a:off x="7556865" y="2601929"/>
            <a:ext cx="1124214" cy="4529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88015EE-07B2-45A8-8F07-2E0E2408D363}"/>
              </a:ext>
            </a:extLst>
          </p:cNvPr>
          <p:cNvSpPr/>
          <p:nvPr/>
        </p:nvSpPr>
        <p:spPr>
          <a:xfrm>
            <a:off x="7454889" y="3659759"/>
            <a:ext cx="1233438" cy="4616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854960C-B0C1-44F8-97D2-050341C1DEED}"/>
              </a:ext>
            </a:extLst>
          </p:cNvPr>
          <p:cNvSpPr/>
          <p:nvPr/>
        </p:nvSpPr>
        <p:spPr>
          <a:xfrm>
            <a:off x="7490576" y="4762187"/>
            <a:ext cx="1197751" cy="4978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986959A6-42D9-4429-B572-5C2C1FBC4F95}"/>
              </a:ext>
            </a:extLst>
          </p:cNvPr>
          <p:cNvSpPr/>
          <p:nvPr/>
        </p:nvSpPr>
        <p:spPr>
          <a:xfrm>
            <a:off x="7521272" y="5934342"/>
            <a:ext cx="1136358" cy="4617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</p:spTree>
    <p:extLst>
      <p:ext uri="{BB962C8B-B14F-4D97-AF65-F5344CB8AC3E}">
        <p14:creationId xmlns:p14="http://schemas.microsoft.com/office/powerpoint/2010/main" val="3406035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A21E6A-254C-420C-9995-BEA36C06B40B}"/>
              </a:ext>
            </a:extLst>
          </p:cNvPr>
          <p:cNvSpPr txBox="1"/>
          <p:nvPr/>
        </p:nvSpPr>
        <p:spPr>
          <a:xfrm>
            <a:off x="882451" y="471099"/>
            <a:ext cx="92399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FF0000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Trò ch</a:t>
            </a:r>
            <a:r>
              <a:rPr lang="vi-VN" sz="3600" b="1">
                <a:solidFill>
                  <a:srgbClr val="FF0000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ơi</a:t>
            </a:r>
            <a:r>
              <a:rPr lang="en-US" sz="3600" b="1">
                <a:solidFill>
                  <a:srgbClr val="FF0000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: </a:t>
            </a:r>
            <a:r>
              <a:rPr lang="en-US" sz="3600" b="1" i="1">
                <a:solidFill>
                  <a:srgbClr val="FF0000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Đ</a:t>
            </a:r>
            <a:r>
              <a:rPr lang="vi-VN" sz="3600" b="1" i="1">
                <a:solidFill>
                  <a:srgbClr val="FF0000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ư</a:t>
            </a:r>
            <a:r>
              <a:rPr lang="en-US" sz="3600" b="1" i="1">
                <a:solidFill>
                  <a:srgbClr val="FF0000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a xe về bến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oad" panose="02020500000000000000" pitchFamily="18" charset="0"/>
              <a:ea typeface="Broad" panose="02020500000000000000" pitchFamily="18" charset="0"/>
              <a:cs typeface="Broad" panose="02020500000000000000" pitchFamily="18" charset="0"/>
            </a:endParaRPr>
          </a:p>
        </p:txBody>
      </p:sp>
      <p:pic>
        <p:nvPicPr>
          <p:cNvPr id="3" name="Vận-động-theo-nhạc-bài-Chú-Ếch-con">
            <a:hlinkClick r:id="" action="ppaction://media"/>
            <a:extLst>
              <a:ext uri="{FF2B5EF4-FFF2-40B4-BE49-F238E27FC236}">
                <a16:creationId xmlns:a16="http://schemas.microsoft.com/office/drawing/2014/main" id="{D2F09F7B-5B9E-400D-A701-532D33A47D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71" end="914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4727" y="4023201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6202AF-2562-49C4-B6DB-38099711EBAE}"/>
              </a:ext>
            </a:extLst>
          </p:cNvPr>
          <p:cNvSpPr/>
          <p:nvPr/>
        </p:nvSpPr>
        <p:spPr>
          <a:xfrm>
            <a:off x="740664" y="1117430"/>
            <a:ext cx="10725912" cy="5579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*Cách chơi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7"/>
              </a:rPr>
              <a:t> </a:t>
            </a:r>
            <a:r>
              <a:rPr lang="vi-VN" sz="1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7"/>
              </a:rPr>
              <a:t>https://beeclass.net/workspace/class/1755308652</a:t>
            </a:r>
            <a:endParaRPr lang="vi-VN" sz="2400" b="1">
              <a:solidFill>
                <a:srgbClr val="FF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Chia lớp thành 2 đội (10HS/ đội):  </a:t>
            </a: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5 bạn đóng vai </a:t>
            </a:r>
            <a:r>
              <a:rPr lang="vi-VN" sz="2400" b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“Ô TÔ” </a:t>
            </a:r>
            <a:endParaRPr lang="en-US" sz="2400" b="1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5 bạn đóng vai </a:t>
            </a:r>
            <a:r>
              <a:rPr lang="vi-VN" sz="2400" b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“BẾN ĐỖ”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 bạn </a:t>
            </a:r>
            <a:r>
              <a:rPr lang="vi-VN" sz="2400" b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Ô TÔ </a:t>
            </a: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đứng thành vòng tròn </a:t>
            </a:r>
            <a:r>
              <a:rPr lang="vi-VN" sz="2400" b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ở bên trong</a:t>
            </a: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Các bạn </a:t>
            </a:r>
            <a:r>
              <a:rPr lang="vi-VN" sz="2400" b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BẾN ĐỖ </a:t>
            </a: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đứng thành vòng tròn </a:t>
            </a:r>
            <a:r>
              <a:rPr lang="vi-VN" sz="2400" b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ở bên ngoài</a:t>
            </a: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Khi nhạc bật: </a:t>
            </a: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 hai vòng cùng di chuyển </a:t>
            </a:r>
            <a:r>
              <a:rPr lang="vi-VN" sz="2400" b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nhưng ngược chiều nhau</a:t>
            </a: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vừa đi vừa vỗ tay và hát theo nhạc.</a:t>
            </a: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7"/>
              </a:rPr>
              <a:t> </a:t>
            </a:r>
            <a:endParaRPr lang="vi-VN" sz="240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Khi nhạc tắt: </a:t>
            </a: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Mỗi bạn </a:t>
            </a:r>
            <a:r>
              <a:rPr lang="vi-VN" sz="2400" b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Ô TÔ </a:t>
            </a: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phải nhanh chóng </a:t>
            </a:r>
            <a:r>
              <a:rPr lang="vi-VN" sz="2400" b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bắt cặp </a:t>
            </a: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 một bạn </a:t>
            </a:r>
            <a:r>
              <a:rPr lang="vi-VN" sz="2400" b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BẾN ĐỖ </a:t>
            </a: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ghi phép tính có kết quả bằng với phép tính của mình.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                       </a:t>
            </a: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Mỗi cặp ghép đúng được 1 điểm. Sai không tính điểm.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*Luật chơi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endParaRPr lang="vi-VN" sz="2400" b="1">
              <a:solidFill>
                <a:srgbClr val="FF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    Khi nhạc tắt, </a:t>
            </a:r>
            <a:r>
              <a:rPr lang="vi-VN" sz="2400" b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mỗi ô tô </a:t>
            </a: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chỉ được ghép với </a:t>
            </a:r>
            <a:r>
              <a:rPr lang="vi-VN" sz="2400" b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 bến đỗ </a:t>
            </a: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 ngược lại.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    Đội nào có </a:t>
            </a:r>
            <a:r>
              <a:rPr lang="vi-VN" sz="2400" b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nhiều cặp ghép đúng </a:t>
            </a: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hơn sẽ </a:t>
            </a:r>
            <a:r>
              <a:rPr lang="vi-VN" sz="2400" b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chiến thắng</a:t>
            </a:r>
            <a:r>
              <a:rPr lang="vi-VN" sz="240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6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C4CA5017-7C02-4D21-AC68-9ED9933863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1045" y="21037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3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4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4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3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37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425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6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380" y="1192179"/>
            <a:ext cx="1787119" cy="940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291" y="2265465"/>
            <a:ext cx="1932437" cy="985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311" y="3341403"/>
            <a:ext cx="1735751" cy="8895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3172" y="4343723"/>
            <a:ext cx="1901150" cy="11561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9311" y="5432184"/>
            <a:ext cx="1828553" cy="980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63938A-5471-4EE1-858D-89A1CC3B7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5" r="14925"/>
          <a:stretch/>
        </p:blipFill>
        <p:spPr>
          <a:xfrm>
            <a:off x="7379208" y="983689"/>
            <a:ext cx="1735751" cy="594743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18BE38A-4F64-430B-996D-F010F1626734}"/>
              </a:ext>
            </a:extLst>
          </p:cNvPr>
          <p:cNvSpPr/>
          <p:nvPr/>
        </p:nvSpPr>
        <p:spPr>
          <a:xfrm>
            <a:off x="7556865" y="1445204"/>
            <a:ext cx="1131462" cy="5072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913B75F-EDD8-4257-B318-AD0B0BD25CAB}"/>
              </a:ext>
            </a:extLst>
          </p:cNvPr>
          <p:cNvSpPr/>
          <p:nvPr/>
        </p:nvSpPr>
        <p:spPr>
          <a:xfrm>
            <a:off x="7556865" y="2601929"/>
            <a:ext cx="1124214" cy="4529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88015EE-07B2-45A8-8F07-2E0E2408D363}"/>
              </a:ext>
            </a:extLst>
          </p:cNvPr>
          <p:cNvSpPr/>
          <p:nvPr/>
        </p:nvSpPr>
        <p:spPr>
          <a:xfrm>
            <a:off x="7454889" y="3659759"/>
            <a:ext cx="1233438" cy="4616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854960C-B0C1-44F8-97D2-050341C1DEED}"/>
              </a:ext>
            </a:extLst>
          </p:cNvPr>
          <p:cNvSpPr/>
          <p:nvPr/>
        </p:nvSpPr>
        <p:spPr>
          <a:xfrm>
            <a:off x="7490576" y="4762187"/>
            <a:ext cx="1197751" cy="4978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986959A6-42D9-4429-B572-5C2C1FBC4F95}"/>
              </a:ext>
            </a:extLst>
          </p:cNvPr>
          <p:cNvSpPr/>
          <p:nvPr/>
        </p:nvSpPr>
        <p:spPr>
          <a:xfrm>
            <a:off x="7521272" y="5934342"/>
            <a:ext cx="1136358" cy="4617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  <p:pic>
        <p:nvPicPr>
          <p:cNvPr id="19" name="tieng_vo_tay_tra_loi_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93D7DE3-A365-4964-9FD5-E600591951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2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6152387"/>
            <a:ext cx="487363" cy="487363"/>
          </a:xfrm>
          <a:prstGeom prst="rect">
            <a:avLst/>
          </a:prstGeom>
        </p:spPr>
      </p:pic>
      <p:pic>
        <p:nvPicPr>
          <p:cNvPr id="20" name="tieng_vo_tay_tra_loi_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000CF9D-38D2-4482-A039-8790609D86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2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6802" y="6180340"/>
            <a:ext cx="487363" cy="487363"/>
          </a:xfrm>
          <a:prstGeom prst="rect">
            <a:avLst/>
          </a:prstGeom>
        </p:spPr>
      </p:pic>
      <p:pic>
        <p:nvPicPr>
          <p:cNvPr id="21" name="tieng_vo_tay_tra_loi_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1C68CBF1-F6ED-4021-9846-DC2870BA9C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2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6802" y="6149338"/>
            <a:ext cx="487363" cy="487363"/>
          </a:xfrm>
          <a:prstGeom prst="rect">
            <a:avLst/>
          </a:prstGeom>
        </p:spPr>
      </p:pic>
      <p:pic>
        <p:nvPicPr>
          <p:cNvPr id="22" name="tieng_vo_tay_tra_loi_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0F0FD0D-BA89-4E0C-B886-6532756C67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2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6919" y="6162213"/>
            <a:ext cx="487363" cy="487363"/>
          </a:xfrm>
          <a:prstGeom prst="rect">
            <a:avLst/>
          </a:prstGeom>
        </p:spPr>
      </p:pic>
      <p:pic>
        <p:nvPicPr>
          <p:cNvPr id="23" name="tieng_vo_tay_tra_loi_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8E965AE0-193E-475E-9D0D-14C14CD833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2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67149" y="6146289"/>
            <a:ext cx="487363" cy="487363"/>
          </a:xfrm>
          <a:prstGeom prst="rect">
            <a:avLst/>
          </a:prstGeom>
        </p:spPr>
      </p:pic>
      <p:pic>
        <p:nvPicPr>
          <p:cNvPr id="24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6E37378E-B0FF-42B0-A90F-26A924094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14" y="3369283"/>
            <a:ext cx="1197038" cy="117624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777E773A-AB13-436B-BFA7-34A00FF6C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4" y="2395728"/>
            <a:ext cx="1093941" cy="10749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46BFAFB7-3ED5-4138-A2A3-7D8A4CFC1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14" y="4531070"/>
            <a:ext cx="1093941" cy="10749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6B8499B0-3E7C-4398-B3E0-2A82E9DF7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232" y="5708904"/>
            <a:ext cx="1093941" cy="10749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CB04BF82-0DB6-4DA5-BC9A-977F5D356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754" y="1299957"/>
            <a:ext cx="1093941" cy="10749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_coi_O_to-www_tiengdong_com">
            <a:hlinkClick r:id="" action="ppaction://media"/>
            <a:extLst>
              <a:ext uri="{FF2B5EF4-FFF2-40B4-BE49-F238E27FC236}">
                <a16:creationId xmlns:a16="http://schemas.microsoft.com/office/drawing/2014/main" id="{AB71C931-BAF6-4DEA-A471-D76A6A87B1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911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88507" y="5708904"/>
            <a:ext cx="487363" cy="487363"/>
          </a:xfrm>
          <a:prstGeom prst="rect">
            <a:avLst/>
          </a:prstGeom>
        </p:spPr>
      </p:pic>
      <p:pic>
        <p:nvPicPr>
          <p:cNvPr id="36" name="tieng_coi_O_to-www_tiengdong_com">
            <a:hlinkClick r:id="" action="ppaction://media"/>
            <a:extLst>
              <a:ext uri="{FF2B5EF4-FFF2-40B4-BE49-F238E27FC236}">
                <a16:creationId xmlns:a16="http://schemas.microsoft.com/office/drawing/2014/main" id="{424FFFA8-074E-4B00-BE15-8DB3248A68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911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45791" y="5728713"/>
            <a:ext cx="487363" cy="487363"/>
          </a:xfrm>
          <a:prstGeom prst="rect">
            <a:avLst/>
          </a:prstGeom>
        </p:spPr>
      </p:pic>
      <p:pic>
        <p:nvPicPr>
          <p:cNvPr id="37" name="tieng_coi_O_to-www_tiengdong_com">
            <a:hlinkClick r:id="" action="ppaction://media"/>
            <a:extLst>
              <a:ext uri="{FF2B5EF4-FFF2-40B4-BE49-F238E27FC236}">
                <a16:creationId xmlns:a16="http://schemas.microsoft.com/office/drawing/2014/main" id="{C6882A6A-09B2-46E9-AEE8-E01484E448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911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48565" y="5753113"/>
            <a:ext cx="487363" cy="487363"/>
          </a:xfrm>
          <a:prstGeom prst="rect">
            <a:avLst/>
          </a:prstGeom>
        </p:spPr>
      </p:pic>
      <p:pic>
        <p:nvPicPr>
          <p:cNvPr id="38" name="tieng_coi_O_to-www_tiengdong_com">
            <a:hlinkClick r:id="" action="ppaction://media"/>
            <a:extLst>
              <a:ext uri="{FF2B5EF4-FFF2-40B4-BE49-F238E27FC236}">
                <a16:creationId xmlns:a16="http://schemas.microsoft.com/office/drawing/2014/main" id="{97C81D12-F368-4E36-BBFF-4C5227E63E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911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42298" y="5797322"/>
            <a:ext cx="487363" cy="487363"/>
          </a:xfrm>
          <a:prstGeom prst="rect">
            <a:avLst/>
          </a:prstGeom>
        </p:spPr>
      </p:pic>
      <p:pic>
        <p:nvPicPr>
          <p:cNvPr id="39" name="tieng_coi_O_to-www_tiengdong_com">
            <a:hlinkClick r:id="" action="ppaction://media"/>
            <a:extLst>
              <a:ext uri="{FF2B5EF4-FFF2-40B4-BE49-F238E27FC236}">
                <a16:creationId xmlns:a16="http://schemas.microsoft.com/office/drawing/2014/main" id="{0232B4F3-32FF-4493-8A90-03C5AFBA06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911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85014" y="58071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1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0.33502 0.328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45" y="164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115 L 0.33737 -0.144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-719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1667 0.3368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682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02153 L -0.0043 -0.02153 C -0.00391 -0.02569 -0.00339 -0.02963 -0.00286 -0.03356 C -0.00273 -0.03495 -0.00247 -0.03634 -0.00208 -0.03773 C -0.00169 -0.03912 -0.00117 -0.04028 -0.00065 -0.04166 C -0.00013 -0.04606 0.00065 -0.05208 0.00091 -0.05625 C 0.00169 -0.06805 0.00182 -0.07847 0.00312 -0.08958 C 0.00365 -0.09467 0.00443 -0.09791 0.00534 -0.10301 L 0.0099 -0.12708 L 0.01211 -0.13912 C 0.01237 -0.14028 0.01276 -0.14166 0.01289 -0.14305 C 0.01315 -0.14537 0.01328 -0.14745 0.01367 -0.14977 C 0.0138 -0.15115 0.01419 -0.15231 0.01445 -0.1537 C 0.01667 -0.16782 0.01302 -0.14791 0.01667 -0.16713 L 0.0181 -0.175 C 0.01836 -0.17639 0.01849 -0.17778 0.01888 -0.17916 C 0.0194 -0.18032 0.02005 -0.18148 0.02044 -0.1831 C 0.02109 -0.18565 0.02135 -0.18842 0.02187 -0.19097 C 0.02214 -0.19236 0.02227 -0.19398 0.02266 -0.19514 L 0.02565 -0.20301 C 0.02617 -0.2044 0.02656 -0.20602 0.02708 -0.20717 C 0.02786 -0.20833 0.02878 -0.20972 0.02943 -0.21111 C 0.02995 -0.21227 0.03021 -0.21412 0.03086 -0.21504 C 0.03151 -0.21597 0.03242 -0.21574 0.0332 -0.21643 C 0.03477 -0.21805 0.0362 -0.2199 0.03763 -0.22176 C 0.03841 -0.22268 0.03906 -0.22384 0.03984 -0.2243 C 0.04062 -0.22477 0.04141 -0.22523 0.04219 -0.22569 C 0.04297 -0.22639 0.04349 -0.22778 0.0444 -0.22847 C 0.04557 -0.22916 0.04687 -0.22916 0.04818 -0.22986 C 0.04961 -0.23055 0.05117 -0.23148 0.0526 -0.2324 C 0.0556 -0.23426 0.05729 -0.23518 0.06094 -0.23634 C 0.06315 -0.23703 0.06536 -0.23727 0.06771 -0.23773 C 0.07031 -0.23889 0.07148 -0.23958 0.07435 -0.24051 C 0.07617 -0.24097 0.07786 -0.2412 0.07969 -0.24166 C 0.08177 -0.24305 0.08255 -0.24352 0.0849 -0.24444 C 0.08646 -0.2449 0.08789 -0.24514 0.08945 -0.24583 C 0.09023 -0.24606 0.09089 -0.24676 0.09167 -0.24699 C 0.09271 -0.24768 0.09375 -0.24768 0.09466 -0.24838 C 0.09674 -0.25 0.09844 -0.25278 0.10065 -0.2537 C 0.10169 -0.25416 0.10273 -0.2544 0.10365 -0.25509 C 0.10573 -0.25671 0.10755 -0.25879 0.10964 -0.26041 C 0.11055 -0.26111 0.11172 -0.26134 0.11263 -0.2618 C 0.11875 -0.26481 0.10937 -0.26134 0.12018 -0.26435 C 0.12135 -0.26481 0.12266 -0.26528 0.12396 -0.26574 C 0.12474 -0.2662 0.12539 -0.2669 0.12617 -0.26713 C 0.12786 -0.26782 0.12969 -0.26805 0.13138 -0.26852 L 0.13815 -0.27245 C 0.13893 -0.27291 0.13958 -0.27338 0.14036 -0.27384 C 0.14141 -0.2743 0.14245 -0.27453 0.14336 -0.275 C 0.1457 -0.27639 0.14792 -0.27801 0.15013 -0.27916 C 0.15221 -0.28009 0.15417 -0.28078 0.15612 -0.28171 C 0.15872 -0.2831 0.15859 -0.28356 0.16146 -0.28449 C 0.16367 -0.28495 0.16589 -0.28541 0.16823 -0.28588 C 0.17552 -0.28912 0.16745 -0.28588 0.18242 -0.28842 C 0.1845 -0.28889 0.18711 -0.29028 0.18919 -0.2912 C 0.19271 -0.29259 0.19518 -0.29305 0.19896 -0.29514 C 0.20039 -0.29606 0.20182 -0.29745 0.20339 -0.29768 C 0.21615 -0.30069 0.20742 -0.29907 0.22969 -0.30046 C 0.23815 -0.3 0.24674 -0.3 0.25521 -0.29907 C 0.25599 -0.29907 0.25664 -0.29815 0.25742 -0.29768 C 0.25937 -0.29722 0.26146 -0.29699 0.26341 -0.29653 L 0.32865 -0.29768 C 0.32943 -0.29791 0.33021 -0.29884 0.33099 -0.29907 C 0.3375 -0.30231 0.33542 -0.29907 0.33776 -0.30301 L 0.33776 -0.30301 " pathEditMode="relative" ptsTypes="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-0.01274 L -0.01042 -0.01274 C -0.00977 -0.01644 -0.00925 -0.02014 -0.00821 -0.02362 C -0.00769 -0.02524 -0.00665 -0.02616 -0.00599 -0.02755 C -0.00287 -0.03426 -0.00638 -0.0294 -0.00222 -0.03426 L 0.00078 -0.04213 C 0.0013 -0.04352 0.00182 -0.04468 0.00221 -0.0463 C 0.00455 -0.0544 0.00312 -0.04977 0.00677 -0.05949 C 0.00729 -0.06088 0.00755 -0.06274 0.00833 -0.06343 L 0.01054 -0.06621 C 0.01197 -0.07408 0.01015 -0.0669 0.01354 -0.07292 C 0.01849 -0.08172 0.01132 -0.07246 0.01731 -0.07963 C 0.01875 -0.08727 0.01705 -0.0801 0.02031 -0.0875 L 0.02474 -0.09954 C 0.02526 -0.10093 0.02552 -0.10255 0.0263 -0.10348 C 0.03437 -0.11297 0.02213 -0.09815 0.03072 -0.11019 C 0.03216 -0.11227 0.03359 -0.11459 0.03528 -0.11551 C 0.03606 -0.11598 0.03684 -0.11621 0.0375 -0.1169 C 0.03906 -0.11852 0.04075 -0.11991 0.04205 -0.12223 C 0.04283 -0.12362 0.04335 -0.12524 0.04427 -0.12616 C 0.0457 -0.12755 0.04882 -0.12894 0.04882 -0.12894 C 0.04947 -0.1301 0.05013 -0.13172 0.05104 -0.13287 C 0.05169 -0.13357 0.05585 -0.13519 0.05625 -0.13542 C 0.05781 -0.13635 0.05924 -0.13727 0.0608 -0.1382 C 0.06158 -0.13866 0.06224 -0.13936 0.06302 -0.13959 L 0.072 -0.14074 L 0.10273 -0.13959 C 0.10599 -0.13936 0.10924 -0.13843 0.1125 -0.1382 C 0.12434 -0.1375 0.13606 -0.13727 0.14778 -0.13681 C 0.15911 -0.13287 0.14544 -0.13727 0.17174 -0.13426 C 0.17252 -0.13403 0.1733 -0.13311 0.17408 -0.13287 C 0.17552 -0.13218 0.17708 -0.13218 0.17851 -0.13149 C 0.18007 -0.13079 0.18151 -0.1294 0.18307 -0.12894 C 0.18854 -0.12686 0.18554 -0.12778 0.19205 -0.12616 C 0.19414 -0.12431 0.19505 -0.12315 0.19726 -0.12223 C 0.19856 -0.12153 0.19987 -0.1213 0.20104 -0.12084 C 0.20182 -0.12061 0.2026 -0.11991 0.20325 -0.11945 C 0.20455 -0.11899 0.21054 -0.1169 0.21158 -0.1169 C 0.21627 -0.11621 0.22109 -0.11598 0.22578 -0.11551 C 0.22851 -0.11528 0.23125 -0.11459 0.23411 -0.11412 C 0.23802 -0.11366 0.24205 -0.11343 0.24609 -0.11297 C 0.24934 -0.1125 0.2526 -0.11158 0.25585 -0.11158 C 0.27083 -0.11088 0.2858 -0.11065 0.30078 -0.11019 C 0.30559 -0.11065 0.31041 -0.11042 0.3151 -0.11158 C 0.32018 -0.1125 0.31835 -0.11389 0.32187 -0.1169 C 0.32252 -0.1176 0.3233 -0.11783 0.32408 -0.11829 C 0.3246 -0.11945 0.32487 -0.1213 0.32552 -0.12223 C 0.32942 -0.12778 0.32669 -0.11945 0.32851 -0.12616 L 0.32851 -0.12616 " pathEditMode="relative" ptsTypes="AAA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FD943B-5F49-A9C9-FAE6-C6CF10362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F1BD2F-B901-2C0E-E02E-4302441D3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15B6E85E-9A4D-8559-4C86-E5BEBF219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2457C52C-A741-BA99-1BA8-DA03C2710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721" y="1956390"/>
            <a:ext cx="7624086" cy="256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F8AD8-9B92-DB30-4BA9-C4CF9E350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ÁT RAP BẢNG CỬU CHƯƠNG 6, BẢNG NHÂN 6">
            <a:hlinkClick r:id="" action="ppaction://media"/>
            <a:extLst>
              <a:ext uri="{FF2B5EF4-FFF2-40B4-BE49-F238E27FC236}">
                <a16:creationId xmlns:a16="http://schemas.microsoft.com/office/drawing/2014/main" id="{81FD3E82-77A8-ED26-0934-818076E91DF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3922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ADEC98-E1DF-60E9-1314-88F307AB2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902" y="1910981"/>
            <a:ext cx="835875" cy="8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084" y="2188329"/>
            <a:ext cx="7614823" cy="18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588E67-956E-61F9-F518-F7A4FE7B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9" y="-193948"/>
            <a:ext cx="8547333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đồ chơi, LEGO&#10;&#10;Mô tả được tạo tự động">
            <a:extLst>
              <a:ext uri="{FF2B5EF4-FFF2-40B4-BE49-F238E27FC236}">
                <a16:creationId xmlns:a16="http://schemas.microsoft.com/office/drawing/2014/main" id="{C3B0F710-9F80-BAC3-15E7-EC01F6930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2288" y="2991759"/>
            <a:ext cx="6342857" cy="4247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D51FEB-7A98-2D6F-5493-1C262CF1E238}"/>
              </a:ext>
            </a:extLst>
          </p:cNvPr>
          <p:cNvSpPr txBox="1"/>
          <p:nvPr/>
        </p:nvSpPr>
        <p:spPr>
          <a:xfrm>
            <a:off x="5778291" y="465002"/>
            <a:ext cx="5935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BF3EFD-1F7F-4DB2-AD76-09E0AAF275E0}"/>
              </a:ext>
            </a:extLst>
          </p:cNvPr>
          <p:cNvSpPr/>
          <p:nvPr/>
        </p:nvSpPr>
        <p:spPr>
          <a:xfrm>
            <a:off x="6642847" y="1388332"/>
            <a:ext cx="4772926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 “Vòng quay may mắn”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970ADB-4EF1-37BA-EB55-6006CCFF4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960" y="1871349"/>
            <a:ext cx="2637182" cy="272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3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03B894-B712-1983-0AC8-0E097B705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014F4F-4FF4-AF10-EB20-60C6F6268D02}"/>
              </a:ext>
            </a:extLst>
          </p:cNvPr>
          <p:cNvSpPr txBox="1"/>
          <p:nvPr/>
        </p:nvSpPr>
        <p:spPr>
          <a:xfrm>
            <a:off x="5778291" y="465002"/>
            <a:ext cx="5935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126FF8-04FB-D382-6BA7-0863877D5066}"/>
              </a:ext>
            </a:extLst>
          </p:cNvPr>
          <p:cNvSpPr/>
          <p:nvPr/>
        </p:nvSpPr>
        <p:spPr>
          <a:xfrm>
            <a:off x="6642847" y="1388332"/>
            <a:ext cx="4772926" cy="2709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 “Vòng quay may mắn”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 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Khi vòng quay xuất hiện tên của bạn nào thì cả lớp sẽ hô to tên của bạn đó. Bạn được gọi tên trở thành người </a:t>
            </a:r>
            <a:r>
              <a:rPr kumimoji="0" lang="nl-NL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may mắn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trả lời câu hỏi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9798E-29BF-A2DA-F793-261A81434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53332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5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kids standing in front of a green boar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-12192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6F626D-DAF6-4E3F-BC55-3BA92B2C5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7975"/>
            <a:ext cx="7163689" cy="243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5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“Mỗi con bọ rùa có 6 chấm ở cánh. Hỏi 4 con bọ rùa như vậy có bao nhiêu chấm ở cánh” (1)">
            <a:hlinkClick r:id="" action="ppaction://media"/>
            <a:extLst>
              <a:ext uri="{FF2B5EF4-FFF2-40B4-BE49-F238E27FC236}">
                <a16:creationId xmlns:a16="http://schemas.microsoft.com/office/drawing/2014/main" id="{733C6AE5-28EB-43BA-B5AA-369EF04844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0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7">
            <a:extLst>
              <a:ext uri="{FF2B5EF4-FFF2-40B4-BE49-F238E27FC236}">
                <a16:creationId xmlns:a16="http://schemas.microsoft.com/office/drawing/2014/main" id="{F3475DAB-8F11-FFFE-0119-8C4B14CE277F}"/>
              </a:ext>
            </a:extLst>
          </p:cNvPr>
          <p:cNvSpPr/>
          <p:nvPr/>
        </p:nvSpPr>
        <p:spPr>
          <a:xfrm>
            <a:off x="4465683" y="2032490"/>
            <a:ext cx="3165185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5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4       </a:t>
            </a:r>
            <a:endParaRPr lang="en-US" sz="5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510EBC9A-0373-3795-0612-1E96DF109E01}"/>
              </a:ext>
            </a:extLst>
          </p:cNvPr>
          <p:cNvSpPr/>
          <p:nvPr/>
        </p:nvSpPr>
        <p:spPr>
          <a:xfrm>
            <a:off x="3056635" y="3538158"/>
            <a:ext cx="5987291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+ 6 + 6 + 6 = 24</a:t>
            </a:r>
          </a:p>
        </p:txBody>
      </p:sp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8144F5C4-E839-EBE3-B3FC-5C5ACAD42421}"/>
              </a:ext>
            </a:extLst>
          </p:cNvPr>
          <p:cNvSpPr/>
          <p:nvPr/>
        </p:nvSpPr>
        <p:spPr>
          <a:xfrm>
            <a:off x="1707244" y="4993090"/>
            <a:ext cx="3696899" cy="960120"/>
          </a:xfrm>
          <a:prstGeom prst="roundRect">
            <a:avLst/>
          </a:prstGeom>
          <a:solidFill>
            <a:srgbClr val="FFCCCC">
              <a:alpha val="82353"/>
            </a:srgbClr>
          </a:solidFill>
          <a:ln w="28575">
            <a:solidFill>
              <a:srgbClr val="FF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</a:t>
            </a:r>
          </a:p>
        </p:txBody>
      </p:sp>
      <p:sp>
        <p:nvSpPr>
          <p:cNvPr id="5" name="Rounded Rectangle 22">
            <a:extLst>
              <a:ext uri="{FF2B5EF4-FFF2-40B4-BE49-F238E27FC236}">
                <a16:creationId xmlns:a16="http://schemas.microsoft.com/office/drawing/2014/main" id="{54A14A92-2271-F35A-E3C8-8CDDB31DD8E8}"/>
              </a:ext>
            </a:extLst>
          </p:cNvPr>
          <p:cNvSpPr/>
          <p:nvPr/>
        </p:nvSpPr>
        <p:spPr>
          <a:xfrm>
            <a:off x="6508745" y="4988919"/>
            <a:ext cx="3696899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rgbClr val="FF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6 = 4</a:t>
            </a:r>
          </a:p>
        </p:txBody>
      </p:sp>
      <p:sp>
        <p:nvSpPr>
          <p:cNvPr id="6" name="Right Arrow 3">
            <a:extLst>
              <a:ext uri="{FF2B5EF4-FFF2-40B4-BE49-F238E27FC236}">
                <a16:creationId xmlns:a16="http://schemas.microsoft.com/office/drawing/2014/main" id="{598F8D69-53AE-8C56-0B28-9BDF51A35EB6}"/>
              </a:ext>
            </a:extLst>
          </p:cNvPr>
          <p:cNvSpPr/>
          <p:nvPr/>
        </p:nvSpPr>
        <p:spPr>
          <a:xfrm>
            <a:off x="5608580" y="5376817"/>
            <a:ext cx="670040" cy="33672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圆角矩形 8">
            <a:extLst>
              <a:ext uri="{FF2B5EF4-FFF2-40B4-BE49-F238E27FC236}">
                <a16:creationId xmlns:a16="http://schemas.microsoft.com/office/drawing/2014/main" id="{7F05C219-5E50-64C0-5AE2-AD2FA20A69C2}"/>
              </a:ext>
            </a:extLst>
          </p:cNvPr>
          <p:cNvSpPr/>
          <p:nvPr/>
        </p:nvSpPr>
        <p:spPr>
          <a:xfrm>
            <a:off x="911085" y="565983"/>
            <a:ext cx="2797008" cy="2356549"/>
          </a:xfrm>
          <a:prstGeom prst="roundRect">
            <a:avLst/>
          </a:prstGeom>
          <a:solidFill>
            <a:srgbClr val="99FFC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E9C26E0-A2DD-5A1E-C9A3-C0E3D7E9C2AE}"/>
              </a:ext>
            </a:extLst>
          </p:cNvPr>
          <p:cNvSpPr/>
          <p:nvPr/>
        </p:nvSpPr>
        <p:spPr>
          <a:xfrm rot="16590813">
            <a:off x="1080626" y="541603"/>
            <a:ext cx="1048305" cy="1276709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27E3C3E3-6F69-1BBE-F3F4-2E404B5799FC}"/>
              </a:ext>
            </a:extLst>
          </p:cNvPr>
          <p:cNvSpPr/>
          <p:nvPr/>
        </p:nvSpPr>
        <p:spPr>
          <a:xfrm rot="16590813">
            <a:off x="2291289" y="586874"/>
            <a:ext cx="1131306" cy="1292719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9C846826-2D6C-DB83-618F-23A99E8873AE}"/>
              </a:ext>
            </a:extLst>
          </p:cNvPr>
          <p:cNvSpPr/>
          <p:nvPr/>
        </p:nvSpPr>
        <p:spPr>
          <a:xfrm rot="16590813">
            <a:off x="892778" y="1571965"/>
            <a:ext cx="1186560" cy="1315348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26B7E29D-7369-565D-D236-75AA83EFB1B1}"/>
              </a:ext>
            </a:extLst>
          </p:cNvPr>
          <p:cNvSpPr/>
          <p:nvPr/>
        </p:nvSpPr>
        <p:spPr>
          <a:xfrm rot="16590813">
            <a:off x="2092776" y="1582416"/>
            <a:ext cx="1212812" cy="1450824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6BC19476-ADE3-445A-87D9-C4F27FE4B2C4}"/>
              </a:ext>
            </a:extLst>
          </p:cNvPr>
          <p:cNvSpPr/>
          <p:nvPr/>
        </p:nvSpPr>
        <p:spPr>
          <a:xfrm>
            <a:off x="4487318" y="2020054"/>
            <a:ext cx="3145536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70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4" grpId="0" animBg="1"/>
      <p:bldP spid="5" grpId="0" animBg="1"/>
      <p:bldP spid="6" grpId="0" animBg="1"/>
      <p:bldP spid="8" grpId="0" animBg="1"/>
      <p:bldP spid="14" grpId="0" animBg="1"/>
      <p:bldP spid="15" grpId="0" animBg="1"/>
      <p:bldP spid="17" grpId="0" animBg="1"/>
      <p:bldP spid="18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1541467" y="1513532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1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3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4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5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sz="3000" b="1" i="0" u="none" strike="noStrike" kern="0" cap="none" spc="0" normalizeH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7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3000" b="1" kern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8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sz="3000" b="1" i="0" u="none" strike="noStrike" kern="0" cap="none" spc="0" normalizeH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9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3000" b="1" kern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10 = ?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1727030" y="697753"/>
            <a:ext cx="2858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5FF01A-AE92-43DA-B4C8-38AC6149BB2C}"/>
              </a:ext>
            </a:extLst>
          </p:cNvPr>
          <p:cNvSpPr txBox="1"/>
          <p:nvPr/>
        </p:nvSpPr>
        <p:spPr>
          <a:xfrm>
            <a:off x="2795803" y="1963609"/>
            <a:ext cx="64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?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6007D4-47B9-4288-9858-761503E632CA}"/>
              </a:ext>
            </a:extLst>
          </p:cNvPr>
          <p:cNvSpPr txBox="1"/>
          <p:nvPr/>
        </p:nvSpPr>
        <p:spPr>
          <a:xfrm>
            <a:off x="2810432" y="1513326"/>
            <a:ext cx="64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?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9B5DAD-A9F0-4C5C-B551-B032A36B629B}"/>
              </a:ext>
            </a:extLst>
          </p:cNvPr>
          <p:cNvSpPr txBox="1"/>
          <p:nvPr/>
        </p:nvSpPr>
        <p:spPr>
          <a:xfrm>
            <a:off x="2810432" y="1530093"/>
            <a:ext cx="64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>
                <a:solidFill>
                  <a:srgbClr val="FF0000"/>
                </a:solidFill>
                <a:latin typeface="Calibri" panose="020F0502020204030204"/>
              </a:rPr>
              <a:t>6</a:t>
            </a:r>
            <a:endParaRPr lang="en-US" sz="30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ED78CA-4BC4-401B-A663-0CDC5C3EF4CB}"/>
              </a:ext>
            </a:extLst>
          </p:cNvPr>
          <p:cNvSpPr txBox="1"/>
          <p:nvPr/>
        </p:nvSpPr>
        <p:spPr>
          <a:xfrm>
            <a:off x="2736148" y="1976540"/>
            <a:ext cx="64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lang="en-US" sz="30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AA4B9A-B6CE-425A-AD1A-E89ED4848A39}"/>
              </a:ext>
            </a:extLst>
          </p:cNvPr>
          <p:cNvSpPr txBox="1"/>
          <p:nvPr/>
        </p:nvSpPr>
        <p:spPr>
          <a:xfrm>
            <a:off x="6994373" y="697753"/>
            <a:ext cx="328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92C95D-688E-4694-853C-781D4BDCB8B1}"/>
              </a:ext>
            </a:extLst>
          </p:cNvPr>
          <p:cNvSpPr txBox="1"/>
          <p:nvPr/>
        </p:nvSpPr>
        <p:spPr>
          <a:xfrm>
            <a:off x="7097068" y="1513326"/>
            <a:ext cx="3080203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6 : 6 = 1 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12 : 6 = 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18 : 6 =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6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: 6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 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: 6 =  </a:t>
            </a:r>
            <a:endParaRPr lang="en-US" sz="3000" b="1" kern="0" dirty="0">
              <a:solidFill>
                <a:srgbClr val="135E9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42 : 6</a:t>
            </a:r>
            <a:r>
              <a:rPr kumimoji="0" lang="en-US" sz="3000" b="1" i="0" u="none" strike="noStrike" kern="0" cap="none" spc="0" normalizeH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 </a:t>
            </a:r>
            <a:endParaRPr kumimoji="0" lang="en-US" sz="3000" b="1" i="0" u="none" strike="noStrike" kern="0" cap="none" spc="0" normalizeH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: 6</a:t>
            </a:r>
            <a:r>
              <a:rPr lang="en-US" sz="3000" b="1" kern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</a:t>
            </a:r>
            <a:endParaRPr lang="en-US" sz="3000" b="1" kern="0" dirty="0">
              <a:solidFill>
                <a:srgbClr val="135E9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54 : 6</a:t>
            </a:r>
            <a:r>
              <a:rPr kumimoji="0" lang="en-US" sz="3000" b="1" i="0" u="none" strike="noStrike" kern="0" cap="none" spc="0" normalizeH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 </a:t>
            </a:r>
            <a:endParaRPr kumimoji="0" lang="en-US" sz="3000" b="1" i="0" u="none" strike="noStrike" kern="0" cap="none" spc="0" normalizeH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: 6</a:t>
            </a:r>
            <a:r>
              <a:rPr lang="en-US" sz="3000" b="1" kern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ight Arrow 3">
            <a:extLst>
              <a:ext uri="{FF2B5EF4-FFF2-40B4-BE49-F238E27FC236}">
                <a16:creationId xmlns:a16="http://schemas.microsoft.com/office/drawing/2014/main" id="{1A650797-B2DB-4245-BA2C-5CD27666512D}"/>
              </a:ext>
            </a:extLst>
          </p:cNvPr>
          <p:cNvSpPr/>
          <p:nvPr/>
        </p:nvSpPr>
        <p:spPr>
          <a:xfrm>
            <a:off x="5094933" y="3531092"/>
            <a:ext cx="1772211" cy="91289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ĐỒNG HỒ 2 phút">
            <a:hlinkClick r:id="" action="ppaction://media"/>
            <a:extLst>
              <a:ext uri="{FF2B5EF4-FFF2-40B4-BE49-F238E27FC236}">
                <a16:creationId xmlns:a16="http://schemas.microsoft.com/office/drawing/2014/main" id="{59A05EB4-0A13-4134-8D24-3B5D359A419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1350" y="449923"/>
            <a:ext cx="1993023" cy="112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78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8" grpId="0" animBg="1"/>
      <p:bldP spid="37" grpId="0"/>
      <p:bldP spid="15" grpId="0"/>
      <p:bldP spid="15" grpId="1"/>
      <p:bldP spid="16" grpId="0"/>
      <p:bldP spid="16" grpId="1"/>
      <p:bldP spid="17" grpId="0"/>
      <p:bldP spid="18" grpId="0"/>
      <p:bldP spid="20" grpId="0"/>
      <p:bldP spid="2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B9588-1E30-AFA8-22AB-F24A5B121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561975"/>
            <a:ext cx="1000125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436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2249</TotalTime>
  <Words>728</Words>
  <Application>Microsoft Office PowerPoint</Application>
  <PresentationFormat>Widescreen</PresentationFormat>
  <Paragraphs>133</Paragraphs>
  <Slides>20</Slides>
  <Notes>3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等线</vt:lpstr>
      <vt:lpstr>#9Slide02 Noi dung dai</vt:lpstr>
      <vt:lpstr>Algerian</vt:lpstr>
      <vt:lpstr>Aptos</vt:lpstr>
      <vt:lpstr>Aptos Display</vt:lpstr>
      <vt:lpstr>Arial</vt:lpstr>
      <vt:lpstr>Broad</vt:lpstr>
      <vt:lpstr>Calibri</vt:lpstr>
      <vt:lpstr>Calibri Light</vt:lpstr>
      <vt:lpstr>Cambria</vt:lpstr>
      <vt:lpstr>Times New Roman</vt:lpstr>
      <vt:lpstr>字魂59号-创粗黑</vt:lpstr>
      <vt:lpstr>1_Office Theme</vt:lpstr>
      <vt:lpstr>Office 主题​​</vt:lpstr>
      <vt:lpstr>Office Theme</vt:lpstr>
      <vt:lpstr>2_Office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106</cp:revision>
  <dcterms:created xsi:type="dcterms:W3CDTF">2022-06-22T08:31:33Z</dcterms:created>
  <dcterms:modified xsi:type="dcterms:W3CDTF">2025-09-30T09:25:28Z</dcterms:modified>
</cp:coreProperties>
</file>