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13" r:id="rId3"/>
  </p:sldMasterIdLst>
  <p:notesMasterIdLst>
    <p:notesMasterId r:id="rId22"/>
  </p:notesMasterIdLst>
  <p:sldIdLst>
    <p:sldId id="373" r:id="rId4"/>
    <p:sldId id="271" r:id="rId5"/>
    <p:sldId id="415" r:id="rId6"/>
    <p:sldId id="423" r:id="rId7"/>
    <p:sldId id="258" r:id="rId8"/>
    <p:sldId id="257" r:id="rId9"/>
    <p:sldId id="308" r:id="rId10"/>
    <p:sldId id="417" r:id="rId11"/>
    <p:sldId id="420" r:id="rId12"/>
    <p:sldId id="329" r:id="rId13"/>
    <p:sldId id="287" r:id="rId14"/>
    <p:sldId id="425" r:id="rId15"/>
    <p:sldId id="418" r:id="rId16"/>
    <p:sldId id="421" r:id="rId17"/>
    <p:sldId id="299" r:id="rId18"/>
    <p:sldId id="419" r:id="rId19"/>
    <p:sldId id="324" r:id="rId20"/>
    <p:sldId id="30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8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4D3D7E-23B0-48BB-A736-A31659C52136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2BA36-FAC2-4ABB-BE6B-A761855EA4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557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22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526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77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43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99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29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22BA36-FAC2-4ABB-BE6B-A761855EA4C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60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14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7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5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37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902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25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48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93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70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77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053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143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375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526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5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125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803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2692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306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57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5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31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32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80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87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136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071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818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9475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402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41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415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9778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FB4F6-2A9D-28B8-CC89-E5EC6633D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FE4DA3-94B2-5AF5-8809-D28D87652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69CB2-7080-5D67-36FD-E1F9CF917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C42D3-71B2-456B-1CD2-2C6AE934E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D8F95-0DB9-4725-EF4A-F3BFF4846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30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1740-1661-B4E5-6EE6-139F4A64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A8D36-61D4-1E34-0EC2-5D22CE74BE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9EDC8-AA01-01CF-96A6-CCC1C633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E5F7A-8C68-4363-0BE5-57D044D06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CF4B-DDE8-AC9B-EB3A-991284829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019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697EF-04DA-C029-BFEF-902E29867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91FE0-BB3D-E7BA-4093-67A1368D9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4EBB6-FC44-EA63-730B-A8E76A3C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801CB-7612-7053-706A-CAA0DC5C2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EEEDF-2C1F-745B-14EE-61BF66ECF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294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A094-EA83-ADF9-7F03-38C36AD64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597BB-F04C-9438-8FD9-D36B1B0A94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5986CA-F128-4540-2657-6FFF987E2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5A217D-1B52-8804-3B12-83919A8544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ABDF0-A3D3-CD63-50D6-15FFBCC57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68AAD-7EF6-565F-C45A-377ACF47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48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338C0-6364-8BF2-4BAE-E8314421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903DA-3935-3EF7-B118-4D2F62EF8D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ACAC6F-CD79-2B67-3C0C-842AE8F75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28273E-A2A7-8659-33F0-3FF2AA6F36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CA13FE-96D2-EA0C-D048-E9CC34726C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BADE11-245F-FF2C-67B1-A6E269E12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6A72EC-5188-940B-7DF7-5C66C40D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93A93F-68DA-6768-96B2-C2C723CE2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602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CD6D-9959-B7F1-2273-8D363F04F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E900A2-F34D-3759-011E-70BE89FC3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C33F0C-1CEB-F31D-6CF0-9C9DC8990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C65AE6-0D2A-76D5-3E1D-4E60120CA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9093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BDB4CD-70DF-2C30-EC93-24B5B31AD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721D1E-1E33-9688-DCFA-6755447E8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52EB09-59FD-F204-DA20-623D5126E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396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791FB-A2BE-63CD-FEF7-B2A800499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7DE0C-4AF9-1C02-3A6E-56B0EC2D7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029253-8089-00F5-580B-AC76CFCD3E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47E3E-D091-8604-4CB6-91B9500C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BAEDE2-0CFB-FBE3-CD99-2032D087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E20C8E-3B41-4295-2873-D78CE750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79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F00-E8DB-E14B-8253-DC94CC5FD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2D256-9660-F0EB-3462-FC1793152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D403A-A19D-59F4-00CA-74BD01B2F5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4C059-1D27-FF45-00B2-FE61DB8E6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ED5FF-55ED-1A5D-5368-414214AB4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17C59-8946-52B6-A564-3D1AD10C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59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14468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6572-DC9B-B457-7C82-7A126EE5F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8585D4-6D8D-D6B5-F004-3B0E23BF8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B277C-8D3F-5E0A-1590-6948290E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FA8A5-E901-FD66-F0CA-791ECADAF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EB514-5ED8-E948-52DB-E347207CF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74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1C5655-96EE-B191-BB46-00EE2392CF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4012B0-6CD4-E034-7709-4CA645DEB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9F78B-59DA-8605-054C-DC5820576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B48EA-0BDC-27C1-1127-C2384DE0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F382B-B1B7-1A13-6F4B-B5292D0AD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0167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40C505-DB78-9742-C069-AE2C36466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85CF5-96CB-4874-AD86-5BCF7EBE1973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B1FF0-6227-71D4-39A4-A97466BC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537A2A-A61E-2484-C47D-E104BCE7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D56E9-42C9-4E80-BBEB-AC11B246FE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662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55CE4-7553-4F25-61B9-C79F5EE98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63F37-8F13-43EC-B611-3A14C27FAEF1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AF27-EC1A-93A8-05C1-DE8C9536B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E9B73-854F-D696-0656-A627C024B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E5B21-C224-4F5C-8B52-C7F7EB27A0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798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96F8C-1FEC-B1C2-7831-76FE292CF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0EF22-59AE-4777-9A54-369A69612171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9556D0-5DD3-EB71-C4E4-FCF71EF3E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7F355-57A0-22D4-D947-83E1D13D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BBF16-44C3-4A76-87E2-F14908E301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525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094FE54-F7B6-EE81-8E8A-9417BC8A9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0016F-4DD9-486C-9175-6DB0CA7648AE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C2D2D30-1FE7-AF21-17D0-3478ACB9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CCCFFB-A967-EC19-8BFE-5C434BF59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E6305-B96D-4B5A-B380-87A154D1A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29980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13EC49-DEC4-E0AB-F723-C15482C35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AD5D7-230C-45A6-B13E-A0852C28D9FB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8836879-407C-4A2F-961B-4E213AD41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EE6A6FA-A1B7-C5DA-96C4-C31CC1E56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9C31F-D713-47D0-A050-B3CC8CD989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62781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6A4238F-DB1A-D507-143E-FD4B50DC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F40D4-02A3-4ADD-BD1D-3FBE8FFB09AA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669A660-0FC0-75E1-8E72-76F0C428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63B721-DE8B-4680-4B63-944657A4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20A6C-2AFC-4372-AA50-0F3F58E5D9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17736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992BDBE-45DD-E9FA-16AA-D917FBDC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0EF7D-DD4D-4DE5-AB78-33EBFEFD99AA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9509835-B8A3-9A80-83CE-9BBD9E0A5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8A43EB0-8798-D182-B032-C47D6D13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7904-7C83-47AB-84FC-9A5CBBBF1C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7339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A7BBF4-A89F-6181-7100-DA53AF312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03D13-A16A-465A-BCB6-9DA575CF12ED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972C63F-F3CC-52BA-9690-C325D5880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FA8E17-96D2-2DE5-C596-326BA234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BBD43-3590-4EA3-935E-F7934EA2E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024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2933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ED263CE-C85D-35E7-75B1-31E4F923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4537E-5366-4386-93B1-ADF6E4F0C5E0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97F6C1-0CDC-C7B1-5543-FFE8081F4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53DBBF7-2697-A746-AF17-E50B5583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EFAD1-6E5B-4F01-BC72-6BD118D8B8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75636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D5F59-58BA-951E-CD6A-3467555DC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4868D-7668-4F27-A24E-A73A69FAC06E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D146B-CB0E-8EFA-0FAA-C10A064D2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75662-1B19-2DAA-04B3-AEE9A9292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876BD6-CF03-429F-899B-72928D456E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626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543C7E-3E03-D70E-FC4E-D8C6370BE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57D8D-B6E3-43ED-A62D-CB216F0CFD0A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88D035-F7BF-CB01-8353-0BCF3A1A1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09E51F-6DA9-F0E6-6928-A196A2E0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1F640-E521-4434-87BD-4E01BD778A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390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11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图片与标题">
    <p:bg>
      <p:bgPr>
        <a:solidFill>
          <a:srgbClr val="FBE6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304800" y="190500"/>
            <a:ext cx="11639550" cy="6381750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8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DB1BD0-9154-45A6-BE1B-F3511BC16D82}"/>
              </a:ext>
            </a:extLst>
          </p:cNvPr>
          <p:cNvPicPr>
            <a:picLocks noChangeAspect="1"/>
          </p:cNvPicPr>
          <p:nvPr userDrawn="1"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2637E4C-8D23-55CC-9A1A-F8C2F2A1D096}"/>
              </a:ext>
            </a:extLst>
          </p:cNvPr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83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84C229-07B2-1687-6BC4-C9317B7C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5D97FB-827D-47DB-0326-42CD3CD38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0DC13-4474-7385-DDA2-8B44C11CF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049E6-0416-419A-AD16-B7CD763C79B0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6E880B-F4E5-9E19-46DA-235B069CF9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D43AA0-7D4F-D52B-3E47-6E88521782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838BB-3F06-4F6B-9226-4741B6D79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7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9E14714-BA8F-D745-D44F-80C2BCDBE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61F9E77-19F0-BF53-4B2A-9E4197E227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DB69E-E5A3-79F4-A03A-5818BB74CE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F1377A-D4EB-4CC7-8947-943FDFFA5011}" type="datetimeFigureOut">
              <a:rPr lang="en-US"/>
              <a:pPr>
                <a:defRPr/>
              </a:pPr>
              <a:t>10/16/2025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3F616-5B8C-EF4E-0E60-4B0EE97B5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281F41-2C1A-C3A0-A7E0-34DF95C34F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7CD6A71-150A-4042-9402-42FE1ED5A6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86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41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2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POINSET3">
            <a:extLst>
              <a:ext uri="{FF2B5EF4-FFF2-40B4-BE49-F238E27FC236}">
                <a16:creationId xmlns:a16="http://schemas.microsoft.com/office/drawing/2014/main" id="{066FAC6A-07D5-7519-576C-9B1E8E0B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988" y="4906963"/>
            <a:ext cx="21875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217237FB-D8F8-0A88-E38D-45A69286D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127820"/>
            <a:ext cx="7699375" cy="9156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ỦY BAN NHÂN DÂN PHƯỜNG HỒNG AN </a:t>
            </a:r>
            <a:r>
              <a:rPr kumimoji="0" lang="en-US" altLang="en-US" sz="2622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ĐẠI BẢN I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id="{29322BB4-5FDF-54F7-5D06-B5D4C4D73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2689173"/>
            <a:ext cx="6515100" cy="1383389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</a:t>
            </a: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134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7: Ứng xử với đồ cũ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1" name="Text Box 17">
            <a:extLst>
              <a:ext uri="{FF2B5EF4-FFF2-40B4-BE49-F238E27FC236}">
                <a16:creationId xmlns:a16="http://schemas.microsoft.com/office/drawing/2014/main" id="{3C37270B-35C5-EF0C-0D7A-4CDAF5BA9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182" y="1120405"/>
            <a:ext cx="9635612" cy="149188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94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Hội thi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Giáo viên chủ nhiệm giỏi cấp trường</a:t>
            </a:r>
            <a:endParaRPr kumimoji="0" lang="en-US" sz="4494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E4E6DE-27E3-BD34-7318-BA2223716EE8}"/>
              </a:ext>
            </a:extLst>
          </p:cNvPr>
          <p:cNvCxnSpPr>
            <a:cxnSpLocks/>
          </p:cNvCxnSpPr>
          <p:nvPr/>
        </p:nvCxnSpPr>
        <p:spPr>
          <a:xfrm>
            <a:off x="5220929" y="949369"/>
            <a:ext cx="1602658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439" name="Picture 8" descr="animal-14[1]">
            <a:extLst>
              <a:ext uri="{FF2B5EF4-FFF2-40B4-BE49-F238E27FC236}">
                <a16:creationId xmlns:a16="http://schemas.microsoft.com/office/drawing/2014/main" id="{2AAF5255-6EC9-E234-D4F4-299FD6791C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276350" y="5359400"/>
            <a:ext cx="801688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5" descr="POINSET2">
            <a:extLst>
              <a:ext uri="{FF2B5EF4-FFF2-40B4-BE49-F238E27FC236}">
                <a16:creationId xmlns:a16="http://schemas.microsoft.com/office/drawing/2014/main" id="{BC3BD0CA-D790-5E09-9329-A0139B2A0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6138" y="-77787"/>
            <a:ext cx="10350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44ED6E-E9F1-44D7-9258-C1D44079B791}"/>
              </a:ext>
            </a:extLst>
          </p:cNvPr>
          <p:cNvSpPr txBox="1"/>
          <p:nvPr/>
        </p:nvSpPr>
        <p:spPr>
          <a:xfrm>
            <a:off x="1942134" y="4343396"/>
            <a:ext cx="7323164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Giáo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Nguyễn Thị Hiền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   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    3A4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 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    Tiểu học Đại Bản 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Năm sinh:     1991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Trình 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:      Đại học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2DC9B7-D9C7-C232-5719-248185364F81}"/>
              </a:ext>
            </a:extLst>
          </p:cNvPr>
          <p:cNvSpPr txBox="1"/>
          <p:nvPr/>
        </p:nvSpPr>
        <p:spPr>
          <a:xfrm>
            <a:off x="889687" y="560262"/>
            <a:ext cx="4522573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105C52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B2503E-0283-0B96-7507-06E8771C1A68}"/>
              </a:ext>
            </a:extLst>
          </p:cNvPr>
          <p:cNvGrpSpPr/>
          <p:nvPr/>
        </p:nvGrpSpPr>
        <p:grpSpPr>
          <a:xfrm>
            <a:off x="3789639" y="2687028"/>
            <a:ext cx="6330305" cy="1949589"/>
            <a:chOff x="1851902" y="2990122"/>
            <a:chExt cx="6330305" cy="1949589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1384652B-B195-6E81-77DE-BDE07EDD85AD}"/>
                </a:ext>
              </a:extLst>
            </p:cNvPr>
            <p:cNvSpPr/>
            <p:nvPr/>
          </p:nvSpPr>
          <p:spPr>
            <a:xfrm>
              <a:off x="1851902" y="2990122"/>
              <a:ext cx="6295151" cy="1949589"/>
            </a:xfrm>
            <a:prstGeom prst="wedgeRoundRectCallout">
              <a:avLst>
                <a:gd name="adj1" fmla="val -59474"/>
                <a:gd name="adj2" fmla="val -16054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D7BF643-2286-4AFB-E67A-7BCB9C52D0C1}"/>
                </a:ext>
              </a:extLst>
            </p:cNvPr>
            <p:cNvSpPr txBox="1"/>
            <p:nvPr/>
          </p:nvSpPr>
          <p:spPr>
            <a:xfrm>
              <a:off x="2038393" y="3087754"/>
              <a:ext cx="614381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Kể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lí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do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muốn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loại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bỏ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hoặc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tiếp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tục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sử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dụng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một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số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vật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cũ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của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5BE8B7-BD0C-3E5C-8A5C-0D5321800B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95" r="83764" b="876"/>
          <a:stretch/>
        </p:blipFill>
        <p:spPr>
          <a:xfrm flipH="1">
            <a:off x="771557" y="1507525"/>
            <a:ext cx="2519512" cy="4979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94C11-6AC9-CA37-9084-3F6E97F4C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656" y="1193422"/>
            <a:ext cx="8504657" cy="1542422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21D876B-59E1-27A1-06B2-3B33FEDD5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4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846617"/>
            <a:ext cx="12192000" cy="10365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87AC317-D1A0-4653-99B8-6CD6D5B060C5}"/>
              </a:ext>
            </a:extLst>
          </p:cNvPr>
          <p:cNvGrpSpPr/>
          <p:nvPr/>
        </p:nvGrpSpPr>
        <p:grpSpPr>
          <a:xfrm>
            <a:off x="654685" y="3761329"/>
            <a:ext cx="3785235" cy="2085288"/>
            <a:chOff x="8416216" y="4844834"/>
            <a:chExt cx="3649410" cy="1874465"/>
          </a:xfrm>
        </p:grpSpPr>
        <p:pic>
          <p:nvPicPr>
            <p:cNvPr id="16" name="Picture 15" descr="A group of kids sit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1B958252-697B-4AB7-874D-C27A69F66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5082" y="4844834"/>
              <a:ext cx="3630544" cy="1848623"/>
            </a:xfrm>
            <a:prstGeom prst="rect">
              <a:avLst/>
            </a:prstGeom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2B7ECE8-E866-4628-B80C-BA0CA645EC39}"/>
                </a:ext>
              </a:extLst>
            </p:cNvPr>
            <p:cNvSpPr/>
            <p:nvPr/>
          </p:nvSpPr>
          <p:spPr>
            <a:xfrm>
              <a:off x="8416216" y="6133673"/>
              <a:ext cx="3649410" cy="58562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ounded Rectangular Callout 16">
            <a:extLst>
              <a:ext uri="{FF2B5EF4-FFF2-40B4-BE49-F238E27FC236}">
                <a16:creationId xmlns:a16="http://schemas.microsoft.com/office/drawing/2014/main" id="{2A97541F-C519-4AAE-9B07-4F908A908882}"/>
              </a:ext>
            </a:extLst>
          </p:cNvPr>
          <p:cNvSpPr/>
          <p:nvPr/>
        </p:nvSpPr>
        <p:spPr>
          <a:xfrm>
            <a:off x="586418" y="520926"/>
            <a:ext cx="10978515" cy="916406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kern="0" dirty="0" err="1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2800" kern="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kern="0" dirty="0">
                <a:solidFill>
                  <a:srgbClr val="0052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 các món đồ của mình và ghi ra giấy tên món đồ cũ.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EC0DF371-FBCD-4CD4-9224-28E51848A3B6}"/>
              </a:ext>
            </a:extLst>
          </p:cNvPr>
          <p:cNvSpPr/>
          <p:nvPr/>
        </p:nvSpPr>
        <p:spPr>
          <a:xfrm>
            <a:off x="3373834" y="1809750"/>
            <a:ext cx="7184118" cy="912552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ular Callout 18">
            <a:extLst>
              <a:ext uri="{FF2B5EF4-FFF2-40B4-BE49-F238E27FC236}">
                <a16:creationId xmlns:a16="http://schemas.microsoft.com/office/drawing/2014/main" id="{FBE2ACB3-A3EC-4EB6-9287-ADE89C52CD8E}"/>
              </a:ext>
            </a:extLst>
          </p:cNvPr>
          <p:cNvSpPr/>
          <p:nvPr/>
        </p:nvSpPr>
        <p:spPr>
          <a:xfrm>
            <a:off x="4691910" y="3408742"/>
            <a:ext cx="6595621" cy="815120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FC000"/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Đưa ra cách sửa chữa một số đồ cũ bị hỏng để có thể tiếp tục dùng được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7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0DC9E44-C7A7-8CBC-E15C-91C7132F4AD2}"/>
              </a:ext>
            </a:extLst>
          </p:cNvPr>
          <p:cNvSpPr/>
          <p:nvPr/>
        </p:nvSpPr>
        <p:spPr>
          <a:xfrm>
            <a:off x="3185652" y="501446"/>
            <a:ext cx="5791200" cy="8947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THẢO LUẬN</a:t>
            </a:r>
          </a:p>
          <a:p>
            <a:pPr algn="ctr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E43FE8-791A-6192-B63D-16B2EECB33B3}"/>
              </a:ext>
            </a:extLst>
          </p:cNvPr>
          <p:cNvSpPr/>
          <p:nvPr/>
        </p:nvSpPr>
        <p:spPr>
          <a:xfrm>
            <a:off x="909484" y="1671484"/>
            <a:ext cx="10373031" cy="296934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nl-NL" sz="36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Từng thành viên nhớ lại các món đồ của mình và ghi ra giấy tên món đồ cũ.</a:t>
            </a: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vi-VN" sz="3600" b="1" kern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Lí do vì sao em muốn bỏ hay tiếp tục sử dụng những món đồ đó?</a:t>
            </a:r>
            <a:endParaRPr lang="en-US" sz="3600" b="1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Đồng hồ đếm ngược 5 phút - 5 Minutes - YouTube">
            <a:hlinkClick r:id="" action="ppaction://media"/>
            <a:extLst>
              <a:ext uri="{FF2B5EF4-FFF2-40B4-BE49-F238E27FC236}">
                <a16:creationId xmlns:a16="http://schemas.microsoft.com/office/drawing/2014/main" id="{5BA95C4D-4EA6-CFA1-0A31-BD2D429FC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68160" y="4084320"/>
            <a:ext cx="4876800" cy="242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95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FEEC2-4C13-1134-458C-F2D91DD41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A0763C6-F21F-F08F-9670-6D4DB6E9A9C3}"/>
              </a:ext>
            </a:extLst>
          </p:cNvPr>
          <p:cNvSpPr/>
          <p:nvPr/>
        </p:nvSpPr>
        <p:spPr>
          <a:xfrm>
            <a:off x="625602" y="304801"/>
            <a:ext cx="10848643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Các sản phẩm tái chế từ vỏ chai nhự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ED336-6539-AFD8-928B-04A780DD4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48" y="1219200"/>
            <a:ext cx="5450732" cy="5191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940454-DD94-C8EF-E660-F2B90BB18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8180" y="1219200"/>
            <a:ext cx="597801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636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B00F9-E0E2-A7B1-C82E-1ABEA8E0C3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ẤP QUẦN ÁO">
            <a:hlinkClick r:id="" action="ppaction://media"/>
            <a:extLst>
              <a:ext uri="{FF2B5EF4-FFF2-40B4-BE49-F238E27FC236}">
                <a16:creationId xmlns:a16="http://schemas.microsoft.com/office/drawing/2014/main" id="{0B47ABE4-5001-E556-B9F4-4D265F39C2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5884" y="432619"/>
            <a:ext cx="6833419" cy="549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2D610-02DA-2EE9-8A6A-9A962EB211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68" y="2807656"/>
            <a:ext cx="3011276" cy="3429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280908-A71D-0095-A27A-FF3B8E8A7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8" r="80086"/>
          <a:stretch/>
        </p:blipFill>
        <p:spPr>
          <a:xfrm>
            <a:off x="4766397" y="2789782"/>
            <a:ext cx="1181916" cy="12784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1B2D53-7EEF-2496-A5CA-1D34DE2DEF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2" t="61084" r="20948" b="1073"/>
          <a:stretch/>
        </p:blipFill>
        <p:spPr>
          <a:xfrm>
            <a:off x="6308024" y="2780382"/>
            <a:ext cx="2207867" cy="12784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4463FF-C0BA-A059-3D7F-1873AD0463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4" t="4380" r="23364" b="50928"/>
          <a:stretch/>
        </p:blipFill>
        <p:spPr>
          <a:xfrm>
            <a:off x="4436457" y="4251410"/>
            <a:ext cx="1659543" cy="1509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2618F3-86D1-4A83-8233-AC7AB72C766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76062" r="73864" b="7972"/>
          <a:stretch/>
        </p:blipFill>
        <p:spPr>
          <a:xfrm>
            <a:off x="8777557" y="2878085"/>
            <a:ext cx="1690091" cy="123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B4AF3-45BB-C8E7-6F03-0A25631F38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3" t="10" r="49163" b="84024"/>
          <a:stretch/>
        </p:blipFill>
        <p:spPr>
          <a:xfrm>
            <a:off x="6695361" y="4736165"/>
            <a:ext cx="1690091" cy="123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3AF9C7-1AC1-4457-16C7-DD4EE4067D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0" t="83921" r="2066" b="113"/>
          <a:stretch/>
        </p:blipFill>
        <p:spPr>
          <a:xfrm>
            <a:off x="8515891" y="4620107"/>
            <a:ext cx="1690091" cy="123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DFF9B5-E64B-E9BD-A503-24888FAB34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263" y="746312"/>
            <a:ext cx="9443522" cy="106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85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đếm ngược 2 phút - 2 minutes timer - YouTube">
            <a:hlinkClick r:id="" action="ppaction://media"/>
            <a:extLst>
              <a:ext uri="{FF2B5EF4-FFF2-40B4-BE49-F238E27FC236}">
                <a16:creationId xmlns:a16="http://schemas.microsoft.com/office/drawing/2014/main" id="{14E3A1D9-981A-9256-062C-42F61AF152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EE70B9-45BB-DF0F-2543-37CBF80161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391" t="41352" r="15652" b="26571"/>
          <a:stretch/>
        </p:blipFill>
        <p:spPr>
          <a:xfrm>
            <a:off x="4889232" y="1658549"/>
            <a:ext cx="6215270" cy="416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DA4555C-E2B5-EA01-EB17-D2BACBFA9AA2}"/>
              </a:ext>
            </a:extLst>
          </p:cNvPr>
          <p:cNvGrpSpPr/>
          <p:nvPr/>
        </p:nvGrpSpPr>
        <p:grpSpPr>
          <a:xfrm>
            <a:off x="1178960" y="1685053"/>
            <a:ext cx="3578569" cy="2794184"/>
            <a:chOff x="1252523" y="2892492"/>
            <a:chExt cx="6474153" cy="1406728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000FE50F-1862-FC59-19E6-8E0822EF8196}"/>
                </a:ext>
              </a:extLst>
            </p:cNvPr>
            <p:cNvSpPr/>
            <p:nvPr/>
          </p:nvSpPr>
          <p:spPr>
            <a:xfrm>
              <a:off x="1252523" y="2892492"/>
              <a:ext cx="6474153" cy="1406728"/>
            </a:xfrm>
            <a:prstGeom prst="wedgeRoundRectCallout">
              <a:avLst>
                <a:gd name="adj1" fmla="val -26644"/>
                <a:gd name="adj2" fmla="val 49400"/>
                <a:gd name="adj3" fmla="val 16667"/>
              </a:avLst>
            </a:prstGeom>
            <a:solidFill>
              <a:srgbClr val="EB95B5">
                <a:lumMod val="20000"/>
                <a:lumOff val="80000"/>
              </a:srgbClr>
            </a:solidFill>
            <a:ln w="28575" cap="flat" cmpd="sng" algn="ctr">
              <a:solidFill>
                <a:srgbClr val="F96B89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49FCF5-6395-9565-23B4-5BA863A523CA}"/>
                </a:ext>
              </a:extLst>
            </p:cNvPr>
            <p:cNvSpPr txBox="1"/>
            <p:nvPr/>
          </p:nvSpPr>
          <p:spPr>
            <a:xfrm>
              <a:off x="1252525" y="2904408"/>
              <a:ext cx="6295151" cy="1286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cùng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người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thân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của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tìm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ra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những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món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dùng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nữa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6DD11F7-1881-B938-A795-F118787533F2}"/>
              </a:ext>
            </a:extLst>
          </p:cNvPr>
          <p:cNvGrpSpPr/>
          <p:nvPr/>
        </p:nvGrpSpPr>
        <p:grpSpPr>
          <a:xfrm>
            <a:off x="1087498" y="4826638"/>
            <a:ext cx="3479626" cy="1126581"/>
            <a:chOff x="1252525" y="2892491"/>
            <a:chExt cx="6295151" cy="814031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39901F6D-FFAA-4746-C7D8-A8B7781A5F2D}"/>
                </a:ext>
              </a:extLst>
            </p:cNvPr>
            <p:cNvSpPr/>
            <p:nvPr/>
          </p:nvSpPr>
          <p:spPr>
            <a:xfrm>
              <a:off x="1252525" y="2892491"/>
              <a:ext cx="6295151" cy="814031"/>
            </a:xfrm>
            <a:prstGeom prst="wedgeRoundRectCallout">
              <a:avLst>
                <a:gd name="adj1" fmla="val -26644"/>
                <a:gd name="adj2" fmla="val 49400"/>
                <a:gd name="adj3" fmla="val 16667"/>
              </a:avLst>
            </a:prstGeom>
            <a:solidFill>
              <a:srgbClr val="E9F3D8"/>
            </a:solidFill>
            <a:ln w="28575" cap="flat" cmpd="sng" algn="ctr">
              <a:solidFill>
                <a:srgbClr val="00B05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24E30CB-43DD-A408-2827-598F89E5AE78}"/>
                </a:ext>
              </a:extLst>
            </p:cNvPr>
            <p:cNvSpPr txBox="1"/>
            <p:nvPr/>
          </p:nvSpPr>
          <p:spPr>
            <a:xfrm>
              <a:off x="1252525" y="2943107"/>
              <a:ext cx="6295151" cy="542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Cùng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phân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loại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đồ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cũ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771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25141"/>
            <a:ext cx="11034793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1561752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390355"/>
            <a:ext cx="1112208" cy="984907"/>
          </a:xfrm>
          <a:prstGeom prst="rect">
            <a:avLst/>
          </a:prstGeom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6B2E33AD-7DC5-4F7F-B4D5-FF16936D16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314317"/>
            <a:ext cx="12192000" cy="1568824"/>
          </a:xfrm>
          <a:prstGeom prst="rect">
            <a:avLst/>
          </a:prstGeom>
        </p:spPr>
      </p:pic>
      <p:pic>
        <p:nvPicPr>
          <p:cNvPr id="12" name="Picture 11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CBB1A403-C478-73E4-758A-DB3DB15F60D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28" y="1814001"/>
            <a:ext cx="7707599" cy="2341924"/>
          </a:xfrm>
          <a:prstGeom prst="rect">
            <a:avLst/>
          </a:prstGeom>
        </p:spPr>
      </p:pic>
      <p:pic>
        <p:nvPicPr>
          <p:cNvPr id="13" name="Picture 1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B1D0D75-2C5A-E088-48E2-C809C49E152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EB7AA3CC-45B8-45BE-8B85-652105D0F7FF}"/>
              </a:ext>
            </a:extLst>
          </p:cNvPr>
          <p:cNvGrpSpPr/>
          <p:nvPr/>
        </p:nvGrpSpPr>
        <p:grpSpPr>
          <a:xfrm flipH="1">
            <a:off x="0" y="0"/>
            <a:ext cx="8745690" cy="6858000"/>
            <a:chOff x="3446310" y="0"/>
            <a:chExt cx="874569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97776C2-8B9A-4B3F-A02B-90B152FE0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CE656F27-6CC7-4553-875A-552B6B18E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7200FD2-8D39-42D0-832C-D9B48F7F8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7BD9BC2-4EB7-4B94-BB38-22B05FD91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B14C292-FBC9-4A90-A366-E58779A3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3EDA489-D799-45BF-BD48-4BC5C40C1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21B5EA0-C7B1-48EA-A4DC-40FB8D1E816F}"/>
              </a:ext>
            </a:extLst>
          </p:cNvPr>
          <p:cNvGrpSpPr/>
          <p:nvPr/>
        </p:nvGrpSpPr>
        <p:grpSpPr>
          <a:xfrm flipH="1">
            <a:off x="6642865" y="2146176"/>
            <a:ext cx="5091383" cy="4478038"/>
            <a:chOff x="7717197" y="2146176"/>
            <a:chExt cx="5091383" cy="4478038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1C4F62-AAD5-4EA1-A56D-51D1ED5DF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1871" y="3199882"/>
              <a:ext cx="866773" cy="1040128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DC46FD9-50BB-48D9-A6A7-E9D499FDE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990" y="4794496"/>
              <a:ext cx="1271590" cy="12205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3005A917-ED2D-4F51-9D13-7DD36D74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89490" y="2146176"/>
              <a:ext cx="2569761" cy="422617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C0B4A44-C0C6-4528-AE7A-F078E1E8C2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7197" y="5192837"/>
              <a:ext cx="3666335" cy="1431377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3B03ADBF-0F89-4234-86AA-1492C54DE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9625" y="4959051"/>
              <a:ext cx="1302246" cy="863990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35C4ED4-F1DB-463F-80AF-1C0F2C14D0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722735" y="3982072"/>
            <a:ext cx="1112208" cy="9849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E990F45-2E01-E6FF-C781-82E1DB2F42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313676" y="375550"/>
            <a:ext cx="7199087" cy="5549956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9E8700E-BBD4-F9EE-F3A4-4F919713E1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2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Áo Mới -- Nhạc Thiếu Nhi Hay Nhất 2020 - Nhạc Thiếu Nhi Sôi Động - Ủn Ỉn Band - YouTube">
            <a:hlinkClick r:id="" action="ppaction://media"/>
            <a:extLst>
              <a:ext uri="{FF2B5EF4-FFF2-40B4-BE49-F238E27FC236}">
                <a16:creationId xmlns:a16="http://schemas.microsoft.com/office/drawing/2014/main" id="{638336DE-8F05-915C-06DD-A068FAE597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07" end="592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459" y="294968"/>
            <a:ext cx="11454580" cy="526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6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7E739C-D009-808B-9EBC-2FC436D2F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477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DECDCD-AB43-89CE-FA48-63020ABAF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CF59D-FFDB-E3F5-569D-FC30D6BD29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FEA4D4-9836-9AEF-18B8-17BFE92331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076F7443-1934-9721-4C8D-6189F88BE4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1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92200-90E7-C507-1F40-07D4B901A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C7A8C-C5F0-4A44-6FD3-091FBA5AF8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25688-ADAF-1502-B83C-6C15B2C9ED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ủ qao 2">
            <a:hlinkClick r:id="" action="ppaction://media"/>
            <a:extLst>
              <a:ext uri="{FF2B5EF4-FFF2-40B4-BE49-F238E27FC236}">
                <a16:creationId xmlns:a16="http://schemas.microsoft.com/office/drawing/2014/main" id="{B7455731-9195-1F15-B1DC-2EA2DD1E40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6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DD569D-0754-95AF-33E4-D467242AFE52}"/>
              </a:ext>
            </a:extLst>
          </p:cNvPr>
          <p:cNvSpPr txBox="1"/>
          <p:nvPr/>
        </p:nvSpPr>
        <p:spPr>
          <a:xfrm>
            <a:off x="776748" y="271712"/>
            <a:ext cx="6064778" cy="69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105C5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 GIA TIỂU PHẨM:</a:t>
            </a:r>
            <a:endParaRPr lang="en-US" sz="3600" dirty="0">
              <a:solidFill>
                <a:srgbClr val="105C52"/>
              </a:solidFill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A80D9A-D8E1-15C7-F22E-DF2480D98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77" t="39784" r="51978" b="27423"/>
          <a:stretch/>
        </p:blipFill>
        <p:spPr>
          <a:xfrm>
            <a:off x="5681817" y="1684282"/>
            <a:ext cx="4263080" cy="398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164BEA-D26B-F3A8-506A-EB837A293A6F}"/>
              </a:ext>
            </a:extLst>
          </p:cNvPr>
          <p:cNvGrpSpPr/>
          <p:nvPr/>
        </p:nvGrpSpPr>
        <p:grpSpPr>
          <a:xfrm>
            <a:off x="168874" y="1867838"/>
            <a:ext cx="5927126" cy="4149062"/>
            <a:chOff x="996778" y="2128867"/>
            <a:chExt cx="5539946" cy="4040273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FAB2A25-E4A0-3B7B-BED7-4E579E4D0959}"/>
                </a:ext>
              </a:extLst>
            </p:cNvPr>
            <p:cNvSpPr/>
            <p:nvPr/>
          </p:nvSpPr>
          <p:spPr>
            <a:xfrm>
              <a:off x="996778" y="2128867"/>
              <a:ext cx="5539946" cy="4040273"/>
            </a:xfrm>
            <a:prstGeom prst="roundRect">
              <a:avLst>
                <a:gd name="adj" fmla="val 11374"/>
              </a:avLst>
            </a:prstGeom>
            <a:solidFill>
              <a:srgbClr val="FFF1EF"/>
            </a:solidFill>
            <a:ln w="38100">
              <a:solidFill>
                <a:srgbClr val="E35F5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7500E8-56E1-EA73-7A74-11F37AEA0CB7}"/>
                </a:ext>
              </a:extLst>
            </p:cNvPr>
            <p:cNvSpPr txBox="1"/>
            <p:nvPr/>
          </p:nvSpPr>
          <p:spPr>
            <a:xfrm>
              <a:off x="1149177" y="2247399"/>
              <a:ext cx="5235148" cy="3743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Sắm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vai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nhau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342900" marR="0" indent="-3429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tượng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tâm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sự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áo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dùng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tới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Chiếc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mặc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vài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lần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bỏ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quên</a:t>
              </a:r>
              <a:r>
                <a:rPr lang="en-US" sz="25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Đôi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(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bị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rơi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dưới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gầm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tủ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bụi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bám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500" dirty="0" err="1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đầy</a:t>
              </a:r>
              <a:r>
                <a:rPr lang="en-US" sz="2500" dirty="0"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5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0BE2CFC-0A66-D511-6933-2919109DD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05" y="841100"/>
            <a:ext cx="8591709" cy="1044039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314176-FE5F-4422-06E7-2E9D664AE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4207" y="175689"/>
            <a:ext cx="1508593" cy="1508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2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ồng hồ đếm ngược 2 phút - 2 minutes timer - YouTube">
            <a:hlinkClick r:id="" action="ppaction://media"/>
            <a:extLst>
              <a:ext uri="{FF2B5EF4-FFF2-40B4-BE49-F238E27FC236}">
                <a16:creationId xmlns:a16="http://schemas.microsoft.com/office/drawing/2014/main" id="{C297507F-9797-A6A7-DDA4-7556D57A01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3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0F8B68-FC2D-5F5A-16D5-7167806EC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188" y="1042182"/>
            <a:ext cx="8588477" cy="477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83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94341"/>
      </a:accent1>
      <a:accent2>
        <a:srgbClr val="0DC8DB"/>
      </a:accent2>
      <a:accent3>
        <a:srgbClr val="505069"/>
      </a:accent3>
      <a:accent4>
        <a:srgbClr val="F94341"/>
      </a:accent4>
      <a:accent5>
        <a:srgbClr val="0DC8DB"/>
      </a:accent5>
      <a:accent6>
        <a:srgbClr val="505069"/>
      </a:accent6>
      <a:hlink>
        <a:srgbClr val="F94341"/>
      </a:hlink>
      <a:folHlink>
        <a:srgbClr val="0DC8DB"/>
      </a:folHlink>
    </a:clrScheme>
    <a:fontScheme name="自定义 2">
      <a:majorFont>
        <a:latin typeface="Humanst521 BT"/>
        <a:ea typeface="字魂59号-创粗黑"/>
        <a:cs typeface=""/>
      </a:majorFont>
      <a:minorFont>
        <a:latin typeface="Humanst521 BT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292</Words>
  <Application>Microsoft Office PowerPoint</Application>
  <PresentationFormat>Widescreen</PresentationFormat>
  <Paragraphs>37</Paragraphs>
  <Slides>18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Times New Roman</vt:lpstr>
      <vt:lpstr>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hiennguyen1991tb@outlook.com</cp:lastModifiedBy>
  <cp:revision>90</cp:revision>
  <dcterms:created xsi:type="dcterms:W3CDTF">2022-07-19T06:40:44Z</dcterms:created>
  <dcterms:modified xsi:type="dcterms:W3CDTF">2025-10-16T09:11:24Z</dcterms:modified>
</cp:coreProperties>
</file>