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31"/>
  </p:notesMasterIdLst>
  <p:sldIdLst>
    <p:sldId id="256" r:id="rId2"/>
    <p:sldId id="524" r:id="rId3"/>
    <p:sldId id="531" r:id="rId4"/>
    <p:sldId id="497" r:id="rId5"/>
    <p:sldId id="526" r:id="rId6"/>
    <p:sldId id="492" r:id="rId7"/>
    <p:sldId id="2007577413" r:id="rId8"/>
    <p:sldId id="2007577412" r:id="rId9"/>
    <p:sldId id="2007577420" r:id="rId10"/>
    <p:sldId id="2007577415" r:id="rId11"/>
    <p:sldId id="522" r:id="rId12"/>
    <p:sldId id="2007577421" r:id="rId13"/>
    <p:sldId id="2007577422" r:id="rId14"/>
    <p:sldId id="2007577423" r:id="rId15"/>
    <p:sldId id="2007577416" r:id="rId16"/>
    <p:sldId id="2007577417" r:id="rId17"/>
    <p:sldId id="2007577418" r:id="rId18"/>
    <p:sldId id="523" r:id="rId19"/>
    <p:sldId id="2007577426" r:id="rId20"/>
    <p:sldId id="2007577424" r:id="rId21"/>
    <p:sldId id="2007577425" r:id="rId22"/>
    <p:sldId id="338" r:id="rId23"/>
    <p:sldId id="2007577427" r:id="rId24"/>
    <p:sldId id="527" r:id="rId25"/>
    <p:sldId id="525" r:id="rId26"/>
    <p:sldId id="528" r:id="rId27"/>
    <p:sldId id="529" r:id="rId28"/>
    <p:sldId id="530" r:id="rId29"/>
    <p:sldId id="5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6" autoAdjust="0"/>
    <p:restoredTop sz="94660"/>
  </p:normalViewPr>
  <p:slideViewPr>
    <p:cSldViewPr snapToGrid="0">
      <p:cViewPr varScale="1">
        <p:scale>
          <a:sx n="77" d="100"/>
          <a:sy n="77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BD5EB-8862-4E9D-9A9B-C50D4E4B20A3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0B472-553C-4794-978D-0B5A79185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26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0A67F-6C00-4A18-B5EC-7AB96CDEFA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3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20335-7487-CB5A-3D40-9D8C19959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7E026C-BB0B-4930-3AEF-13D1482D0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22FBA-1324-9495-5593-3CDCA23A8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4B361-C4B7-A8A3-E339-257503ED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776B6-BB1C-B4F5-C2F2-6BCA2A673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6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B4421-29C7-E096-58F8-78B24A059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BBCA33-7BC5-AE39-9F22-ABBCDEE17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91A06-C81F-D91A-1837-DEF702473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FB9D-AE4C-45DA-9287-ECA3FA7A791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EBEBF-6D18-4929-81A4-D8501765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188C2-F86C-4E76-E0D8-62B74299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2174-0615-452F-BFFC-52960A41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08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654836-B951-9F7D-4811-5F894A2F27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03A75-645E-5905-566D-350047382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20329-87BA-3078-BED9-FEEECA379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FB9D-AE4C-45DA-9287-ECA3FA7A791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7FA11-6367-6C55-35E1-5B624D95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2FAAC-7AFC-7846-222F-FD8D02940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2174-0615-452F-BFFC-52960A41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40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69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38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A1CAB6B-A187-493A-944B-7908332C0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4F5EDD9-9A33-4DFB-B14D-4DD69F6403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9350" cy="329641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3CE0A9D-DC18-46DC-B27D-7FA0DF0E26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7282"/>
            <a:ext cx="2591272" cy="286071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2785257-F83C-49C7-BBEC-FC188CF997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947" y="0"/>
            <a:ext cx="2832053" cy="315882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9B4876D-8BD5-4886-A262-1C0C4107D4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103" y="3980083"/>
            <a:ext cx="3135897" cy="287791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A8A82CC-E1FC-4DDD-843F-C282EB90FD0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1270000"/>
            <a:ext cx="69088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58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D83FB5A-7294-4C55-8CC0-FF45DCA3F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7" y="-99391"/>
            <a:ext cx="12192000" cy="6858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822CB1C-5BBB-4BF8-88DD-9EF096829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5"/>
          <a:stretch/>
        </p:blipFill>
        <p:spPr>
          <a:xfrm>
            <a:off x="10574372" y="5209434"/>
            <a:ext cx="1617628" cy="164856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F0D79C8-425F-4FF8-9C61-C6C6F04833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56" y="1"/>
            <a:ext cx="2226544" cy="20574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CC758F9-3E39-4C62-A801-3FFEC9384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9"/>
          <a:stretch/>
        </p:blipFill>
        <p:spPr>
          <a:xfrm flipV="1">
            <a:off x="0" y="0"/>
            <a:ext cx="2361744" cy="99913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D6D8C16-726E-44C2-AF00-618F4A5526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06647"/>
            <a:ext cx="2454119" cy="185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47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BC20C07A-577C-455B-9860-C87DB822B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F4880A37-839A-4902-B70F-D27B5DF02F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1144" y="0"/>
            <a:ext cx="2440855" cy="252919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B393B178-E046-4DF9-A1ED-5CD9B42818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621557"/>
            <a:ext cx="2964587" cy="2236443"/>
          </a:xfrm>
          <a:prstGeom prst="rect">
            <a:avLst/>
          </a:prstGeom>
        </p:spPr>
      </p:pic>
      <p:sp>
        <p:nvSpPr>
          <p:cNvPr id="6" name="그림 개체 틀 17">
            <a:extLst>
              <a:ext uri="{FF2B5EF4-FFF2-40B4-BE49-F238E27FC236}">
                <a16:creationId xmlns:a16="http://schemas.microsoft.com/office/drawing/2014/main" id="{7FB91165-3E10-4683-81DE-2DC070D6F74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64587" y="1139145"/>
            <a:ext cx="1976212" cy="2828698"/>
          </a:xfrm>
          <a:prstGeom prst="roundRect">
            <a:avLst>
              <a:gd name="adj" fmla="val 895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id="{5A14551D-6F37-459A-8F0E-CC0133E8D19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1461" y="4142015"/>
            <a:ext cx="4119337" cy="1712686"/>
          </a:xfrm>
          <a:prstGeom prst="roundRect">
            <a:avLst>
              <a:gd name="adj" fmla="val 895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3427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861199DC-A37A-491C-AA07-99E41DF73D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201317" y="-98383"/>
            <a:ext cx="1892300" cy="208906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056CEAC-D2BB-40D2-96DC-46D167BBBC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756375"/>
            <a:ext cx="2290017" cy="21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09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1C5DEFBC-45DE-4C56-8429-31C6FFE04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416809" cy="290084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E8337EF-7005-4061-BCFD-546CE41C28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6559" y="3862559"/>
            <a:ext cx="2832053" cy="31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4C0DE2AB-F4A6-48A3-9F2E-DE234C677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AB1FA77-AF5A-46FB-BC53-8D43EDEC94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592" y="0"/>
            <a:ext cx="2337407" cy="198444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2EE397D-50D7-4244-9B97-7CC2EC5997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42183" cy="252462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53C1D5AA-DAC2-471A-A201-F481F3E531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068"/>
            <a:ext cx="1984572" cy="219093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EB470DD-46D0-4E94-AD5C-84C91AB29E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762" y="4889245"/>
            <a:ext cx="2145237" cy="1968755"/>
          </a:xfrm>
          <a:prstGeom prst="rect">
            <a:avLst/>
          </a:prstGeom>
        </p:spPr>
      </p:pic>
      <p:sp>
        <p:nvSpPr>
          <p:cNvPr id="9" name="그림 개체 틀 7">
            <a:extLst>
              <a:ext uri="{FF2B5EF4-FFF2-40B4-BE49-F238E27FC236}">
                <a16:creationId xmlns:a16="http://schemas.microsoft.com/office/drawing/2014/main" id="{575C5146-8842-45F8-8D3C-D8A9B814A2B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8285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7">
            <a:extLst>
              <a:ext uri="{FF2B5EF4-FFF2-40B4-BE49-F238E27FC236}">
                <a16:creationId xmlns:a16="http://schemas.microsoft.com/office/drawing/2014/main" id="{EDAB79F3-2F6E-4BC0-AEA8-93F614BE26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81714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10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2FF7B-1E9B-2828-E2C9-18F227211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1B76B-BC6D-8D9A-FFB2-8A33246D6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B801A-278E-1ABC-D515-9F2112D2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FB9D-AE4C-45DA-9287-ECA3FA7A791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E1D16-E905-DF37-51BB-B75B5E55B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849E-82A8-7FD1-5F80-B54998D3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2174-0615-452F-BFFC-52960A41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2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6709723F-E831-443F-8143-AC2494D12A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74E4F63-17F7-4E39-9B85-089EEEFFA7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7"/>
          <a:stretch/>
        </p:blipFill>
        <p:spPr>
          <a:xfrm flipH="1">
            <a:off x="4315811" y="4643541"/>
            <a:ext cx="2083669" cy="221445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606C628-9B55-43A3-ACBA-0F31CE89FF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489" y="1"/>
            <a:ext cx="2172511" cy="200747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0AE8630-9EBD-4C6C-A0E3-2CCED771D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71"/>
          <a:stretch/>
        </p:blipFill>
        <p:spPr>
          <a:xfrm flipH="1">
            <a:off x="8983132" y="5543868"/>
            <a:ext cx="3208867" cy="131413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84F6EAD-25EC-4638-BED8-D0E10C5DF66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6334" y="0"/>
            <a:ext cx="2539163" cy="2155732"/>
          </a:xfrm>
          <a:prstGeom prst="rect">
            <a:avLst/>
          </a:prstGeom>
        </p:spPr>
      </p:pic>
      <p:sp>
        <p:nvSpPr>
          <p:cNvPr id="11" name="그림 개체 틀 7">
            <a:extLst>
              <a:ext uri="{FF2B5EF4-FFF2-40B4-BE49-F238E27FC236}">
                <a16:creationId xmlns:a16="http://schemas.microsoft.com/office/drawing/2014/main" id="{1045F627-9EF9-4486-9F02-9C52DC3D6FA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84700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100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98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9A0C517-4E53-46C9-B6D9-FB7152DF2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그림 개체 틀 17">
            <a:extLst>
              <a:ext uri="{FF2B5EF4-FFF2-40B4-BE49-F238E27FC236}">
                <a16:creationId xmlns:a16="http://schemas.microsoft.com/office/drawing/2014/main" id="{81F3761F-8770-4C7C-BEE0-DD9129987FFE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3971762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F6482042-C078-4AC8-A1CC-1A9F11F9A8A7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1394410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C1AF057D-33B8-4794-91C1-8BF883682B09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9126466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793B105F-2407-44C0-9EA1-469AFEFD673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549114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EAF56FE2-084F-456C-8115-2E2B62B3E0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2986" cy="289002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A51AD66-43E2-4543-BF3B-C0416360E6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2" y="0"/>
            <a:ext cx="3086098" cy="285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4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A9300409-EB84-4791-B308-B5A26772F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b="11318"/>
          <a:stretch/>
        </p:blipFill>
        <p:spPr>
          <a:xfrm>
            <a:off x="0" y="4496683"/>
            <a:ext cx="2062264" cy="236131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F9D5672-4219-43D6-BBF8-BBF0BD8E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5216" y="9140"/>
            <a:ext cx="2645923" cy="262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36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F32F72E0-39C2-4F96-BB9C-9AEFB98CB3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그림 개체 틀 17">
            <a:extLst>
              <a:ext uri="{FF2B5EF4-FFF2-40B4-BE49-F238E27FC236}">
                <a16:creationId xmlns:a16="http://schemas.microsoft.com/office/drawing/2014/main" id="{755C6F77-CD13-47A5-98CF-986C0EA70CD5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516146" y="509813"/>
            <a:ext cx="11155154" cy="3008087"/>
          </a:xfrm>
          <a:prstGeom prst="roundRect">
            <a:avLst>
              <a:gd name="adj" fmla="val 906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9BA69FD7-EC93-451A-BE38-28199E423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1820" y="5310419"/>
            <a:ext cx="2970179" cy="154758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F55878D-65D6-4ABC-9D77-1D4A93A2C5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25134" y="4563888"/>
            <a:ext cx="2168978" cy="241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18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1DF93CED-3673-4862-8C96-A63F660319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7522" y="1036751"/>
            <a:ext cx="2252483" cy="4928738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3050625-D1AC-43D7-BC34-5BC5C8DED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8317" y="0"/>
            <a:ext cx="4213683" cy="388690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327D21D-EEEE-4486-8058-4184E2C63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4448"/>
            <a:ext cx="4632184" cy="241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64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0DFC6D2A-578B-42E1-92D4-3D8864ECB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4C0CA12-90DF-4AAA-A66D-3EC145211C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09773" cy="311869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F2DA5CB-6DF8-43A0-8914-AC0A453B01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45" y="3406793"/>
            <a:ext cx="4574855" cy="3451207"/>
          </a:xfrm>
          <a:prstGeom prst="rect">
            <a:avLst/>
          </a:prstGeom>
        </p:spPr>
      </p:pic>
      <p:sp>
        <p:nvSpPr>
          <p:cNvPr id="11" name="그림 개체 틀 5">
            <a:extLst>
              <a:ext uri="{FF2B5EF4-FFF2-40B4-BE49-F238E27FC236}">
                <a16:creationId xmlns:a16="http://schemas.microsoft.com/office/drawing/2014/main" id="{FE1F1B9A-299C-4D16-9523-E3BD3441A9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0709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55EDC4A0-C56E-4B5B-BDBC-4F83DB119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44FE60E-E51E-4DBC-9776-070D289021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191" y="0"/>
            <a:ext cx="3416809" cy="290084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EB14A31-10DC-4617-8879-8B773B702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9350" cy="3296418"/>
          </a:xfrm>
          <a:prstGeom prst="rect">
            <a:avLst/>
          </a:prstGeom>
        </p:spPr>
      </p:pic>
      <p:sp>
        <p:nvSpPr>
          <p:cNvPr id="11" name="그림 개체 틀 8">
            <a:extLst>
              <a:ext uri="{FF2B5EF4-FFF2-40B4-BE49-F238E27FC236}">
                <a16:creationId xmlns:a16="http://schemas.microsoft.com/office/drawing/2014/main" id="{4DA9B3F5-0C8A-4F66-BBD7-935BE8B417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07866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828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610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488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AE43E-D569-07B7-03DA-10220323A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15C6B-72B4-222C-09F6-C38E573BC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01E3D-517C-F59B-D2CE-CAFCB5CD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FB9D-AE4C-45DA-9287-ECA3FA7A791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2BE4B-50AE-E7FF-E01D-F0BF8774A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30CF4-BFE6-F3C5-8B82-27B8154A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2174-0615-452F-BFFC-52960A41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4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C5B8C-9E58-0120-1863-38277A4D2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1EA50-3BB2-2993-C381-A15D389B0C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649E7B-17D1-42E5-06DC-A738CFCC0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068351-D66D-B420-F1DF-AFF8BD69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FB9D-AE4C-45DA-9287-ECA3FA7A791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858F6-B82C-D404-317E-1F7971185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1FB81-653F-620C-B8C7-DF91898CB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2174-0615-452F-BFFC-52960A41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25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B42D0-2C27-C538-3380-8F650F2C0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B7731-3E45-6200-80F6-70A61EF5F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EED30-A362-D068-C9E5-80CBAE571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46377C-A899-A31C-4DA6-621FB93F4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EFAEAF-5512-FE77-0330-211E0A275A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84198-DE5C-FF25-1FCF-21651FA36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FB9D-AE4C-45DA-9287-ECA3FA7A791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552D3E-2246-B170-9CF9-D76CFCC34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77B341-19BA-DA06-A7DC-74706FB96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2174-0615-452F-BFFC-52960A41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27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D3BAA-723B-2E75-891A-EBE619F4E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56B35F-3A22-BCB9-59CC-2BBA9078A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FB9D-AE4C-45DA-9287-ECA3FA7A791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0A4CF-4931-714D-8F8C-5E5B098E7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E4739D-53AF-731A-F289-B6C0B1098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2174-0615-452F-BFFC-52960A41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29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628F21-4463-B84A-3CDE-79AAE554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FB9D-AE4C-45DA-9287-ECA3FA7A791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F14404-330D-1696-5E98-541A7A287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D6C1B-857D-905D-205F-2D8F884DF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2174-0615-452F-BFFC-52960A41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74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6BF9B-A0A5-9248-7923-36D815B0D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5881B-5696-8298-A91A-3D915D595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652C3-2B81-A103-A7E0-5B2A35951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6BD65-708E-B0B8-DC4B-C8971209D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FB9D-AE4C-45DA-9287-ECA3FA7A791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8ED0E-768B-12F5-7A47-F279D00A5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A4CF0-359E-A65F-DF32-ABE2025C5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2174-0615-452F-BFFC-52960A41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72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1676F-188A-EB84-10E2-601760940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A9948-4C27-3F1A-3782-98A4290E0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F9DBD-3F27-1579-499C-EB0134F2E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D45D9-DFDF-9B43-B063-6382E5097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FB9D-AE4C-45DA-9287-ECA3FA7A791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86DED-75B2-DED9-A38E-5C497349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EC6A6-5903-A70E-E8AB-77F156B9C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2174-0615-452F-BFFC-52960A41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58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40685B-F4E6-E78E-FFDC-B007FB12F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8A881-3289-B017-3752-76061D8A0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8EAD5-2E2D-E9CF-D4F4-7A2F17DFF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4FB9D-AE4C-45DA-9287-ECA3FA7A791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07574-3763-88D2-95B4-0313F25C2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BFA95-BC3D-CC99-30BE-C3560D052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C2174-0615-452F-BFFC-52960A41D5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148A05C-E5BA-B40F-EE49-F850AA7791AE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361951"/>
            <a:ext cx="10096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9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9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1.pn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>
            <a:extLst>
              <a:ext uri="{FF2B5EF4-FFF2-40B4-BE49-F238E27FC236}">
                <a16:creationId xmlns:a16="http://schemas.microsoft.com/office/drawing/2014/main" id="{9345A922-352E-5680-50C4-A94A94722F2D}"/>
              </a:ext>
            </a:extLst>
          </p:cNvPr>
          <p:cNvSpPr/>
          <p:nvPr/>
        </p:nvSpPr>
        <p:spPr>
          <a:xfrm>
            <a:off x="-710296" y="128423"/>
            <a:ext cx="12869697" cy="8555116"/>
          </a:xfrm>
          <a:custGeom>
            <a:avLst/>
            <a:gdLst/>
            <a:ahLst/>
            <a:cxnLst/>
            <a:rect l="l" t="t" r="r" b="b"/>
            <a:pathLst>
              <a:path w="12298977" h="13370160">
                <a:moveTo>
                  <a:pt x="0" y="0"/>
                </a:moveTo>
                <a:lnTo>
                  <a:pt x="12298978" y="0"/>
                </a:lnTo>
                <a:lnTo>
                  <a:pt x="12298978" y="13370160"/>
                </a:lnTo>
                <a:lnTo>
                  <a:pt x="0" y="13370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226" r="-10226"/>
            </a:stretch>
          </a:blipFill>
          <a:scene3d>
            <a:camera prst="perspectiveFron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-946735">
            <a:off x="90204" y="4369454"/>
            <a:ext cx="2045914" cy="1703223"/>
          </a:xfrm>
          <a:custGeom>
            <a:avLst/>
            <a:gdLst/>
            <a:ahLst/>
            <a:cxnLst/>
            <a:rect l="l" t="t" r="r" b="b"/>
            <a:pathLst>
              <a:path w="3068871" h="2554835">
                <a:moveTo>
                  <a:pt x="0" y="0"/>
                </a:moveTo>
                <a:lnTo>
                  <a:pt x="3068871" y="0"/>
                </a:lnTo>
                <a:lnTo>
                  <a:pt x="3068871" y="2554835"/>
                </a:lnTo>
                <a:lnTo>
                  <a:pt x="0" y="2554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-1487957" y="4524827"/>
            <a:ext cx="13917441" cy="7480625"/>
          </a:xfrm>
          <a:custGeom>
            <a:avLst/>
            <a:gdLst/>
            <a:ahLst/>
            <a:cxnLst/>
            <a:rect l="l" t="t" r="r" b="b"/>
            <a:pathLst>
              <a:path w="20876161" h="11220937">
                <a:moveTo>
                  <a:pt x="0" y="0"/>
                </a:moveTo>
                <a:lnTo>
                  <a:pt x="20876162" y="0"/>
                </a:lnTo>
                <a:lnTo>
                  <a:pt x="20876162" y="11220937"/>
                </a:lnTo>
                <a:lnTo>
                  <a:pt x="0" y="11220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32599" y="839219"/>
            <a:ext cx="2004638" cy="912110"/>
          </a:xfrm>
          <a:custGeom>
            <a:avLst/>
            <a:gdLst/>
            <a:ahLst/>
            <a:cxnLst/>
            <a:rect l="l" t="t" r="r" b="b"/>
            <a:pathLst>
              <a:path w="3006957" h="1368165">
                <a:moveTo>
                  <a:pt x="0" y="0"/>
                </a:moveTo>
                <a:lnTo>
                  <a:pt x="3006957" y="0"/>
                </a:lnTo>
                <a:lnTo>
                  <a:pt x="3006957" y="1368165"/>
                </a:lnTo>
                <a:lnTo>
                  <a:pt x="0" y="13681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9112481" y="782782"/>
            <a:ext cx="2393719" cy="1484105"/>
          </a:xfrm>
          <a:custGeom>
            <a:avLst/>
            <a:gdLst/>
            <a:ahLst/>
            <a:cxnLst/>
            <a:rect l="l" t="t" r="r" b="b"/>
            <a:pathLst>
              <a:path w="3590578" h="2226158">
                <a:moveTo>
                  <a:pt x="0" y="0"/>
                </a:moveTo>
                <a:lnTo>
                  <a:pt x="3590578" y="0"/>
                </a:lnTo>
                <a:lnTo>
                  <a:pt x="3590578" y="2226158"/>
                </a:lnTo>
                <a:lnTo>
                  <a:pt x="0" y="22261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1238418" y="0"/>
            <a:ext cx="1192502" cy="1064308"/>
          </a:xfrm>
          <a:custGeom>
            <a:avLst/>
            <a:gdLst/>
            <a:ahLst/>
            <a:cxnLst/>
            <a:rect l="l" t="t" r="r" b="b"/>
            <a:pathLst>
              <a:path w="1788753" h="1596462">
                <a:moveTo>
                  <a:pt x="0" y="0"/>
                </a:moveTo>
                <a:lnTo>
                  <a:pt x="1788754" y="0"/>
                </a:lnTo>
                <a:lnTo>
                  <a:pt x="1788754" y="1596462"/>
                </a:lnTo>
                <a:lnTo>
                  <a:pt x="0" y="15964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rot="211475">
            <a:off x="10196945" y="414413"/>
            <a:ext cx="1813164" cy="919769"/>
          </a:xfrm>
          <a:custGeom>
            <a:avLst/>
            <a:gdLst/>
            <a:ahLst/>
            <a:cxnLst/>
            <a:rect l="l" t="t" r="r" b="b"/>
            <a:pathLst>
              <a:path w="2719746" h="1379653">
                <a:moveTo>
                  <a:pt x="0" y="0"/>
                </a:moveTo>
                <a:lnTo>
                  <a:pt x="2719746" y="0"/>
                </a:lnTo>
                <a:lnTo>
                  <a:pt x="2719746" y="1379653"/>
                </a:lnTo>
                <a:lnTo>
                  <a:pt x="0" y="13796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10672007" y="2740688"/>
            <a:ext cx="1364660" cy="2974737"/>
          </a:xfrm>
          <a:custGeom>
            <a:avLst/>
            <a:gdLst/>
            <a:ahLst/>
            <a:cxnLst/>
            <a:rect l="l" t="t" r="r" b="b"/>
            <a:pathLst>
              <a:path w="2046990" h="4462105">
                <a:moveTo>
                  <a:pt x="0" y="0"/>
                </a:moveTo>
                <a:lnTo>
                  <a:pt x="2046990" y="0"/>
                </a:lnTo>
                <a:lnTo>
                  <a:pt x="2046990" y="4462105"/>
                </a:lnTo>
                <a:lnTo>
                  <a:pt x="0" y="44621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5310800" y="5059108"/>
            <a:ext cx="6881200" cy="1829253"/>
          </a:xfrm>
          <a:custGeom>
            <a:avLst/>
            <a:gdLst/>
            <a:ahLst/>
            <a:cxnLst/>
            <a:rect l="l" t="t" r="r" b="b"/>
            <a:pathLst>
              <a:path w="10321800" h="2743879">
                <a:moveTo>
                  <a:pt x="0" y="0"/>
                </a:moveTo>
                <a:lnTo>
                  <a:pt x="10321800" y="0"/>
                </a:lnTo>
                <a:lnTo>
                  <a:pt x="10321800" y="2743879"/>
                </a:lnTo>
                <a:lnTo>
                  <a:pt x="0" y="2743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1373941" y="5257574"/>
            <a:ext cx="6881200" cy="1829253"/>
          </a:xfrm>
          <a:custGeom>
            <a:avLst/>
            <a:gdLst/>
            <a:ahLst/>
            <a:cxnLst/>
            <a:rect l="l" t="t" r="r" b="b"/>
            <a:pathLst>
              <a:path w="10321800" h="2743879">
                <a:moveTo>
                  <a:pt x="0" y="0"/>
                </a:moveTo>
                <a:lnTo>
                  <a:pt x="10321800" y="0"/>
                </a:lnTo>
                <a:lnTo>
                  <a:pt x="10321800" y="2743878"/>
                </a:lnTo>
                <a:lnTo>
                  <a:pt x="0" y="27438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8751400" y="4309218"/>
            <a:ext cx="1796743" cy="911847"/>
          </a:xfrm>
          <a:custGeom>
            <a:avLst/>
            <a:gdLst/>
            <a:ahLst/>
            <a:cxnLst/>
            <a:rect l="l" t="t" r="r" b="b"/>
            <a:pathLst>
              <a:path w="2695114" h="1367770">
                <a:moveTo>
                  <a:pt x="0" y="0"/>
                </a:moveTo>
                <a:lnTo>
                  <a:pt x="2695114" y="0"/>
                </a:lnTo>
                <a:lnTo>
                  <a:pt x="2695114" y="1367770"/>
                </a:lnTo>
                <a:lnTo>
                  <a:pt x="0" y="136777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 rot="103634">
            <a:off x="10683599" y="1763729"/>
            <a:ext cx="1577997" cy="792943"/>
          </a:xfrm>
          <a:custGeom>
            <a:avLst/>
            <a:gdLst/>
            <a:ahLst/>
            <a:cxnLst/>
            <a:rect l="l" t="t" r="r" b="b"/>
            <a:pathLst>
              <a:path w="2366995" h="1189415">
                <a:moveTo>
                  <a:pt x="0" y="0"/>
                </a:moveTo>
                <a:lnTo>
                  <a:pt x="2366994" y="0"/>
                </a:lnTo>
                <a:lnTo>
                  <a:pt x="2366994" y="1189415"/>
                </a:lnTo>
                <a:lnTo>
                  <a:pt x="0" y="118941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TextBox 15"/>
          <p:cNvSpPr txBox="1"/>
          <p:nvPr/>
        </p:nvSpPr>
        <p:spPr>
          <a:xfrm>
            <a:off x="5202219" y="2406400"/>
            <a:ext cx="1955911" cy="551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  <a:spcBef>
                <a:spcPct val="0"/>
              </a:spcBef>
            </a:pPr>
            <a:r>
              <a:rPr lang="en-US" sz="3480">
                <a:solidFill>
                  <a:srgbClr val="FFDE59"/>
                </a:solidFill>
                <a:latin typeface="UTM Androgyne"/>
                <a:ea typeface="UTM Androgyne"/>
                <a:cs typeface="UTM Androgyne"/>
                <a:sym typeface="UTM Androgyne"/>
              </a:rPr>
              <a:t>Tiếng Việt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46036" y="2389664"/>
            <a:ext cx="2068275" cy="58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2"/>
              </a:lnSpc>
              <a:spcBef>
                <a:spcPct val="0"/>
              </a:spcBef>
            </a:pPr>
            <a:r>
              <a:rPr lang="en-US" sz="3680" dirty="0" err="1">
                <a:solidFill>
                  <a:srgbClr val="E10505"/>
                </a:solidFill>
                <a:latin typeface="UTM Androgyne"/>
                <a:ea typeface="UTM Androgyne"/>
                <a:cs typeface="UTM Androgyne"/>
                <a:sym typeface="UTM Androgyne"/>
              </a:rPr>
              <a:t>Tiếng</a:t>
            </a:r>
            <a:r>
              <a:rPr lang="en-US" sz="3680" dirty="0">
                <a:solidFill>
                  <a:srgbClr val="E10505"/>
                </a:solidFill>
                <a:latin typeface="UTM Androgyne"/>
                <a:ea typeface="UTM Androgyne"/>
                <a:cs typeface="UTM Androgyne"/>
                <a:sym typeface="UTM Androgyne"/>
              </a:rPr>
              <a:t> </a:t>
            </a:r>
            <a:r>
              <a:rPr lang="en-US" sz="3680" dirty="0" err="1">
                <a:solidFill>
                  <a:srgbClr val="E10505"/>
                </a:solidFill>
                <a:latin typeface="UTM Androgyne"/>
                <a:ea typeface="UTM Androgyne"/>
                <a:cs typeface="UTM Androgyne"/>
                <a:sym typeface="UTM Androgyne"/>
              </a:rPr>
              <a:t>Việt</a:t>
            </a:r>
            <a:endParaRPr lang="en-US" sz="3680" dirty="0">
              <a:solidFill>
                <a:srgbClr val="E10505"/>
              </a:solidFill>
              <a:latin typeface="UTM Androgyne"/>
              <a:ea typeface="UTM Androgyne"/>
              <a:cs typeface="UTM Androgyne"/>
              <a:sym typeface="UTM Androgyn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73942" y="3134415"/>
            <a:ext cx="9444117" cy="11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  <a:spcBef>
                <a:spcPct val="0"/>
              </a:spcBef>
            </a:pPr>
            <a:r>
              <a:rPr lang="en-US" sz="3480" dirty="0" err="1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Chủ</a:t>
            </a:r>
            <a:r>
              <a:rPr lang="en-US" sz="3480" dirty="0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điểm</a:t>
            </a:r>
            <a:r>
              <a:rPr lang="en-US" sz="3480" dirty="0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: </a:t>
            </a:r>
            <a:r>
              <a:rPr lang="en-US" sz="3480" dirty="0" err="1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Chắp</a:t>
            </a:r>
            <a:r>
              <a:rPr lang="en-US" sz="3480" dirty="0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cánh</a:t>
            </a:r>
            <a:r>
              <a:rPr lang="en-US" sz="3480" dirty="0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ước</a:t>
            </a:r>
            <a:r>
              <a:rPr lang="en-US" sz="3480" dirty="0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mơ</a:t>
            </a:r>
            <a:endParaRPr lang="en-US" sz="3480" dirty="0">
              <a:solidFill>
                <a:srgbClr val="000000"/>
              </a:solidFill>
              <a:latin typeface="UTM Androgyne"/>
              <a:ea typeface="UTM Androgyne"/>
              <a:cs typeface="UTM Androgyne"/>
              <a:sym typeface="UTM Androgyne"/>
            </a:endParaRPr>
          </a:p>
          <a:p>
            <a:pPr algn="ctr">
              <a:lnSpc>
                <a:spcPts val="4872"/>
              </a:lnSpc>
              <a:spcBef>
                <a:spcPct val="0"/>
              </a:spcBef>
            </a:pPr>
            <a:r>
              <a:rPr lang="en-US" sz="3480" dirty="0" err="1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Bài</a:t>
            </a:r>
            <a:r>
              <a:rPr lang="en-US" sz="3480" dirty="0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 32: </a:t>
            </a:r>
            <a:r>
              <a:rPr lang="en-US" sz="3480" dirty="0" err="1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Đọc</a:t>
            </a:r>
            <a:r>
              <a:rPr lang="en-US" sz="3480" dirty="0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mở</a:t>
            </a:r>
            <a:r>
              <a:rPr lang="en-US" sz="3480" dirty="0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rộng</a:t>
            </a:r>
            <a:endParaRPr lang="en-US" sz="3480" dirty="0">
              <a:solidFill>
                <a:srgbClr val="000000"/>
              </a:solidFill>
              <a:latin typeface="UTM Androgyne"/>
              <a:ea typeface="UTM Androgyne"/>
              <a:cs typeface="UTM Androgyne"/>
              <a:sym typeface="UTM Androgyn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448207" y="4559953"/>
            <a:ext cx="7295585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94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gbalumo"/>
                <a:cs typeface="Times New Roman" panose="02020603050405020304" pitchFamily="18" charset="0"/>
                <a:sym typeface="Agbalumo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gbalumo"/>
                <a:cs typeface="Times New Roman" panose="02020603050405020304" pitchFamily="18" charset="0"/>
                <a:sym typeface="Agbalumo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gbalumo"/>
                <a:cs typeface="Times New Roman" panose="02020603050405020304" pitchFamily="18" charset="0"/>
                <a:sym typeface="Agbalumo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gbalumo"/>
                <a:cs typeface="Times New Roman" panose="02020603050405020304" pitchFamily="18" charset="0"/>
                <a:sym typeface="Agbalumo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gbalumo"/>
                <a:cs typeface="Times New Roman" panose="02020603050405020304" pitchFamily="18" charset="0"/>
                <a:sym typeface="Agbalumo"/>
              </a:rPr>
              <a:t>Nguyễn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gbalumo"/>
                <a:cs typeface="Times New Roman" panose="02020603050405020304" pitchFamily="18" charset="0"/>
                <a:sym typeface="Agbalumo"/>
              </a:rPr>
              <a:t> Phương Thùy</a:t>
            </a:r>
          </a:p>
          <a:p>
            <a:pPr algn="ctr">
              <a:lnSpc>
                <a:spcPts val="3394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gbalumo"/>
                <a:cs typeface="Times New Roman" panose="02020603050405020304" pitchFamily="18" charset="0"/>
                <a:sym typeface="Agbalumo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gbalumo"/>
                <a:cs typeface="Times New Roman" panose="02020603050405020304" pitchFamily="18" charset="0"/>
                <a:sym typeface="Agbalumo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gbalumo"/>
                <a:cs typeface="Times New Roman" panose="02020603050405020304" pitchFamily="18" charset="0"/>
                <a:sym typeface="Agbalumo"/>
              </a:rPr>
              <a:t>4A5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gbalumo"/>
              <a:cs typeface="Times New Roman" panose="02020603050405020304" pitchFamily="18" charset="0"/>
              <a:sym typeface="Agbalumo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077DB562-3A6A-5020-D251-D0DFB6006A8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67042" b="63578"/>
          <a:stretch>
            <a:fillRect/>
          </a:stretch>
        </p:blipFill>
        <p:spPr>
          <a:xfrm>
            <a:off x="687391" y="1920364"/>
            <a:ext cx="405081" cy="391147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88B0B0DB-B852-2FDA-05EA-621DF22CCD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67042" b="63578"/>
          <a:stretch>
            <a:fillRect/>
          </a:stretch>
        </p:blipFill>
        <p:spPr>
          <a:xfrm>
            <a:off x="-52076" y="2650243"/>
            <a:ext cx="1033201" cy="997661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F3945493-A9D5-C05A-42F7-06FCEED972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67042" b="63578"/>
          <a:stretch>
            <a:fillRect/>
          </a:stretch>
        </p:blipFill>
        <p:spPr>
          <a:xfrm>
            <a:off x="3062544" y="886273"/>
            <a:ext cx="405081" cy="391147"/>
          </a:xfrm>
          <a:prstGeom prst="rect">
            <a:avLst/>
          </a:prstGeom>
        </p:spPr>
      </p:pic>
      <p:sp>
        <p:nvSpPr>
          <p:cNvPr id="23" name="Text Box 44">
            <a:extLst>
              <a:ext uri="{FF2B5EF4-FFF2-40B4-BE49-F238E27FC236}">
                <a16:creationId xmlns:a16="http://schemas.microsoft.com/office/drawing/2014/main" id="{697C68D1-8DA3-1F63-2B97-9CEE684BA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65" y="129548"/>
            <a:ext cx="10836132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ỦY BAN NHÂN </a:t>
            </a:r>
            <a:r>
              <a:rPr lang="en-US" sz="24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DÂN</a:t>
            </a:r>
            <a:r>
              <a:rPr lang="en-US" sz="24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QUẬN</a:t>
            </a:r>
            <a:r>
              <a:rPr lang="en-US" sz="24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HỒNG</a:t>
            </a:r>
            <a:r>
              <a:rPr lang="en-US" sz="24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BÀNG</a:t>
            </a:r>
            <a:endParaRPr lang="en-US" sz="24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24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</a:t>
            </a:r>
            <a:r>
              <a:rPr lang="en-US" sz="24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TIỂU</a:t>
            </a:r>
            <a:r>
              <a:rPr lang="en-US" sz="24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24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ĐẠI</a:t>
            </a:r>
            <a:r>
              <a:rPr lang="en-US" sz="24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BẢN</a:t>
            </a:r>
            <a:r>
              <a:rPr lang="en-US" sz="24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I</a:t>
            </a:r>
            <a:endParaRPr lang="vi-VN" sz="24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E09873-07D6-57A1-620C-43478E0FB163}"/>
              </a:ext>
            </a:extLst>
          </p:cNvPr>
          <p:cNvSpPr/>
          <p:nvPr/>
        </p:nvSpPr>
        <p:spPr>
          <a:xfrm>
            <a:off x="1202852" y="1872531"/>
            <a:ext cx="9444116" cy="9577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MỪNG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THẦY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CÔ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VỀ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DỰ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GIỜ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THĂM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LỚP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FD94204E-469A-7C06-CC3C-D59DF88A0264}"/>
              </a:ext>
            </a:extLst>
          </p:cNvPr>
          <p:cNvSpPr/>
          <p:nvPr/>
        </p:nvSpPr>
        <p:spPr>
          <a:xfrm>
            <a:off x="3232328" y="0"/>
            <a:ext cx="5108713" cy="2612184"/>
          </a:xfrm>
          <a:prstGeom prst="cloudCallout">
            <a:avLst>
              <a:gd name="adj1" fmla="val -10551"/>
              <a:gd name="adj2" fmla="val 12227"/>
            </a:avLst>
          </a:prstGeom>
          <a:solidFill>
            <a:schemeClr val="accent4">
              <a:lumMod val="40000"/>
              <a:lumOff val="60000"/>
            </a:schemeClr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CE908EEC-E5A1-8879-EBF4-03F8642F9D0E}"/>
              </a:ext>
            </a:extLst>
          </p:cNvPr>
          <p:cNvGrpSpPr/>
          <p:nvPr/>
        </p:nvGrpSpPr>
        <p:grpSpPr>
          <a:xfrm>
            <a:off x="3404244" y="560197"/>
            <a:ext cx="4773681" cy="1025189"/>
            <a:chOff x="4552536" y="2093640"/>
            <a:chExt cx="4773681" cy="1025189"/>
          </a:xfrm>
        </p:grpSpPr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97F56730-DF7C-5F08-8A97-BA4BB45707BF}"/>
                </a:ext>
              </a:extLst>
            </p:cNvPr>
            <p:cNvSpPr txBox="1"/>
            <p:nvPr/>
          </p:nvSpPr>
          <p:spPr>
            <a:xfrm>
              <a:off x="4714461" y="2103166"/>
              <a:ext cx="46117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kumimoji="0" lang="en-US" sz="6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kumimoji="0" lang="en-US" sz="6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kumimoji="0" lang="en-US" sz="6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F5AE890C-71CF-FCE8-25B9-29FABE5115C4}"/>
                </a:ext>
              </a:extLst>
            </p:cNvPr>
            <p:cNvSpPr txBox="1"/>
            <p:nvPr/>
          </p:nvSpPr>
          <p:spPr>
            <a:xfrm>
              <a:off x="4552536" y="2093640"/>
              <a:ext cx="46117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A383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38324C72-456C-5764-E14B-000C64906D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5"/>
          <a:stretch/>
        </p:blipFill>
        <p:spPr>
          <a:xfrm>
            <a:off x="2546027" y="3356042"/>
            <a:ext cx="7098805" cy="478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5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B76ED77C-3B0B-A18A-B571-5CEB9C2E3E4E}"/>
              </a:ext>
            </a:extLst>
          </p:cNvPr>
          <p:cNvSpPr/>
          <p:nvPr/>
        </p:nvSpPr>
        <p:spPr>
          <a:xfrm>
            <a:off x="209551" y="228600"/>
            <a:ext cx="11791950" cy="6505137"/>
          </a:xfrm>
          <a:prstGeom prst="roundRect">
            <a:avLst>
              <a:gd name="adj" fmla="val 13446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doka One"/>
              <a:ea typeface="Arial Unicode MS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74F75E-00F1-4A66-B827-81469D0411E2}"/>
              </a:ext>
            </a:extLst>
          </p:cNvPr>
          <p:cNvSpPr txBox="1"/>
          <p:nvPr/>
        </p:nvSpPr>
        <p:spPr>
          <a:xfrm>
            <a:off x="1397454" y="434808"/>
            <a:ext cx="96667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latinLnBrk="1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4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8C16A-8DE2-651C-8895-C38CA40A9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175" y="1287347"/>
            <a:ext cx="8250185" cy="534205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75A11E-599B-A938-1DC7-8E397DCC94AA}"/>
              </a:ext>
            </a:extLst>
          </p:cNvPr>
          <p:cNvCxnSpPr>
            <a:cxnSpLocks/>
          </p:cNvCxnSpPr>
          <p:nvPr/>
        </p:nvCxnSpPr>
        <p:spPr>
          <a:xfrm>
            <a:off x="2114981" y="1159584"/>
            <a:ext cx="7837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796A96-3C2E-18CA-A5F2-CE2D68E50DCF}"/>
              </a:ext>
            </a:extLst>
          </p:cNvPr>
          <p:cNvCxnSpPr>
            <a:cxnSpLocks/>
          </p:cNvCxnSpPr>
          <p:nvPr/>
        </p:nvCxnSpPr>
        <p:spPr>
          <a:xfrm>
            <a:off x="3136490" y="1179254"/>
            <a:ext cx="35986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84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9">
            <a:extLst>
              <a:ext uri="{FF2B5EF4-FFF2-40B4-BE49-F238E27FC236}">
                <a16:creationId xmlns:a16="http://schemas.microsoft.com/office/drawing/2014/main" id="{570A1F71-CCC0-27EA-806D-873A84332669}"/>
              </a:ext>
            </a:extLst>
          </p:cNvPr>
          <p:cNvSpPr/>
          <p:nvPr/>
        </p:nvSpPr>
        <p:spPr>
          <a:xfrm>
            <a:off x="1848465" y="1432595"/>
            <a:ext cx="8858864" cy="2612631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8A13CF-64F1-2B36-0110-4E7C171E3252}"/>
              </a:ext>
            </a:extLst>
          </p:cNvPr>
          <p:cNvSpPr/>
          <p:nvPr/>
        </p:nvSpPr>
        <p:spPr>
          <a:xfrm>
            <a:off x="4493247" y="339183"/>
            <a:ext cx="3205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</a:p>
        </p:txBody>
      </p:sp>
    </p:spTree>
    <p:extLst>
      <p:ext uri="{BB962C8B-B14F-4D97-AF65-F5344CB8AC3E}">
        <p14:creationId xmlns:p14="http://schemas.microsoft.com/office/powerpoint/2010/main" val="1572267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9">
            <a:extLst>
              <a:ext uri="{FF2B5EF4-FFF2-40B4-BE49-F238E27FC236}">
                <a16:creationId xmlns:a16="http://schemas.microsoft.com/office/drawing/2014/main" id="{570A1F71-CCC0-27EA-806D-873A84332669}"/>
              </a:ext>
            </a:extLst>
          </p:cNvPr>
          <p:cNvSpPr/>
          <p:nvPr/>
        </p:nvSpPr>
        <p:spPr>
          <a:xfrm>
            <a:off x="1848465" y="1432595"/>
            <a:ext cx="8858864" cy="2612631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8A13CF-64F1-2B36-0110-4E7C171E3252}"/>
              </a:ext>
            </a:extLst>
          </p:cNvPr>
          <p:cNvSpPr/>
          <p:nvPr/>
        </p:nvSpPr>
        <p:spPr>
          <a:xfrm>
            <a:off x="4493247" y="339183"/>
            <a:ext cx="3205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</a:p>
        </p:txBody>
      </p:sp>
      <p:pic>
        <p:nvPicPr>
          <p:cNvPr id="4" name="Đồng hồ đếm ngược 3 phút có âm thanh ( 3 - minute countdown with sound)">
            <a:hlinkClick r:id="" action="ppaction://media"/>
            <a:extLst>
              <a:ext uri="{FF2B5EF4-FFF2-40B4-BE49-F238E27FC236}">
                <a16:creationId xmlns:a16="http://schemas.microsoft.com/office/drawing/2014/main" id="{195B82DB-25D4-ED39-7551-DE38492C95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0585" y="4278144"/>
            <a:ext cx="3396615" cy="191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Lời nói: Hình bầu dục 6">
            <a:extLst>
              <a:ext uri="{FF2B5EF4-FFF2-40B4-BE49-F238E27FC236}">
                <a16:creationId xmlns:a16="http://schemas.microsoft.com/office/drawing/2014/main" id="{76287783-BEAD-04E0-C323-86EFDE8715C6}"/>
              </a:ext>
            </a:extLst>
          </p:cNvPr>
          <p:cNvSpPr/>
          <p:nvPr/>
        </p:nvSpPr>
        <p:spPr>
          <a:xfrm>
            <a:off x="2118599" y="2266932"/>
            <a:ext cx="2418484" cy="1460314"/>
          </a:xfrm>
          <a:prstGeom prst="wedgeEllipseCallout">
            <a:avLst>
              <a:gd name="adj1" fmla="val 35858"/>
              <a:gd name="adj2" fmla="val 70783"/>
            </a:avLst>
          </a:prstGeom>
          <a:solidFill>
            <a:schemeClr val="bg1"/>
          </a:solidFill>
          <a:ln w="698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Bong bóng Lời nói: Hình bầu dục 5">
            <a:extLst>
              <a:ext uri="{FF2B5EF4-FFF2-40B4-BE49-F238E27FC236}">
                <a16:creationId xmlns:a16="http://schemas.microsoft.com/office/drawing/2014/main" id="{DF9DC9B7-1055-63E5-C96D-9AF1552EB358}"/>
              </a:ext>
            </a:extLst>
          </p:cNvPr>
          <p:cNvSpPr/>
          <p:nvPr/>
        </p:nvSpPr>
        <p:spPr>
          <a:xfrm>
            <a:off x="6968683" y="1968686"/>
            <a:ext cx="2418484" cy="1460314"/>
          </a:xfrm>
          <a:prstGeom prst="wedgeEllipseCallout">
            <a:avLst>
              <a:gd name="adj1" fmla="val -34565"/>
              <a:gd name="adj2" fmla="val 61908"/>
            </a:avLst>
          </a:prstGeom>
          <a:solidFill>
            <a:schemeClr val="bg1"/>
          </a:solidFill>
          <a:ln w="698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 xét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FD94204E-469A-7C06-CC3C-D59DF88A0264}"/>
              </a:ext>
            </a:extLst>
          </p:cNvPr>
          <p:cNvSpPr/>
          <p:nvPr/>
        </p:nvSpPr>
        <p:spPr>
          <a:xfrm>
            <a:off x="3232328" y="0"/>
            <a:ext cx="5108713" cy="2612184"/>
          </a:xfrm>
          <a:prstGeom prst="cloudCallout">
            <a:avLst>
              <a:gd name="adj1" fmla="val -10551"/>
              <a:gd name="adj2" fmla="val 12227"/>
            </a:avLst>
          </a:prstGeom>
          <a:solidFill>
            <a:schemeClr val="accent4">
              <a:lumMod val="40000"/>
              <a:lumOff val="60000"/>
            </a:schemeClr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CE908EEC-E5A1-8879-EBF4-03F8642F9D0E}"/>
              </a:ext>
            </a:extLst>
          </p:cNvPr>
          <p:cNvGrpSpPr/>
          <p:nvPr/>
        </p:nvGrpSpPr>
        <p:grpSpPr>
          <a:xfrm>
            <a:off x="3404244" y="560197"/>
            <a:ext cx="4773681" cy="1025189"/>
            <a:chOff x="4552536" y="2093640"/>
            <a:chExt cx="4773681" cy="1025189"/>
          </a:xfrm>
        </p:grpSpPr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97F56730-DF7C-5F08-8A97-BA4BB45707BF}"/>
                </a:ext>
              </a:extLst>
            </p:cNvPr>
            <p:cNvSpPr txBox="1"/>
            <p:nvPr/>
          </p:nvSpPr>
          <p:spPr>
            <a:xfrm>
              <a:off x="4714461" y="2103166"/>
              <a:ext cx="46117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kumimoji="0" lang="en-US" sz="6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kumimoji="0" lang="en-US" sz="6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kumimoji="0" lang="en-US" sz="6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F5AE890C-71CF-FCE8-25B9-29FABE5115C4}"/>
                </a:ext>
              </a:extLst>
            </p:cNvPr>
            <p:cNvSpPr txBox="1"/>
            <p:nvPr/>
          </p:nvSpPr>
          <p:spPr>
            <a:xfrm>
              <a:off x="4552536" y="2093640"/>
              <a:ext cx="46117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A383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38324C72-456C-5764-E14B-000C64906D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5"/>
          <a:stretch/>
        </p:blipFill>
        <p:spPr>
          <a:xfrm>
            <a:off x="2546027" y="3356042"/>
            <a:ext cx="7098805" cy="478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3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writing on it&#10;&#10;Description automatically generated">
            <a:extLst>
              <a:ext uri="{FF2B5EF4-FFF2-40B4-BE49-F238E27FC236}">
                <a16:creationId xmlns:a16="http://schemas.microsoft.com/office/drawing/2014/main" id="{BF3FB12D-F9A5-DE25-64D5-690057706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" y="0"/>
            <a:ext cx="11529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42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's writing pad&#10;&#10;Description automatically generated">
            <a:extLst>
              <a:ext uri="{FF2B5EF4-FFF2-40B4-BE49-F238E27FC236}">
                <a16:creationId xmlns:a16="http://schemas.microsoft.com/office/drawing/2014/main" id="{4A66D0C1-1804-3D5C-8A5C-3A97E6063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3" y="0"/>
            <a:ext cx="11803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50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978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74F75E-00F1-4A66-B827-81469D0411E2}"/>
              </a:ext>
            </a:extLst>
          </p:cNvPr>
          <p:cNvSpPr txBox="1"/>
          <p:nvPr/>
        </p:nvSpPr>
        <p:spPr>
          <a:xfrm>
            <a:off x="466725" y="181511"/>
            <a:ext cx="10959873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latinLnBrk="1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với bạn về ước mơ được nói 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trong câu chuyện và ý nghĩa của câu chuyện.</a:t>
            </a:r>
            <a:endParaRPr kumimoji="0" lang="vi-VN" sz="40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1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E93FBE7-ECA1-57C6-F492-C50FE4B31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6"/>
          <a:stretch/>
        </p:blipFill>
        <p:spPr>
          <a:xfrm>
            <a:off x="3790950" y="3787563"/>
            <a:ext cx="3850809" cy="2022686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67D83215-E7ED-A5C4-0DC7-B03A9ABAEBF6}"/>
              </a:ext>
            </a:extLst>
          </p:cNvPr>
          <p:cNvSpPr/>
          <p:nvPr/>
        </p:nvSpPr>
        <p:spPr>
          <a:xfrm>
            <a:off x="466725" y="3295650"/>
            <a:ext cx="3038475" cy="1143000"/>
          </a:xfrm>
          <a:prstGeom prst="wedgeRoundRectCallout">
            <a:avLst>
              <a:gd name="adj1" fmla="val 65895"/>
              <a:gd name="adj2" fmla="val 3950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 truyện, tên tác giả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vi-VN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FFC1F8-7823-0E4F-5C98-CD8DA3B04803}"/>
              </a:ext>
            </a:extLst>
          </p:cNvPr>
          <p:cNvSpPr/>
          <p:nvPr/>
        </p:nvSpPr>
        <p:spPr>
          <a:xfrm>
            <a:off x="3705225" y="1819275"/>
            <a:ext cx="3038475" cy="1485900"/>
          </a:xfrm>
          <a:prstGeom prst="wedgeRoundRectCallout">
            <a:avLst>
              <a:gd name="adj1" fmla="val -6205"/>
              <a:gd name="adj2" fmla="val 8950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 dung câu chuyện nói về điều gì?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0619BA0-2A13-515C-6C51-0A70D24F127E}"/>
              </a:ext>
            </a:extLst>
          </p:cNvPr>
          <p:cNvSpPr/>
          <p:nvPr/>
        </p:nvSpPr>
        <p:spPr>
          <a:xfrm>
            <a:off x="7181851" y="1952624"/>
            <a:ext cx="2628900" cy="1285875"/>
          </a:xfrm>
          <a:prstGeom prst="wedgeRoundRectCallout">
            <a:avLst>
              <a:gd name="adj1" fmla="val -65766"/>
              <a:gd name="adj2" fmla="val 9014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 vật chính trong truyện là ai? 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7A8D2AB-A8D6-3BBE-0D65-CA6849B95A47}"/>
              </a:ext>
            </a:extLst>
          </p:cNvPr>
          <p:cNvSpPr/>
          <p:nvPr/>
        </p:nvSpPr>
        <p:spPr>
          <a:xfrm>
            <a:off x="7858125" y="3438525"/>
            <a:ext cx="3781425" cy="1485900"/>
          </a:xfrm>
          <a:prstGeom prst="wedgeRoundRectCallout">
            <a:avLst>
              <a:gd name="adj1" fmla="val -61232"/>
              <a:gd name="adj2" fmla="val 1834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 vật đó có ước mơ gì? Em học hỏi được gì ở người đó? 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E80C5FD-0358-E364-6F4F-0A2182118964}"/>
              </a:ext>
            </a:extLst>
          </p:cNvPr>
          <p:cNvSpPr/>
          <p:nvPr/>
        </p:nvSpPr>
        <p:spPr>
          <a:xfrm>
            <a:off x="7981950" y="5238750"/>
            <a:ext cx="3781425" cy="1047750"/>
          </a:xfrm>
          <a:prstGeom prst="wedgeRoundRectCallout">
            <a:avLst>
              <a:gd name="adj1" fmla="val -63499"/>
              <a:gd name="adj2" fmla="val -3421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 câu chuyện là gì?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11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3F6565-E257-3C9A-F75E-C34536E59414}"/>
              </a:ext>
            </a:extLst>
          </p:cNvPr>
          <p:cNvSpPr/>
          <p:nvPr/>
        </p:nvSpPr>
        <p:spPr>
          <a:xfrm>
            <a:off x="4493247" y="339183"/>
            <a:ext cx="3205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</a:p>
        </p:txBody>
      </p:sp>
      <p:sp>
        <p:nvSpPr>
          <p:cNvPr id="3" name="Hình chữ nhật: Góc Tròn 9">
            <a:extLst>
              <a:ext uri="{FF2B5EF4-FFF2-40B4-BE49-F238E27FC236}">
                <a16:creationId xmlns:a16="http://schemas.microsoft.com/office/drawing/2014/main" id="{2A6C2157-8BD4-EFEC-2B5E-AF8375ED4F55}"/>
              </a:ext>
            </a:extLst>
          </p:cNvPr>
          <p:cNvSpPr/>
          <p:nvPr/>
        </p:nvSpPr>
        <p:spPr>
          <a:xfrm>
            <a:off x="1848465" y="1432595"/>
            <a:ext cx="9104670" cy="2612631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581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7F7C7-F880-5DD9-1FC2-FF640B325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76" y="692511"/>
            <a:ext cx="11723624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44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8A13CF-64F1-2B36-0110-4E7C171E3252}"/>
              </a:ext>
            </a:extLst>
          </p:cNvPr>
          <p:cNvSpPr/>
          <p:nvPr/>
        </p:nvSpPr>
        <p:spPr>
          <a:xfrm>
            <a:off x="4493247" y="339183"/>
            <a:ext cx="3205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</a:p>
        </p:txBody>
      </p:sp>
      <p:pic>
        <p:nvPicPr>
          <p:cNvPr id="4" name="ĐÊM NGƯỢC 2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1DD04037-198A-EE7D-0FCD-4D8CAC7E67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5991" y="4463530"/>
            <a:ext cx="3420000" cy="1923750"/>
          </a:xfrm>
          <a:prstGeom prst="rect">
            <a:avLst/>
          </a:prstGeom>
        </p:spPr>
      </p:pic>
      <p:sp>
        <p:nvSpPr>
          <p:cNvPr id="5" name="Hình chữ nhật: Góc Tròn 9">
            <a:extLst>
              <a:ext uri="{FF2B5EF4-FFF2-40B4-BE49-F238E27FC236}">
                <a16:creationId xmlns:a16="http://schemas.microsoft.com/office/drawing/2014/main" id="{01610282-BD79-FD3C-5E07-892050F6E0FC}"/>
              </a:ext>
            </a:extLst>
          </p:cNvPr>
          <p:cNvSpPr/>
          <p:nvPr/>
        </p:nvSpPr>
        <p:spPr>
          <a:xfrm>
            <a:off x="1848465" y="1432595"/>
            <a:ext cx="9104670" cy="2612631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290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1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741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18597-D2FA-4688-8E6E-FD58EF987B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8AA4A-A954-45E6-9EB0-FE884DEF84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Related image | Çerçeve, Çerçeveler, Tuval sanatı">
            <a:extLst>
              <a:ext uri="{FF2B5EF4-FFF2-40B4-BE49-F238E27FC236}">
                <a16:creationId xmlns:a16="http://schemas.microsoft.com/office/drawing/2014/main" id="{933633EE-E803-4F19-BE2B-E136AD032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6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C0077EFA-05D6-4BD0-9654-75BF805D1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78815"/>
            <a:ext cx="4267199" cy="2879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6B1A5-84F9-4C84-A1B0-8B51456A752E}"/>
              </a:ext>
            </a:extLst>
          </p:cNvPr>
          <p:cNvSpPr txBox="1"/>
          <p:nvPr/>
        </p:nvSpPr>
        <p:spPr>
          <a:xfrm>
            <a:off x="1227998" y="1712843"/>
            <a:ext cx="4267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 CHƠI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70210D-927B-4BEF-91DF-9631938589B6}"/>
              </a:ext>
            </a:extLst>
          </p:cNvPr>
          <p:cNvSpPr/>
          <p:nvPr/>
        </p:nvSpPr>
        <p:spPr>
          <a:xfrm>
            <a:off x="1947869" y="3759200"/>
            <a:ext cx="8009055" cy="291329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“PHÓNG VIÊN NHÍ”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476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4D0DC-A419-E02C-13C4-EEB79C2CD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DDEA4-8C88-496C-FCFB-5B59E4349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03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3D002E-0611-B645-9A6F-E42BCE42B434}"/>
              </a:ext>
            </a:extLst>
          </p:cNvPr>
          <p:cNvSpPr txBox="1"/>
          <p:nvPr/>
        </p:nvSpPr>
        <p:spPr>
          <a:xfrm>
            <a:off x="248954" y="1080086"/>
            <a:ext cx="10907510" cy="3154710"/>
          </a:xfrm>
          <a:custGeom>
            <a:avLst/>
            <a:gdLst>
              <a:gd name="connsiteX0" fmla="*/ 0 w 11582400"/>
              <a:gd name="connsiteY0" fmla="*/ 0 h 2600712"/>
              <a:gd name="connsiteX1" fmla="*/ 11582400 w 11582400"/>
              <a:gd name="connsiteY1" fmla="*/ 0 h 2600712"/>
              <a:gd name="connsiteX2" fmla="*/ 11582400 w 11582400"/>
              <a:gd name="connsiteY2" fmla="*/ 2600712 h 2600712"/>
              <a:gd name="connsiteX3" fmla="*/ 0 w 11582400"/>
              <a:gd name="connsiteY3" fmla="*/ 2600712 h 2600712"/>
              <a:gd name="connsiteX4" fmla="*/ 0 w 11582400"/>
              <a:gd name="connsiteY4" fmla="*/ 0 h 2600712"/>
              <a:gd name="connsiteX0" fmla="*/ 0 w 11582400"/>
              <a:gd name="connsiteY0" fmla="*/ 543213 h 3143925"/>
              <a:gd name="connsiteX1" fmla="*/ 4151453 w 11582400"/>
              <a:gd name="connsiteY1" fmla="*/ 0 h 3143925"/>
              <a:gd name="connsiteX2" fmla="*/ 11582400 w 11582400"/>
              <a:gd name="connsiteY2" fmla="*/ 543213 h 3143925"/>
              <a:gd name="connsiteX3" fmla="*/ 11582400 w 11582400"/>
              <a:gd name="connsiteY3" fmla="*/ 3143925 h 3143925"/>
              <a:gd name="connsiteX4" fmla="*/ 0 w 11582400"/>
              <a:gd name="connsiteY4" fmla="*/ 3143925 h 3143925"/>
              <a:gd name="connsiteX5" fmla="*/ 0 w 11582400"/>
              <a:gd name="connsiteY5" fmla="*/ 543213 h 3143925"/>
              <a:gd name="connsiteX0" fmla="*/ 0 w 11582400"/>
              <a:gd name="connsiteY0" fmla="*/ 571692 h 3172404"/>
              <a:gd name="connsiteX1" fmla="*/ 4151453 w 11582400"/>
              <a:gd name="connsiteY1" fmla="*/ 28479 h 3172404"/>
              <a:gd name="connsiteX2" fmla="*/ 11582400 w 11582400"/>
              <a:gd name="connsiteY2" fmla="*/ 571692 h 3172404"/>
              <a:gd name="connsiteX3" fmla="*/ 11582400 w 11582400"/>
              <a:gd name="connsiteY3" fmla="*/ 3172404 h 3172404"/>
              <a:gd name="connsiteX4" fmla="*/ 0 w 11582400"/>
              <a:gd name="connsiteY4" fmla="*/ 3172404 h 3172404"/>
              <a:gd name="connsiteX5" fmla="*/ 0 w 11582400"/>
              <a:gd name="connsiteY5" fmla="*/ 571692 h 3172404"/>
              <a:gd name="connsiteX0" fmla="*/ 0 w 11582400"/>
              <a:gd name="connsiteY0" fmla="*/ 650323 h 3251035"/>
              <a:gd name="connsiteX1" fmla="*/ 4151453 w 11582400"/>
              <a:gd name="connsiteY1" fmla="*/ 107110 h 3251035"/>
              <a:gd name="connsiteX2" fmla="*/ 7809053 w 11582400"/>
              <a:gd name="connsiteY2" fmla="*/ 37663 h 3251035"/>
              <a:gd name="connsiteX3" fmla="*/ 11582400 w 11582400"/>
              <a:gd name="connsiteY3" fmla="*/ 650323 h 3251035"/>
              <a:gd name="connsiteX4" fmla="*/ 11582400 w 11582400"/>
              <a:gd name="connsiteY4" fmla="*/ 3251035 h 3251035"/>
              <a:gd name="connsiteX5" fmla="*/ 0 w 11582400"/>
              <a:gd name="connsiteY5" fmla="*/ 3251035 h 3251035"/>
              <a:gd name="connsiteX6" fmla="*/ 0 w 11582400"/>
              <a:gd name="connsiteY6" fmla="*/ 650323 h 3251035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24527 w 11582400"/>
              <a:gd name="connsiteY3" fmla="*/ 295118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607726"/>
              <a:gd name="connsiteY0" fmla="*/ 711806 h 3312518"/>
              <a:gd name="connsiteX1" fmla="*/ 4151453 w 11607726"/>
              <a:gd name="connsiteY1" fmla="*/ 168593 h 3312518"/>
              <a:gd name="connsiteX2" fmla="*/ 7809053 w 11607726"/>
              <a:gd name="connsiteY2" fmla="*/ 99146 h 3312518"/>
              <a:gd name="connsiteX3" fmla="*/ 11524527 w 11607726"/>
              <a:gd name="connsiteY3" fmla="*/ 295118 h 3312518"/>
              <a:gd name="connsiteX4" fmla="*/ 11582400 w 11607726"/>
              <a:gd name="connsiteY4" fmla="*/ 3312518 h 3312518"/>
              <a:gd name="connsiteX5" fmla="*/ 0 w 11607726"/>
              <a:gd name="connsiteY5" fmla="*/ 3312518 h 3312518"/>
              <a:gd name="connsiteX6" fmla="*/ 0 w 11607726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625469"/>
              <a:gd name="connsiteY0" fmla="*/ 711806 h 3312518"/>
              <a:gd name="connsiteX1" fmla="*/ 4151453 w 11625469"/>
              <a:gd name="connsiteY1" fmla="*/ 168593 h 3312518"/>
              <a:gd name="connsiteX2" fmla="*/ 7809053 w 11625469"/>
              <a:gd name="connsiteY2" fmla="*/ 99146 h 3312518"/>
              <a:gd name="connsiteX3" fmla="*/ 11489803 w 11625469"/>
              <a:gd name="connsiteY3" fmla="*/ 399290 h 3312518"/>
              <a:gd name="connsiteX4" fmla="*/ 11582400 w 11625469"/>
              <a:gd name="connsiteY4" fmla="*/ 3312518 h 3312518"/>
              <a:gd name="connsiteX5" fmla="*/ 0 w 11625469"/>
              <a:gd name="connsiteY5" fmla="*/ 3312518 h 3312518"/>
              <a:gd name="connsiteX6" fmla="*/ 0 w 11625469"/>
              <a:gd name="connsiteY6" fmla="*/ 711806 h 3312518"/>
              <a:gd name="connsiteX0" fmla="*/ 0 w 12493355"/>
              <a:gd name="connsiteY0" fmla="*/ 711806 h 3312518"/>
              <a:gd name="connsiteX1" fmla="*/ 4151453 w 12493355"/>
              <a:gd name="connsiteY1" fmla="*/ 168593 h 3312518"/>
              <a:gd name="connsiteX2" fmla="*/ 7809053 w 12493355"/>
              <a:gd name="connsiteY2" fmla="*/ 99146 h 3312518"/>
              <a:gd name="connsiteX3" fmla="*/ 11489803 w 12493355"/>
              <a:gd name="connsiteY3" fmla="*/ 399290 h 3312518"/>
              <a:gd name="connsiteX4" fmla="*/ 11744446 w 12493355"/>
              <a:gd name="connsiteY4" fmla="*/ 1719602 h 3312518"/>
              <a:gd name="connsiteX5" fmla="*/ 11582400 w 12493355"/>
              <a:gd name="connsiteY5" fmla="*/ 3312518 h 3312518"/>
              <a:gd name="connsiteX6" fmla="*/ 0 w 12493355"/>
              <a:gd name="connsiteY6" fmla="*/ 3312518 h 3312518"/>
              <a:gd name="connsiteX7" fmla="*/ 0 w 12493355"/>
              <a:gd name="connsiteY7" fmla="*/ 711806 h 3312518"/>
              <a:gd name="connsiteX0" fmla="*/ 0 w 12493355"/>
              <a:gd name="connsiteY0" fmla="*/ 711806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0 w 12493355"/>
              <a:gd name="connsiteY8" fmla="*/ 711806 h 3312518"/>
              <a:gd name="connsiteX0" fmla="*/ 254643 w 12493355"/>
              <a:gd name="connsiteY0" fmla="*/ 792829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254643 w 12493355"/>
              <a:gd name="connsiteY8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254643 w 12493355"/>
              <a:gd name="connsiteY9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77165 w 12493355"/>
              <a:gd name="connsiteY9" fmla="*/ 1094570 h 3312518"/>
              <a:gd name="connsiteX10" fmla="*/ 254643 w 12493355"/>
              <a:gd name="connsiteY10" fmla="*/ 792829 h 3312518"/>
              <a:gd name="connsiteX0" fmla="*/ 1116362 w 13355074"/>
              <a:gd name="connsiteY0" fmla="*/ 792829 h 3312518"/>
              <a:gd name="connsiteX1" fmla="*/ 1274549 w 13355074"/>
              <a:gd name="connsiteY1" fmla="*/ 353790 h 3312518"/>
              <a:gd name="connsiteX2" fmla="*/ 2686661 w 13355074"/>
              <a:gd name="connsiteY2" fmla="*/ 133871 h 3312518"/>
              <a:gd name="connsiteX3" fmla="*/ 5013172 w 13355074"/>
              <a:gd name="connsiteY3" fmla="*/ 168593 h 3312518"/>
              <a:gd name="connsiteX4" fmla="*/ 8670772 w 13355074"/>
              <a:gd name="connsiteY4" fmla="*/ 99146 h 3312518"/>
              <a:gd name="connsiteX5" fmla="*/ 12351522 w 13355074"/>
              <a:gd name="connsiteY5" fmla="*/ 399290 h 3312518"/>
              <a:gd name="connsiteX6" fmla="*/ 12606165 w 13355074"/>
              <a:gd name="connsiteY6" fmla="*/ 1719602 h 3312518"/>
              <a:gd name="connsiteX7" fmla="*/ 12444119 w 13355074"/>
              <a:gd name="connsiteY7" fmla="*/ 3312518 h 3312518"/>
              <a:gd name="connsiteX8" fmla="*/ 861719 w 13355074"/>
              <a:gd name="connsiteY8" fmla="*/ 3312518 h 3312518"/>
              <a:gd name="connsiteX9" fmla="*/ 846286 w 13355074"/>
              <a:gd name="connsiteY9" fmla="*/ 2147866 h 3312518"/>
              <a:gd name="connsiteX10" fmla="*/ 938884 w 13355074"/>
              <a:gd name="connsiteY10" fmla="*/ 1094570 h 3312518"/>
              <a:gd name="connsiteX11" fmla="*/ 1116362 w 13355074"/>
              <a:gd name="connsiteY11" fmla="*/ 792829 h 3312518"/>
              <a:gd name="connsiteX0" fmla="*/ 1116362 w 13286134"/>
              <a:gd name="connsiteY0" fmla="*/ 792829 h 3312529"/>
              <a:gd name="connsiteX1" fmla="*/ 1274549 w 13286134"/>
              <a:gd name="connsiteY1" fmla="*/ 353790 h 3312529"/>
              <a:gd name="connsiteX2" fmla="*/ 2686661 w 13286134"/>
              <a:gd name="connsiteY2" fmla="*/ 133871 h 3312529"/>
              <a:gd name="connsiteX3" fmla="*/ 5013172 w 13286134"/>
              <a:gd name="connsiteY3" fmla="*/ 168593 h 3312529"/>
              <a:gd name="connsiteX4" fmla="*/ 8670772 w 13286134"/>
              <a:gd name="connsiteY4" fmla="*/ 99146 h 3312529"/>
              <a:gd name="connsiteX5" fmla="*/ 12351522 w 13286134"/>
              <a:gd name="connsiteY5" fmla="*/ 399290 h 3312529"/>
              <a:gd name="connsiteX6" fmla="*/ 12606165 w 13286134"/>
              <a:gd name="connsiteY6" fmla="*/ 1719602 h 3312529"/>
              <a:gd name="connsiteX7" fmla="*/ 12444119 w 13286134"/>
              <a:gd name="connsiteY7" fmla="*/ 3312518 h 3312529"/>
              <a:gd name="connsiteX8" fmla="*/ 1911157 w 13286134"/>
              <a:gd name="connsiteY8" fmla="*/ 3178013 h 3312529"/>
              <a:gd name="connsiteX9" fmla="*/ 861719 w 13286134"/>
              <a:gd name="connsiteY9" fmla="*/ 3312518 h 3312529"/>
              <a:gd name="connsiteX10" fmla="*/ 846286 w 13286134"/>
              <a:gd name="connsiteY10" fmla="*/ 2147866 h 3312529"/>
              <a:gd name="connsiteX11" fmla="*/ 938884 w 13286134"/>
              <a:gd name="connsiteY11" fmla="*/ 1094570 h 3312529"/>
              <a:gd name="connsiteX12" fmla="*/ 1116362 w 13286134"/>
              <a:gd name="connsiteY12" fmla="*/ 792829 h 3312529"/>
              <a:gd name="connsiteX0" fmla="*/ 1116362 w 13165746"/>
              <a:gd name="connsiteY0" fmla="*/ 792829 h 3385362"/>
              <a:gd name="connsiteX1" fmla="*/ 1274549 w 13165746"/>
              <a:gd name="connsiteY1" fmla="*/ 353790 h 3385362"/>
              <a:gd name="connsiteX2" fmla="*/ 2686661 w 13165746"/>
              <a:gd name="connsiteY2" fmla="*/ 133871 h 3385362"/>
              <a:gd name="connsiteX3" fmla="*/ 5013172 w 13165746"/>
              <a:gd name="connsiteY3" fmla="*/ 168593 h 3385362"/>
              <a:gd name="connsiteX4" fmla="*/ 8670772 w 13165746"/>
              <a:gd name="connsiteY4" fmla="*/ 99146 h 3385362"/>
              <a:gd name="connsiteX5" fmla="*/ 12351522 w 13165746"/>
              <a:gd name="connsiteY5" fmla="*/ 399290 h 3385362"/>
              <a:gd name="connsiteX6" fmla="*/ 12606165 w 13165746"/>
              <a:gd name="connsiteY6" fmla="*/ 1719602 h 3385362"/>
              <a:gd name="connsiteX7" fmla="*/ 12444119 w 13165746"/>
              <a:gd name="connsiteY7" fmla="*/ 3312518 h 3385362"/>
              <a:gd name="connsiteX8" fmla="*/ 3601061 w 13165746"/>
              <a:gd name="connsiteY8" fmla="*/ 3085415 h 3385362"/>
              <a:gd name="connsiteX9" fmla="*/ 1911157 w 13165746"/>
              <a:gd name="connsiteY9" fmla="*/ 3178013 h 3385362"/>
              <a:gd name="connsiteX10" fmla="*/ 861719 w 13165746"/>
              <a:gd name="connsiteY10" fmla="*/ 3312518 h 3385362"/>
              <a:gd name="connsiteX11" fmla="*/ 846286 w 13165746"/>
              <a:gd name="connsiteY11" fmla="*/ 2147866 h 3385362"/>
              <a:gd name="connsiteX12" fmla="*/ 938884 w 13165746"/>
              <a:gd name="connsiteY12" fmla="*/ 1094570 h 3385362"/>
              <a:gd name="connsiteX13" fmla="*/ 1116362 w 13165746"/>
              <a:gd name="connsiteY13" fmla="*/ 792829 h 3385362"/>
              <a:gd name="connsiteX0" fmla="*/ 1116362 w 13165746"/>
              <a:gd name="connsiteY0" fmla="*/ 792829 h 3410953"/>
              <a:gd name="connsiteX1" fmla="*/ 1274549 w 13165746"/>
              <a:gd name="connsiteY1" fmla="*/ 353790 h 3410953"/>
              <a:gd name="connsiteX2" fmla="*/ 2686661 w 13165746"/>
              <a:gd name="connsiteY2" fmla="*/ 133871 h 3410953"/>
              <a:gd name="connsiteX3" fmla="*/ 5013172 w 13165746"/>
              <a:gd name="connsiteY3" fmla="*/ 168593 h 3410953"/>
              <a:gd name="connsiteX4" fmla="*/ 8670772 w 13165746"/>
              <a:gd name="connsiteY4" fmla="*/ 99146 h 3410953"/>
              <a:gd name="connsiteX5" fmla="*/ 12351522 w 13165746"/>
              <a:gd name="connsiteY5" fmla="*/ 399290 h 3410953"/>
              <a:gd name="connsiteX6" fmla="*/ 12606165 w 13165746"/>
              <a:gd name="connsiteY6" fmla="*/ 1719602 h 3410953"/>
              <a:gd name="connsiteX7" fmla="*/ 12444119 w 13165746"/>
              <a:gd name="connsiteY7" fmla="*/ 3312518 h 3410953"/>
              <a:gd name="connsiteX8" fmla="*/ 3601061 w 13165746"/>
              <a:gd name="connsiteY8" fmla="*/ 3085415 h 3410953"/>
              <a:gd name="connsiteX9" fmla="*/ 1911157 w 13165746"/>
              <a:gd name="connsiteY9" fmla="*/ 3178013 h 3410953"/>
              <a:gd name="connsiteX10" fmla="*/ 861719 w 13165746"/>
              <a:gd name="connsiteY10" fmla="*/ 3312518 h 3410953"/>
              <a:gd name="connsiteX11" fmla="*/ 846286 w 13165746"/>
              <a:gd name="connsiteY11" fmla="*/ 2147866 h 3410953"/>
              <a:gd name="connsiteX12" fmla="*/ 938884 w 13165746"/>
              <a:gd name="connsiteY12" fmla="*/ 1094570 h 3410953"/>
              <a:gd name="connsiteX13" fmla="*/ 1116362 w 13165746"/>
              <a:gd name="connsiteY13" fmla="*/ 792829 h 3410953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1736"/>
              <a:gd name="connsiteX1" fmla="*/ 1274549 w 12995437"/>
              <a:gd name="connsiteY1" fmla="*/ 353790 h 3381736"/>
              <a:gd name="connsiteX2" fmla="*/ 2686661 w 12995437"/>
              <a:gd name="connsiteY2" fmla="*/ 133871 h 3381736"/>
              <a:gd name="connsiteX3" fmla="*/ 5013172 w 12995437"/>
              <a:gd name="connsiteY3" fmla="*/ 168593 h 3381736"/>
              <a:gd name="connsiteX4" fmla="*/ 8670772 w 12995437"/>
              <a:gd name="connsiteY4" fmla="*/ 99146 h 3381736"/>
              <a:gd name="connsiteX5" fmla="*/ 12351522 w 12995437"/>
              <a:gd name="connsiteY5" fmla="*/ 399290 h 3381736"/>
              <a:gd name="connsiteX6" fmla="*/ 12606165 w 12995437"/>
              <a:gd name="connsiteY6" fmla="*/ 1719602 h 3381736"/>
              <a:gd name="connsiteX7" fmla="*/ 12444119 w 12995437"/>
              <a:gd name="connsiteY7" fmla="*/ 3312518 h 3381736"/>
              <a:gd name="connsiteX8" fmla="*/ 5800250 w 12995437"/>
              <a:gd name="connsiteY8" fmla="*/ 3062265 h 3381736"/>
              <a:gd name="connsiteX9" fmla="*/ 3601061 w 12995437"/>
              <a:gd name="connsiteY9" fmla="*/ 3085415 h 3381736"/>
              <a:gd name="connsiteX10" fmla="*/ 1911157 w 12995437"/>
              <a:gd name="connsiteY10" fmla="*/ 3178013 h 3381736"/>
              <a:gd name="connsiteX11" fmla="*/ 861719 w 12995437"/>
              <a:gd name="connsiteY11" fmla="*/ 3312518 h 3381736"/>
              <a:gd name="connsiteX12" fmla="*/ 846286 w 12995437"/>
              <a:gd name="connsiteY12" fmla="*/ 2147866 h 3381736"/>
              <a:gd name="connsiteX13" fmla="*/ 938884 w 12995437"/>
              <a:gd name="connsiteY13" fmla="*/ 1094570 h 3381736"/>
              <a:gd name="connsiteX14" fmla="*/ 1116362 w 12995437"/>
              <a:gd name="connsiteY14" fmla="*/ 792829 h 3381736"/>
              <a:gd name="connsiteX0" fmla="*/ 1116362 w 12848311"/>
              <a:gd name="connsiteY0" fmla="*/ 792829 h 3418523"/>
              <a:gd name="connsiteX1" fmla="*/ 1274549 w 12848311"/>
              <a:gd name="connsiteY1" fmla="*/ 353790 h 3418523"/>
              <a:gd name="connsiteX2" fmla="*/ 2686661 w 12848311"/>
              <a:gd name="connsiteY2" fmla="*/ 133871 h 3418523"/>
              <a:gd name="connsiteX3" fmla="*/ 5013172 w 12848311"/>
              <a:gd name="connsiteY3" fmla="*/ 168593 h 3418523"/>
              <a:gd name="connsiteX4" fmla="*/ 8670772 w 12848311"/>
              <a:gd name="connsiteY4" fmla="*/ 99146 h 3418523"/>
              <a:gd name="connsiteX5" fmla="*/ 12351522 w 12848311"/>
              <a:gd name="connsiteY5" fmla="*/ 399290 h 3418523"/>
              <a:gd name="connsiteX6" fmla="*/ 12606165 w 12848311"/>
              <a:gd name="connsiteY6" fmla="*/ 1719602 h 3418523"/>
              <a:gd name="connsiteX7" fmla="*/ 12444119 w 12848311"/>
              <a:gd name="connsiteY7" fmla="*/ 3312518 h 3418523"/>
              <a:gd name="connsiteX8" fmla="*/ 7860545 w 12848311"/>
              <a:gd name="connsiteY8" fmla="*/ 3282184 h 3418523"/>
              <a:gd name="connsiteX9" fmla="*/ 5800250 w 12848311"/>
              <a:gd name="connsiteY9" fmla="*/ 3062265 h 3418523"/>
              <a:gd name="connsiteX10" fmla="*/ 3601061 w 12848311"/>
              <a:gd name="connsiteY10" fmla="*/ 3085415 h 3418523"/>
              <a:gd name="connsiteX11" fmla="*/ 1911157 w 12848311"/>
              <a:gd name="connsiteY11" fmla="*/ 3178013 h 3418523"/>
              <a:gd name="connsiteX12" fmla="*/ 861719 w 12848311"/>
              <a:gd name="connsiteY12" fmla="*/ 3312518 h 3418523"/>
              <a:gd name="connsiteX13" fmla="*/ 846286 w 12848311"/>
              <a:gd name="connsiteY13" fmla="*/ 2147866 h 3418523"/>
              <a:gd name="connsiteX14" fmla="*/ 938884 w 12848311"/>
              <a:gd name="connsiteY14" fmla="*/ 1094570 h 3418523"/>
              <a:gd name="connsiteX15" fmla="*/ 1116362 w 12848311"/>
              <a:gd name="connsiteY15" fmla="*/ 792829 h 3418523"/>
              <a:gd name="connsiteX0" fmla="*/ 1116362 w 12716208"/>
              <a:gd name="connsiteY0" fmla="*/ 792829 h 3425281"/>
              <a:gd name="connsiteX1" fmla="*/ 1274549 w 12716208"/>
              <a:gd name="connsiteY1" fmla="*/ 353790 h 3425281"/>
              <a:gd name="connsiteX2" fmla="*/ 2686661 w 12716208"/>
              <a:gd name="connsiteY2" fmla="*/ 133871 h 3425281"/>
              <a:gd name="connsiteX3" fmla="*/ 5013172 w 12716208"/>
              <a:gd name="connsiteY3" fmla="*/ 168593 h 3425281"/>
              <a:gd name="connsiteX4" fmla="*/ 8670772 w 12716208"/>
              <a:gd name="connsiteY4" fmla="*/ 99146 h 3425281"/>
              <a:gd name="connsiteX5" fmla="*/ 12351522 w 12716208"/>
              <a:gd name="connsiteY5" fmla="*/ 399290 h 3425281"/>
              <a:gd name="connsiteX6" fmla="*/ 12606165 w 12716208"/>
              <a:gd name="connsiteY6" fmla="*/ 1719602 h 3425281"/>
              <a:gd name="connsiteX7" fmla="*/ 12444119 w 12716208"/>
              <a:gd name="connsiteY7" fmla="*/ 3312518 h 3425281"/>
              <a:gd name="connsiteX8" fmla="*/ 10013436 w 12716208"/>
              <a:gd name="connsiteY8" fmla="*/ 3259034 h 3425281"/>
              <a:gd name="connsiteX9" fmla="*/ 7860545 w 12716208"/>
              <a:gd name="connsiteY9" fmla="*/ 3282184 h 3425281"/>
              <a:gd name="connsiteX10" fmla="*/ 5800250 w 12716208"/>
              <a:gd name="connsiteY10" fmla="*/ 3062265 h 3425281"/>
              <a:gd name="connsiteX11" fmla="*/ 3601061 w 12716208"/>
              <a:gd name="connsiteY11" fmla="*/ 3085415 h 3425281"/>
              <a:gd name="connsiteX12" fmla="*/ 1911157 w 12716208"/>
              <a:gd name="connsiteY12" fmla="*/ 3178013 h 3425281"/>
              <a:gd name="connsiteX13" fmla="*/ 861719 w 12716208"/>
              <a:gd name="connsiteY13" fmla="*/ 3312518 h 3425281"/>
              <a:gd name="connsiteX14" fmla="*/ 846286 w 12716208"/>
              <a:gd name="connsiteY14" fmla="*/ 2147866 h 3425281"/>
              <a:gd name="connsiteX15" fmla="*/ 938884 w 12716208"/>
              <a:gd name="connsiteY15" fmla="*/ 1094570 h 3425281"/>
              <a:gd name="connsiteX16" fmla="*/ 1116362 w 12716208"/>
              <a:gd name="connsiteY16" fmla="*/ 792829 h 3425281"/>
              <a:gd name="connsiteX0" fmla="*/ 1218270 w 12818116"/>
              <a:gd name="connsiteY0" fmla="*/ 792829 h 3425281"/>
              <a:gd name="connsiteX1" fmla="*/ 1376457 w 12818116"/>
              <a:gd name="connsiteY1" fmla="*/ 353790 h 3425281"/>
              <a:gd name="connsiteX2" fmla="*/ 2788569 w 12818116"/>
              <a:gd name="connsiteY2" fmla="*/ 133871 h 3425281"/>
              <a:gd name="connsiteX3" fmla="*/ 5115080 w 12818116"/>
              <a:gd name="connsiteY3" fmla="*/ 168593 h 3425281"/>
              <a:gd name="connsiteX4" fmla="*/ 8772680 w 12818116"/>
              <a:gd name="connsiteY4" fmla="*/ 99146 h 3425281"/>
              <a:gd name="connsiteX5" fmla="*/ 12453430 w 12818116"/>
              <a:gd name="connsiteY5" fmla="*/ 399290 h 3425281"/>
              <a:gd name="connsiteX6" fmla="*/ 12708073 w 12818116"/>
              <a:gd name="connsiteY6" fmla="*/ 1719602 h 3425281"/>
              <a:gd name="connsiteX7" fmla="*/ 12546027 w 12818116"/>
              <a:gd name="connsiteY7" fmla="*/ 3312518 h 3425281"/>
              <a:gd name="connsiteX8" fmla="*/ 10115344 w 12818116"/>
              <a:gd name="connsiteY8" fmla="*/ 3259034 h 3425281"/>
              <a:gd name="connsiteX9" fmla="*/ 7962453 w 12818116"/>
              <a:gd name="connsiteY9" fmla="*/ 3282184 h 3425281"/>
              <a:gd name="connsiteX10" fmla="*/ 5902158 w 12818116"/>
              <a:gd name="connsiteY10" fmla="*/ 3062265 h 3425281"/>
              <a:gd name="connsiteX11" fmla="*/ 3702969 w 12818116"/>
              <a:gd name="connsiteY11" fmla="*/ 3085415 h 3425281"/>
              <a:gd name="connsiteX12" fmla="*/ 2013065 w 12818116"/>
              <a:gd name="connsiteY12" fmla="*/ 3178013 h 3425281"/>
              <a:gd name="connsiteX13" fmla="*/ 963627 w 12818116"/>
              <a:gd name="connsiteY13" fmla="*/ 3312518 h 3425281"/>
              <a:gd name="connsiteX14" fmla="*/ 600953 w 12818116"/>
              <a:gd name="connsiteY14" fmla="*/ 1884693 h 3425281"/>
              <a:gd name="connsiteX15" fmla="*/ 1040792 w 12818116"/>
              <a:gd name="connsiteY15" fmla="*/ 1094570 h 3425281"/>
              <a:gd name="connsiteX16" fmla="*/ 1218270 w 12818116"/>
              <a:gd name="connsiteY16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546456 w 12323780"/>
              <a:gd name="connsiteY16" fmla="*/ 1094570 h 3425281"/>
              <a:gd name="connsiteX17" fmla="*/ 723934 w 12323780"/>
              <a:gd name="connsiteY17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723934 w 12323780"/>
              <a:gd name="connsiteY17" fmla="*/ 792829 h 3425281"/>
              <a:gd name="connsiteX0" fmla="*/ 585038 w 12323780"/>
              <a:gd name="connsiteY0" fmla="*/ 668168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585038 w 12323780"/>
              <a:gd name="connsiteY17" fmla="*/ 668168 h 342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23780" h="3425281">
                <a:moveTo>
                  <a:pt x="585038" y="668168"/>
                </a:moveTo>
                <a:cubicBezTo>
                  <a:pt x="671205" y="203983"/>
                  <a:pt x="620405" y="463616"/>
                  <a:pt x="882121" y="353790"/>
                </a:cubicBezTo>
                <a:cubicBezTo>
                  <a:pt x="1143837" y="243964"/>
                  <a:pt x="1688491" y="193674"/>
                  <a:pt x="2294233" y="133871"/>
                </a:cubicBezTo>
                <a:cubicBezTo>
                  <a:pt x="2899975" y="74068"/>
                  <a:pt x="3640754" y="226466"/>
                  <a:pt x="4620744" y="168593"/>
                </a:cubicBezTo>
                <a:cubicBezTo>
                  <a:pt x="5966623" y="101207"/>
                  <a:pt x="7097726" y="-130286"/>
                  <a:pt x="8278344" y="99146"/>
                </a:cubicBezTo>
                <a:cubicBezTo>
                  <a:pt x="9482111" y="305429"/>
                  <a:pt x="11721814" y="60497"/>
                  <a:pt x="11959094" y="399290"/>
                </a:cubicBezTo>
                <a:cubicBezTo>
                  <a:pt x="12599560" y="657791"/>
                  <a:pt x="12198304" y="1234064"/>
                  <a:pt x="12213737" y="1719602"/>
                </a:cubicBezTo>
                <a:cubicBezTo>
                  <a:pt x="12229170" y="2205140"/>
                  <a:pt x="12474167" y="3032797"/>
                  <a:pt x="12051691" y="3312518"/>
                </a:cubicBezTo>
                <a:cubicBezTo>
                  <a:pt x="11629215" y="3592239"/>
                  <a:pt x="10384937" y="3264090"/>
                  <a:pt x="9621008" y="3259034"/>
                </a:cubicBezTo>
                <a:cubicBezTo>
                  <a:pt x="8857079" y="3253978"/>
                  <a:pt x="8179960" y="3338128"/>
                  <a:pt x="7468117" y="3282184"/>
                </a:cubicBezTo>
                <a:cubicBezTo>
                  <a:pt x="6756274" y="3226240"/>
                  <a:pt x="6115807" y="3069981"/>
                  <a:pt x="5407822" y="3062265"/>
                </a:cubicBezTo>
                <a:cubicBezTo>
                  <a:pt x="4107599" y="3209610"/>
                  <a:pt x="3862602" y="3100848"/>
                  <a:pt x="3208633" y="3085415"/>
                </a:cubicBezTo>
                <a:cubicBezTo>
                  <a:pt x="1453139" y="3062998"/>
                  <a:pt x="1961782" y="3157525"/>
                  <a:pt x="1518729" y="3178013"/>
                </a:cubicBezTo>
                <a:lnTo>
                  <a:pt x="469291" y="3312518"/>
                </a:lnTo>
                <a:cubicBezTo>
                  <a:pt x="145200" y="3285106"/>
                  <a:pt x="120766" y="3154556"/>
                  <a:pt x="60320" y="2916585"/>
                </a:cubicBezTo>
                <a:cubicBezTo>
                  <a:pt x="-126" y="2678614"/>
                  <a:pt x="-55428" y="2204522"/>
                  <a:pt x="106617" y="1884693"/>
                </a:cubicBezTo>
                <a:cubicBezTo>
                  <a:pt x="268662" y="1564864"/>
                  <a:pt x="105975" y="1293056"/>
                  <a:pt x="141342" y="1080720"/>
                </a:cubicBezTo>
                <a:lnTo>
                  <a:pt x="585038" y="668168"/>
                </a:lnTo>
                <a:close/>
              </a:path>
            </a:pathLst>
          </a:cu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  <p:txBody>
          <a:bodyPr wrap="square" lIns="365760" tIns="640080" rIns="0" bIns="7315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011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9F12956-229C-DA76-9CA2-64FE394F0853}"/>
              </a:ext>
            </a:extLst>
          </p:cNvPr>
          <p:cNvGrpSpPr/>
          <p:nvPr/>
        </p:nvGrpSpPr>
        <p:grpSpPr>
          <a:xfrm>
            <a:off x="1567006" y="311269"/>
            <a:ext cx="9132431" cy="6632456"/>
            <a:chOff x="1805131" y="1987669"/>
            <a:chExt cx="9132431" cy="5849312"/>
          </a:xfrm>
        </p:grpSpPr>
        <p:pic>
          <p:nvPicPr>
            <p:cNvPr id="3" name="图片 8" descr="卡通人物&#10;&#10;中度可信度描述已自动生成">
              <a:extLst>
                <a:ext uri="{FF2B5EF4-FFF2-40B4-BE49-F238E27FC236}">
                  <a16:creationId xmlns:a16="http://schemas.microsoft.com/office/drawing/2014/main" id="{434E2CB3-6714-66E9-2DBF-0ED333474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131" y="1987669"/>
              <a:ext cx="9132431" cy="5849312"/>
            </a:xfrm>
            <a:prstGeom prst="rect">
              <a:avLst/>
            </a:prstGeom>
          </p:spPr>
        </p:pic>
        <p:sp>
          <p:nvSpPr>
            <p:cNvPr id="4" name="文本框 17">
              <a:extLst>
                <a:ext uri="{FF2B5EF4-FFF2-40B4-BE49-F238E27FC236}">
                  <a16:creationId xmlns:a16="http://schemas.microsoft.com/office/drawing/2014/main" id="{F75F108D-775D-7161-BF98-3571C461488A}"/>
                </a:ext>
              </a:extLst>
            </p:cNvPr>
            <p:cNvSpPr txBox="1"/>
            <p:nvPr/>
          </p:nvSpPr>
          <p:spPr>
            <a:xfrm>
              <a:off x="3476624" y="5286276"/>
              <a:ext cx="6381617" cy="142503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ctr">
                <a:buNone/>
              </a:pPr>
              <a:r>
                <a:rPr lang="en-US" altLang="zh-CN" sz="55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Chia </a:t>
              </a:r>
              <a:r>
                <a:rPr lang="en-US" altLang="zh-CN" sz="55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sẻ</a:t>
              </a:r>
              <a:r>
                <a:rPr lang="en-US" altLang="zh-CN" sz="55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55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về</a:t>
              </a:r>
              <a:r>
                <a:rPr lang="en-US" altLang="zh-CN" sz="55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55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ước</a:t>
              </a:r>
              <a:r>
                <a:rPr lang="en-US" altLang="zh-CN" sz="55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55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mơ</a:t>
              </a:r>
              <a:r>
                <a:rPr lang="en-US" altLang="zh-CN" sz="55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55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của</a:t>
              </a:r>
              <a:r>
                <a:rPr lang="en-US" altLang="zh-CN" sz="55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55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em</a:t>
              </a:r>
              <a:endParaRPr lang="zh-CN" altLang="en-US" sz="5500" b="1" dirty="0">
                <a:solidFill>
                  <a:srgbClr val="FF0066"/>
                </a:solidFill>
                <a:latin typeface="Cambria" panose="02040503050406030204" pitchFamily="18" charset="0"/>
                <a:ea typeface="字魂108号-新潮卡通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90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B6EA3C-135E-FAEB-9D19-D2B515A7A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73" y="0"/>
            <a:ext cx="8073895" cy="74351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85B34F-B03A-90C3-0886-2AE3436EF1AF}"/>
              </a:ext>
            </a:extLst>
          </p:cNvPr>
          <p:cNvSpPr/>
          <p:nvPr/>
        </p:nvSpPr>
        <p:spPr>
          <a:xfrm>
            <a:off x="3022967" y="1122025"/>
            <a:ext cx="704330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u="sng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u="sng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u="sng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400" u="sng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400" u="sng" dirty="0">
              <a:solidFill>
                <a:srgbClr val="66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lại cho người thân nghe câu chuyện về Bác Hồ mà em đã đọc và chia sẻ suy nghĩ của em về câu chuyện đó.</a:t>
            </a:r>
          </a:p>
        </p:txBody>
      </p:sp>
    </p:spTree>
    <p:extLst>
      <p:ext uri="{BB962C8B-B14F-4D97-AF65-F5344CB8AC3E}">
        <p14:creationId xmlns:p14="http://schemas.microsoft.com/office/powerpoint/2010/main" val="257222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B76ED77C-3B0B-A18A-B571-5CEB9C2E3E4E}"/>
              </a:ext>
            </a:extLst>
          </p:cNvPr>
          <p:cNvSpPr/>
          <p:nvPr/>
        </p:nvSpPr>
        <p:spPr>
          <a:xfrm>
            <a:off x="209551" y="228600"/>
            <a:ext cx="11791950" cy="6505137"/>
          </a:xfrm>
          <a:prstGeom prst="roundRect">
            <a:avLst>
              <a:gd name="adj" fmla="val 13446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doka One"/>
              <a:ea typeface="Arial Unicode MS"/>
              <a:cs typeface="+mn-cs"/>
            </a:endParaRPr>
          </a:p>
        </p:txBody>
      </p:sp>
      <p:pic>
        <p:nvPicPr>
          <p:cNvPr id="1026" name="Picture 2" descr="Review sách ''Búp sen xanh'' - Trường Đại học Quốc tế Hồng Bàng">
            <a:extLst>
              <a:ext uri="{FF2B5EF4-FFF2-40B4-BE49-F238E27FC236}">
                <a16:creationId xmlns:a16="http://schemas.microsoft.com/office/drawing/2014/main" id="{3310150A-1F8F-A13C-5C72-14CFFE324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4" y="331114"/>
            <a:ext cx="3810001" cy="630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ác Hồ sống mãi - Những truyện hay về Bác - Tập 3 – Nhà xuất bản Kim Đồng">
            <a:extLst>
              <a:ext uri="{FF2B5EF4-FFF2-40B4-BE49-F238E27FC236}">
                <a16:creationId xmlns:a16="http://schemas.microsoft.com/office/drawing/2014/main" id="{5AF5CC24-5D49-1BE5-C92C-B0A8EEB02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05" y="333374"/>
            <a:ext cx="4275170" cy="627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52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C47CD1-0399-107A-5F16-4D071A73A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274" y="952315"/>
            <a:ext cx="8864352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ong bóng Lời nói: Hình bầu dục 6">
            <a:extLst>
              <a:ext uri="{FF2B5EF4-FFF2-40B4-BE49-F238E27FC236}">
                <a16:creationId xmlns:a16="http://schemas.microsoft.com/office/drawing/2014/main" id="{445C4692-4B1F-225D-5C98-730F541351BE}"/>
              </a:ext>
            </a:extLst>
          </p:cNvPr>
          <p:cNvSpPr/>
          <p:nvPr/>
        </p:nvSpPr>
        <p:spPr>
          <a:xfrm>
            <a:off x="2109629" y="2587558"/>
            <a:ext cx="2762656" cy="1643975"/>
          </a:xfrm>
          <a:prstGeom prst="wedgeEllipseCallout">
            <a:avLst>
              <a:gd name="adj1" fmla="val 35858"/>
              <a:gd name="adj2" fmla="val 70783"/>
            </a:avLst>
          </a:prstGeom>
          <a:solidFill>
            <a:schemeClr val="bg1"/>
          </a:solidFill>
          <a:ln w="698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FD94204E-469A-7C06-CC3C-D59DF88A0264}"/>
              </a:ext>
            </a:extLst>
          </p:cNvPr>
          <p:cNvSpPr/>
          <p:nvPr/>
        </p:nvSpPr>
        <p:spPr>
          <a:xfrm>
            <a:off x="3232328" y="0"/>
            <a:ext cx="5108713" cy="2612184"/>
          </a:xfrm>
          <a:prstGeom prst="cloudCallout">
            <a:avLst>
              <a:gd name="adj1" fmla="val -10551"/>
              <a:gd name="adj2" fmla="val 12227"/>
            </a:avLst>
          </a:prstGeom>
          <a:solidFill>
            <a:schemeClr val="accent4">
              <a:lumMod val="40000"/>
              <a:lumOff val="60000"/>
            </a:schemeClr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CE908EEC-E5A1-8879-EBF4-03F8642F9D0E}"/>
              </a:ext>
            </a:extLst>
          </p:cNvPr>
          <p:cNvGrpSpPr/>
          <p:nvPr/>
        </p:nvGrpSpPr>
        <p:grpSpPr>
          <a:xfrm>
            <a:off x="3404244" y="560197"/>
            <a:ext cx="4773681" cy="1025189"/>
            <a:chOff x="4552536" y="2093640"/>
            <a:chExt cx="4773681" cy="1025189"/>
          </a:xfrm>
        </p:grpSpPr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97F56730-DF7C-5F08-8A97-BA4BB45707BF}"/>
                </a:ext>
              </a:extLst>
            </p:cNvPr>
            <p:cNvSpPr txBox="1"/>
            <p:nvPr/>
          </p:nvSpPr>
          <p:spPr>
            <a:xfrm>
              <a:off x="4714461" y="2103166"/>
              <a:ext cx="46117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kumimoji="0" lang="en-US" sz="6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kumimoji="0" lang="en-US" sz="6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kumimoji="0" lang="en-US" sz="6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F5AE890C-71CF-FCE8-25B9-29FABE5115C4}"/>
                </a:ext>
              </a:extLst>
            </p:cNvPr>
            <p:cNvSpPr txBox="1"/>
            <p:nvPr/>
          </p:nvSpPr>
          <p:spPr>
            <a:xfrm>
              <a:off x="4552536" y="2093640"/>
              <a:ext cx="46117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A383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Bong bóng Lời nói: Hình bầu dục 5">
            <a:extLst>
              <a:ext uri="{FF2B5EF4-FFF2-40B4-BE49-F238E27FC236}">
                <a16:creationId xmlns:a16="http://schemas.microsoft.com/office/drawing/2014/main" id="{958A611A-CC21-3CA8-3870-52A66AE2AF1B}"/>
              </a:ext>
            </a:extLst>
          </p:cNvPr>
          <p:cNvSpPr/>
          <p:nvPr/>
        </p:nvSpPr>
        <p:spPr>
          <a:xfrm>
            <a:off x="6959713" y="2289312"/>
            <a:ext cx="2762656" cy="1643975"/>
          </a:xfrm>
          <a:prstGeom prst="wedgeEllipseCallout">
            <a:avLst>
              <a:gd name="adj1" fmla="val -34565"/>
              <a:gd name="adj2" fmla="val 61908"/>
            </a:avLst>
          </a:prstGeom>
          <a:solidFill>
            <a:schemeClr val="bg1"/>
          </a:solidFill>
          <a:ln w="698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 xét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8324C72-456C-5764-E14B-000C64906D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5"/>
          <a:stretch/>
        </p:blipFill>
        <p:spPr>
          <a:xfrm>
            <a:off x="2546027" y="3356042"/>
            <a:ext cx="7098805" cy="478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5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928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FD94204E-469A-7C06-CC3C-D59DF88A0264}"/>
              </a:ext>
            </a:extLst>
          </p:cNvPr>
          <p:cNvSpPr/>
          <p:nvPr/>
        </p:nvSpPr>
        <p:spPr>
          <a:xfrm>
            <a:off x="3545639" y="1333500"/>
            <a:ext cx="5483233" cy="2760816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doka One"/>
              <a:cs typeface="+mn-cs"/>
            </a:endParaRPr>
          </a:p>
        </p:txBody>
      </p:sp>
      <p:pic>
        <p:nvPicPr>
          <p:cNvPr id="12" name="Hình ảnh 1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BBB02F3-1062-37F1-5909-1F0C9D8B0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6"/>
          <a:stretch/>
        </p:blipFill>
        <p:spPr>
          <a:xfrm>
            <a:off x="2970971" y="3429000"/>
            <a:ext cx="6528163" cy="342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ED48CA-F786-85B7-FD83-4F269F5D7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348" y="1912214"/>
            <a:ext cx="540152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9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3D002E-0611-B645-9A6F-E42BCE42B434}"/>
              </a:ext>
            </a:extLst>
          </p:cNvPr>
          <p:cNvSpPr txBox="1"/>
          <p:nvPr/>
        </p:nvSpPr>
        <p:spPr>
          <a:xfrm>
            <a:off x="642245" y="726125"/>
            <a:ext cx="10907510" cy="3154710"/>
          </a:xfrm>
          <a:custGeom>
            <a:avLst/>
            <a:gdLst>
              <a:gd name="connsiteX0" fmla="*/ 0 w 11582400"/>
              <a:gd name="connsiteY0" fmla="*/ 0 h 2600712"/>
              <a:gd name="connsiteX1" fmla="*/ 11582400 w 11582400"/>
              <a:gd name="connsiteY1" fmla="*/ 0 h 2600712"/>
              <a:gd name="connsiteX2" fmla="*/ 11582400 w 11582400"/>
              <a:gd name="connsiteY2" fmla="*/ 2600712 h 2600712"/>
              <a:gd name="connsiteX3" fmla="*/ 0 w 11582400"/>
              <a:gd name="connsiteY3" fmla="*/ 2600712 h 2600712"/>
              <a:gd name="connsiteX4" fmla="*/ 0 w 11582400"/>
              <a:gd name="connsiteY4" fmla="*/ 0 h 2600712"/>
              <a:gd name="connsiteX0" fmla="*/ 0 w 11582400"/>
              <a:gd name="connsiteY0" fmla="*/ 543213 h 3143925"/>
              <a:gd name="connsiteX1" fmla="*/ 4151453 w 11582400"/>
              <a:gd name="connsiteY1" fmla="*/ 0 h 3143925"/>
              <a:gd name="connsiteX2" fmla="*/ 11582400 w 11582400"/>
              <a:gd name="connsiteY2" fmla="*/ 543213 h 3143925"/>
              <a:gd name="connsiteX3" fmla="*/ 11582400 w 11582400"/>
              <a:gd name="connsiteY3" fmla="*/ 3143925 h 3143925"/>
              <a:gd name="connsiteX4" fmla="*/ 0 w 11582400"/>
              <a:gd name="connsiteY4" fmla="*/ 3143925 h 3143925"/>
              <a:gd name="connsiteX5" fmla="*/ 0 w 11582400"/>
              <a:gd name="connsiteY5" fmla="*/ 543213 h 3143925"/>
              <a:gd name="connsiteX0" fmla="*/ 0 w 11582400"/>
              <a:gd name="connsiteY0" fmla="*/ 571692 h 3172404"/>
              <a:gd name="connsiteX1" fmla="*/ 4151453 w 11582400"/>
              <a:gd name="connsiteY1" fmla="*/ 28479 h 3172404"/>
              <a:gd name="connsiteX2" fmla="*/ 11582400 w 11582400"/>
              <a:gd name="connsiteY2" fmla="*/ 571692 h 3172404"/>
              <a:gd name="connsiteX3" fmla="*/ 11582400 w 11582400"/>
              <a:gd name="connsiteY3" fmla="*/ 3172404 h 3172404"/>
              <a:gd name="connsiteX4" fmla="*/ 0 w 11582400"/>
              <a:gd name="connsiteY4" fmla="*/ 3172404 h 3172404"/>
              <a:gd name="connsiteX5" fmla="*/ 0 w 11582400"/>
              <a:gd name="connsiteY5" fmla="*/ 571692 h 3172404"/>
              <a:gd name="connsiteX0" fmla="*/ 0 w 11582400"/>
              <a:gd name="connsiteY0" fmla="*/ 650323 h 3251035"/>
              <a:gd name="connsiteX1" fmla="*/ 4151453 w 11582400"/>
              <a:gd name="connsiteY1" fmla="*/ 107110 h 3251035"/>
              <a:gd name="connsiteX2" fmla="*/ 7809053 w 11582400"/>
              <a:gd name="connsiteY2" fmla="*/ 37663 h 3251035"/>
              <a:gd name="connsiteX3" fmla="*/ 11582400 w 11582400"/>
              <a:gd name="connsiteY3" fmla="*/ 650323 h 3251035"/>
              <a:gd name="connsiteX4" fmla="*/ 11582400 w 11582400"/>
              <a:gd name="connsiteY4" fmla="*/ 3251035 h 3251035"/>
              <a:gd name="connsiteX5" fmla="*/ 0 w 11582400"/>
              <a:gd name="connsiteY5" fmla="*/ 3251035 h 3251035"/>
              <a:gd name="connsiteX6" fmla="*/ 0 w 11582400"/>
              <a:gd name="connsiteY6" fmla="*/ 650323 h 3251035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24527 w 11582400"/>
              <a:gd name="connsiteY3" fmla="*/ 295118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607726"/>
              <a:gd name="connsiteY0" fmla="*/ 711806 h 3312518"/>
              <a:gd name="connsiteX1" fmla="*/ 4151453 w 11607726"/>
              <a:gd name="connsiteY1" fmla="*/ 168593 h 3312518"/>
              <a:gd name="connsiteX2" fmla="*/ 7809053 w 11607726"/>
              <a:gd name="connsiteY2" fmla="*/ 99146 h 3312518"/>
              <a:gd name="connsiteX3" fmla="*/ 11524527 w 11607726"/>
              <a:gd name="connsiteY3" fmla="*/ 295118 h 3312518"/>
              <a:gd name="connsiteX4" fmla="*/ 11582400 w 11607726"/>
              <a:gd name="connsiteY4" fmla="*/ 3312518 h 3312518"/>
              <a:gd name="connsiteX5" fmla="*/ 0 w 11607726"/>
              <a:gd name="connsiteY5" fmla="*/ 3312518 h 3312518"/>
              <a:gd name="connsiteX6" fmla="*/ 0 w 11607726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625469"/>
              <a:gd name="connsiteY0" fmla="*/ 711806 h 3312518"/>
              <a:gd name="connsiteX1" fmla="*/ 4151453 w 11625469"/>
              <a:gd name="connsiteY1" fmla="*/ 168593 h 3312518"/>
              <a:gd name="connsiteX2" fmla="*/ 7809053 w 11625469"/>
              <a:gd name="connsiteY2" fmla="*/ 99146 h 3312518"/>
              <a:gd name="connsiteX3" fmla="*/ 11489803 w 11625469"/>
              <a:gd name="connsiteY3" fmla="*/ 399290 h 3312518"/>
              <a:gd name="connsiteX4" fmla="*/ 11582400 w 11625469"/>
              <a:gd name="connsiteY4" fmla="*/ 3312518 h 3312518"/>
              <a:gd name="connsiteX5" fmla="*/ 0 w 11625469"/>
              <a:gd name="connsiteY5" fmla="*/ 3312518 h 3312518"/>
              <a:gd name="connsiteX6" fmla="*/ 0 w 11625469"/>
              <a:gd name="connsiteY6" fmla="*/ 711806 h 3312518"/>
              <a:gd name="connsiteX0" fmla="*/ 0 w 12493355"/>
              <a:gd name="connsiteY0" fmla="*/ 711806 h 3312518"/>
              <a:gd name="connsiteX1" fmla="*/ 4151453 w 12493355"/>
              <a:gd name="connsiteY1" fmla="*/ 168593 h 3312518"/>
              <a:gd name="connsiteX2" fmla="*/ 7809053 w 12493355"/>
              <a:gd name="connsiteY2" fmla="*/ 99146 h 3312518"/>
              <a:gd name="connsiteX3" fmla="*/ 11489803 w 12493355"/>
              <a:gd name="connsiteY3" fmla="*/ 399290 h 3312518"/>
              <a:gd name="connsiteX4" fmla="*/ 11744446 w 12493355"/>
              <a:gd name="connsiteY4" fmla="*/ 1719602 h 3312518"/>
              <a:gd name="connsiteX5" fmla="*/ 11582400 w 12493355"/>
              <a:gd name="connsiteY5" fmla="*/ 3312518 h 3312518"/>
              <a:gd name="connsiteX6" fmla="*/ 0 w 12493355"/>
              <a:gd name="connsiteY6" fmla="*/ 3312518 h 3312518"/>
              <a:gd name="connsiteX7" fmla="*/ 0 w 12493355"/>
              <a:gd name="connsiteY7" fmla="*/ 711806 h 3312518"/>
              <a:gd name="connsiteX0" fmla="*/ 0 w 12493355"/>
              <a:gd name="connsiteY0" fmla="*/ 711806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0 w 12493355"/>
              <a:gd name="connsiteY8" fmla="*/ 711806 h 3312518"/>
              <a:gd name="connsiteX0" fmla="*/ 254643 w 12493355"/>
              <a:gd name="connsiteY0" fmla="*/ 792829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254643 w 12493355"/>
              <a:gd name="connsiteY8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254643 w 12493355"/>
              <a:gd name="connsiteY9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77165 w 12493355"/>
              <a:gd name="connsiteY9" fmla="*/ 1094570 h 3312518"/>
              <a:gd name="connsiteX10" fmla="*/ 254643 w 12493355"/>
              <a:gd name="connsiteY10" fmla="*/ 792829 h 3312518"/>
              <a:gd name="connsiteX0" fmla="*/ 1116362 w 13355074"/>
              <a:gd name="connsiteY0" fmla="*/ 792829 h 3312518"/>
              <a:gd name="connsiteX1" fmla="*/ 1274549 w 13355074"/>
              <a:gd name="connsiteY1" fmla="*/ 353790 h 3312518"/>
              <a:gd name="connsiteX2" fmla="*/ 2686661 w 13355074"/>
              <a:gd name="connsiteY2" fmla="*/ 133871 h 3312518"/>
              <a:gd name="connsiteX3" fmla="*/ 5013172 w 13355074"/>
              <a:gd name="connsiteY3" fmla="*/ 168593 h 3312518"/>
              <a:gd name="connsiteX4" fmla="*/ 8670772 w 13355074"/>
              <a:gd name="connsiteY4" fmla="*/ 99146 h 3312518"/>
              <a:gd name="connsiteX5" fmla="*/ 12351522 w 13355074"/>
              <a:gd name="connsiteY5" fmla="*/ 399290 h 3312518"/>
              <a:gd name="connsiteX6" fmla="*/ 12606165 w 13355074"/>
              <a:gd name="connsiteY6" fmla="*/ 1719602 h 3312518"/>
              <a:gd name="connsiteX7" fmla="*/ 12444119 w 13355074"/>
              <a:gd name="connsiteY7" fmla="*/ 3312518 h 3312518"/>
              <a:gd name="connsiteX8" fmla="*/ 861719 w 13355074"/>
              <a:gd name="connsiteY8" fmla="*/ 3312518 h 3312518"/>
              <a:gd name="connsiteX9" fmla="*/ 846286 w 13355074"/>
              <a:gd name="connsiteY9" fmla="*/ 2147866 h 3312518"/>
              <a:gd name="connsiteX10" fmla="*/ 938884 w 13355074"/>
              <a:gd name="connsiteY10" fmla="*/ 1094570 h 3312518"/>
              <a:gd name="connsiteX11" fmla="*/ 1116362 w 13355074"/>
              <a:gd name="connsiteY11" fmla="*/ 792829 h 3312518"/>
              <a:gd name="connsiteX0" fmla="*/ 1116362 w 13286134"/>
              <a:gd name="connsiteY0" fmla="*/ 792829 h 3312529"/>
              <a:gd name="connsiteX1" fmla="*/ 1274549 w 13286134"/>
              <a:gd name="connsiteY1" fmla="*/ 353790 h 3312529"/>
              <a:gd name="connsiteX2" fmla="*/ 2686661 w 13286134"/>
              <a:gd name="connsiteY2" fmla="*/ 133871 h 3312529"/>
              <a:gd name="connsiteX3" fmla="*/ 5013172 w 13286134"/>
              <a:gd name="connsiteY3" fmla="*/ 168593 h 3312529"/>
              <a:gd name="connsiteX4" fmla="*/ 8670772 w 13286134"/>
              <a:gd name="connsiteY4" fmla="*/ 99146 h 3312529"/>
              <a:gd name="connsiteX5" fmla="*/ 12351522 w 13286134"/>
              <a:gd name="connsiteY5" fmla="*/ 399290 h 3312529"/>
              <a:gd name="connsiteX6" fmla="*/ 12606165 w 13286134"/>
              <a:gd name="connsiteY6" fmla="*/ 1719602 h 3312529"/>
              <a:gd name="connsiteX7" fmla="*/ 12444119 w 13286134"/>
              <a:gd name="connsiteY7" fmla="*/ 3312518 h 3312529"/>
              <a:gd name="connsiteX8" fmla="*/ 1911157 w 13286134"/>
              <a:gd name="connsiteY8" fmla="*/ 3178013 h 3312529"/>
              <a:gd name="connsiteX9" fmla="*/ 861719 w 13286134"/>
              <a:gd name="connsiteY9" fmla="*/ 3312518 h 3312529"/>
              <a:gd name="connsiteX10" fmla="*/ 846286 w 13286134"/>
              <a:gd name="connsiteY10" fmla="*/ 2147866 h 3312529"/>
              <a:gd name="connsiteX11" fmla="*/ 938884 w 13286134"/>
              <a:gd name="connsiteY11" fmla="*/ 1094570 h 3312529"/>
              <a:gd name="connsiteX12" fmla="*/ 1116362 w 13286134"/>
              <a:gd name="connsiteY12" fmla="*/ 792829 h 3312529"/>
              <a:gd name="connsiteX0" fmla="*/ 1116362 w 13165746"/>
              <a:gd name="connsiteY0" fmla="*/ 792829 h 3385362"/>
              <a:gd name="connsiteX1" fmla="*/ 1274549 w 13165746"/>
              <a:gd name="connsiteY1" fmla="*/ 353790 h 3385362"/>
              <a:gd name="connsiteX2" fmla="*/ 2686661 w 13165746"/>
              <a:gd name="connsiteY2" fmla="*/ 133871 h 3385362"/>
              <a:gd name="connsiteX3" fmla="*/ 5013172 w 13165746"/>
              <a:gd name="connsiteY3" fmla="*/ 168593 h 3385362"/>
              <a:gd name="connsiteX4" fmla="*/ 8670772 w 13165746"/>
              <a:gd name="connsiteY4" fmla="*/ 99146 h 3385362"/>
              <a:gd name="connsiteX5" fmla="*/ 12351522 w 13165746"/>
              <a:gd name="connsiteY5" fmla="*/ 399290 h 3385362"/>
              <a:gd name="connsiteX6" fmla="*/ 12606165 w 13165746"/>
              <a:gd name="connsiteY6" fmla="*/ 1719602 h 3385362"/>
              <a:gd name="connsiteX7" fmla="*/ 12444119 w 13165746"/>
              <a:gd name="connsiteY7" fmla="*/ 3312518 h 3385362"/>
              <a:gd name="connsiteX8" fmla="*/ 3601061 w 13165746"/>
              <a:gd name="connsiteY8" fmla="*/ 3085415 h 3385362"/>
              <a:gd name="connsiteX9" fmla="*/ 1911157 w 13165746"/>
              <a:gd name="connsiteY9" fmla="*/ 3178013 h 3385362"/>
              <a:gd name="connsiteX10" fmla="*/ 861719 w 13165746"/>
              <a:gd name="connsiteY10" fmla="*/ 3312518 h 3385362"/>
              <a:gd name="connsiteX11" fmla="*/ 846286 w 13165746"/>
              <a:gd name="connsiteY11" fmla="*/ 2147866 h 3385362"/>
              <a:gd name="connsiteX12" fmla="*/ 938884 w 13165746"/>
              <a:gd name="connsiteY12" fmla="*/ 1094570 h 3385362"/>
              <a:gd name="connsiteX13" fmla="*/ 1116362 w 13165746"/>
              <a:gd name="connsiteY13" fmla="*/ 792829 h 3385362"/>
              <a:gd name="connsiteX0" fmla="*/ 1116362 w 13165746"/>
              <a:gd name="connsiteY0" fmla="*/ 792829 h 3410953"/>
              <a:gd name="connsiteX1" fmla="*/ 1274549 w 13165746"/>
              <a:gd name="connsiteY1" fmla="*/ 353790 h 3410953"/>
              <a:gd name="connsiteX2" fmla="*/ 2686661 w 13165746"/>
              <a:gd name="connsiteY2" fmla="*/ 133871 h 3410953"/>
              <a:gd name="connsiteX3" fmla="*/ 5013172 w 13165746"/>
              <a:gd name="connsiteY3" fmla="*/ 168593 h 3410953"/>
              <a:gd name="connsiteX4" fmla="*/ 8670772 w 13165746"/>
              <a:gd name="connsiteY4" fmla="*/ 99146 h 3410953"/>
              <a:gd name="connsiteX5" fmla="*/ 12351522 w 13165746"/>
              <a:gd name="connsiteY5" fmla="*/ 399290 h 3410953"/>
              <a:gd name="connsiteX6" fmla="*/ 12606165 w 13165746"/>
              <a:gd name="connsiteY6" fmla="*/ 1719602 h 3410953"/>
              <a:gd name="connsiteX7" fmla="*/ 12444119 w 13165746"/>
              <a:gd name="connsiteY7" fmla="*/ 3312518 h 3410953"/>
              <a:gd name="connsiteX8" fmla="*/ 3601061 w 13165746"/>
              <a:gd name="connsiteY8" fmla="*/ 3085415 h 3410953"/>
              <a:gd name="connsiteX9" fmla="*/ 1911157 w 13165746"/>
              <a:gd name="connsiteY9" fmla="*/ 3178013 h 3410953"/>
              <a:gd name="connsiteX10" fmla="*/ 861719 w 13165746"/>
              <a:gd name="connsiteY10" fmla="*/ 3312518 h 3410953"/>
              <a:gd name="connsiteX11" fmla="*/ 846286 w 13165746"/>
              <a:gd name="connsiteY11" fmla="*/ 2147866 h 3410953"/>
              <a:gd name="connsiteX12" fmla="*/ 938884 w 13165746"/>
              <a:gd name="connsiteY12" fmla="*/ 1094570 h 3410953"/>
              <a:gd name="connsiteX13" fmla="*/ 1116362 w 13165746"/>
              <a:gd name="connsiteY13" fmla="*/ 792829 h 3410953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1736"/>
              <a:gd name="connsiteX1" fmla="*/ 1274549 w 12995437"/>
              <a:gd name="connsiteY1" fmla="*/ 353790 h 3381736"/>
              <a:gd name="connsiteX2" fmla="*/ 2686661 w 12995437"/>
              <a:gd name="connsiteY2" fmla="*/ 133871 h 3381736"/>
              <a:gd name="connsiteX3" fmla="*/ 5013172 w 12995437"/>
              <a:gd name="connsiteY3" fmla="*/ 168593 h 3381736"/>
              <a:gd name="connsiteX4" fmla="*/ 8670772 w 12995437"/>
              <a:gd name="connsiteY4" fmla="*/ 99146 h 3381736"/>
              <a:gd name="connsiteX5" fmla="*/ 12351522 w 12995437"/>
              <a:gd name="connsiteY5" fmla="*/ 399290 h 3381736"/>
              <a:gd name="connsiteX6" fmla="*/ 12606165 w 12995437"/>
              <a:gd name="connsiteY6" fmla="*/ 1719602 h 3381736"/>
              <a:gd name="connsiteX7" fmla="*/ 12444119 w 12995437"/>
              <a:gd name="connsiteY7" fmla="*/ 3312518 h 3381736"/>
              <a:gd name="connsiteX8" fmla="*/ 5800250 w 12995437"/>
              <a:gd name="connsiteY8" fmla="*/ 3062265 h 3381736"/>
              <a:gd name="connsiteX9" fmla="*/ 3601061 w 12995437"/>
              <a:gd name="connsiteY9" fmla="*/ 3085415 h 3381736"/>
              <a:gd name="connsiteX10" fmla="*/ 1911157 w 12995437"/>
              <a:gd name="connsiteY10" fmla="*/ 3178013 h 3381736"/>
              <a:gd name="connsiteX11" fmla="*/ 861719 w 12995437"/>
              <a:gd name="connsiteY11" fmla="*/ 3312518 h 3381736"/>
              <a:gd name="connsiteX12" fmla="*/ 846286 w 12995437"/>
              <a:gd name="connsiteY12" fmla="*/ 2147866 h 3381736"/>
              <a:gd name="connsiteX13" fmla="*/ 938884 w 12995437"/>
              <a:gd name="connsiteY13" fmla="*/ 1094570 h 3381736"/>
              <a:gd name="connsiteX14" fmla="*/ 1116362 w 12995437"/>
              <a:gd name="connsiteY14" fmla="*/ 792829 h 3381736"/>
              <a:gd name="connsiteX0" fmla="*/ 1116362 w 12848311"/>
              <a:gd name="connsiteY0" fmla="*/ 792829 h 3418523"/>
              <a:gd name="connsiteX1" fmla="*/ 1274549 w 12848311"/>
              <a:gd name="connsiteY1" fmla="*/ 353790 h 3418523"/>
              <a:gd name="connsiteX2" fmla="*/ 2686661 w 12848311"/>
              <a:gd name="connsiteY2" fmla="*/ 133871 h 3418523"/>
              <a:gd name="connsiteX3" fmla="*/ 5013172 w 12848311"/>
              <a:gd name="connsiteY3" fmla="*/ 168593 h 3418523"/>
              <a:gd name="connsiteX4" fmla="*/ 8670772 w 12848311"/>
              <a:gd name="connsiteY4" fmla="*/ 99146 h 3418523"/>
              <a:gd name="connsiteX5" fmla="*/ 12351522 w 12848311"/>
              <a:gd name="connsiteY5" fmla="*/ 399290 h 3418523"/>
              <a:gd name="connsiteX6" fmla="*/ 12606165 w 12848311"/>
              <a:gd name="connsiteY6" fmla="*/ 1719602 h 3418523"/>
              <a:gd name="connsiteX7" fmla="*/ 12444119 w 12848311"/>
              <a:gd name="connsiteY7" fmla="*/ 3312518 h 3418523"/>
              <a:gd name="connsiteX8" fmla="*/ 7860545 w 12848311"/>
              <a:gd name="connsiteY8" fmla="*/ 3282184 h 3418523"/>
              <a:gd name="connsiteX9" fmla="*/ 5800250 w 12848311"/>
              <a:gd name="connsiteY9" fmla="*/ 3062265 h 3418523"/>
              <a:gd name="connsiteX10" fmla="*/ 3601061 w 12848311"/>
              <a:gd name="connsiteY10" fmla="*/ 3085415 h 3418523"/>
              <a:gd name="connsiteX11" fmla="*/ 1911157 w 12848311"/>
              <a:gd name="connsiteY11" fmla="*/ 3178013 h 3418523"/>
              <a:gd name="connsiteX12" fmla="*/ 861719 w 12848311"/>
              <a:gd name="connsiteY12" fmla="*/ 3312518 h 3418523"/>
              <a:gd name="connsiteX13" fmla="*/ 846286 w 12848311"/>
              <a:gd name="connsiteY13" fmla="*/ 2147866 h 3418523"/>
              <a:gd name="connsiteX14" fmla="*/ 938884 w 12848311"/>
              <a:gd name="connsiteY14" fmla="*/ 1094570 h 3418523"/>
              <a:gd name="connsiteX15" fmla="*/ 1116362 w 12848311"/>
              <a:gd name="connsiteY15" fmla="*/ 792829 h 3418523"/>
              <a:gd name="connsiteX0" fmla="*/ 1116362 w 12716208"/>
              <a:gd name="connsiteY0" fmla="*/ 792829 h 3425281"/>
              <a:gd name="connsiteX1" fmla="*/ 1274549 w 12716208"/>
              <a:gd name="connsiteY1" fmla="*/ 353790 h 3425281"/>
              <a:gd name="connsiteX2" fmla="*/ 2686661 w 12716208"/>
              <a:gd name="connsiteY2" fmla="*/ 133871 h 3425281"/>
              <a:gd name="connsiteX3" fmla="*/ 5013172 w 12716208"/>
              <a:gd name="connsiteY3" fmla="*/ 168593 h 3425281"/>
              <a:gd name="connsiteX4" fmla="*/ 8670772 w 12716208"/>
              <a:gd name="connsiteY4" fmla="*/ 99146 h 3425281"/>
              <a:gd name="connsiteX5" fmla="*/ 12351522 w 12716208"/>
              <a:gd name="connsiteY5" fmla="*/ 399290 h 3425281"/>
              <a:gd name="connsiteX6" fmla="*/ 12606165 w 12716208"/>
              <a:gd name="connsiteY6" fmla="*/ 1719602 h 3425281"/>
              <a:gd name="connsiteX7" fmla="*/ 12444119 w 12716208"/>
              <a:gd name="connsiteY7" fmla="*/ 3312518 h 3425281"/>
              <a:gd name="connsiteX8" fmla="*/ 10013436 w 12716208"/>
              <a:gd name="connsiteY8" fmla="*/ 3259034 h 3425281"/>
              <a:gd name="connsiteX9" fmla="*/ 7860545 w 12716208"/>
              <a:gd name="connsiteY9" fmla="*/ 3282184 h 3425281"/>
              <a:gd name="connsiteX10" fmla="*/ 5800250 w 12716208"/>
              <a:gd name="connsiteY10" fmla="*/ 3062265 h 3425281"/>
              <a:gd name="connsiteX11" fmla="*/ 3601061 w 12716208"/>
              <a:gd name="connsiteY11" fmla="*/ 3085415 h 3425281"/>
              <a:gd name="connsiteX12" fmla="*/ 1911157 w 12716208"/>
              <a:gd name="connsiteY12" fmla="*/ 3178013 h 3425281"/>
              <a:gd name="connsiteX13" fmla="*/ 861719 w 12716208"/>
              <a:gd name="connsiteY13" fmla="*/ 3312518 h 3425281"/>
              <a:gd name="connsiteX14" fmla="*/ 846286 w 12716208"/>
              <a:gd name="connsiteY14" fmla="*/ 2147866 h 3425281"/>
              <a:gd name="connsiteX15" fmla="*/ 938884 w 12716208"/>
              <a:gd name="connsiteY15" fmla="*/ 1094570 h 3425281"/>
              <a:gd name="connsiteX16" fmla="*/ 1116362 w 12716208"/>
              <a:gd name="connsiteY16" fmla="*/ 792829 h 3425281"/>
              <a:gd name="connsiteX0" fmla="*/ 1218270 w 12818116"/>
              <a:gd name="connsiteY0" fmla="*/ 792829 h 3425281"/>
              <a:gd name="connsiteX1" fmla="*/ 1376457 w 12818116"/>
              <a:gd name="connsiteY1" fmla="*/ 353790 h 3425281"/>
              <a:gd name="connsiteX2" fmla="*/ 2788569 w 12818116"/>
              <a:gd name="connsiteY2" fmla="*/ 133871 h 3425281"/>
              <a:gd name="connsiteX3" fmla="*/ 5115080 w 12818116"/>
              <a:gd name="connsiteY3" fmla="*/ 168593 h 3425281"/>
              <a:gd name="connsiteX4" fmla="*/ 8772680 w 12818116"/>
              <a:gd name="connsiteY4" fmla="*/ 99146 h 3425281"/>
              <a:gd name="connsiteX5" fmla="*/ 12453430 w 12818116"/>
              <a:gd name="connsiteY5" fmla="*/ 399290 h 3425281"/>
              <a:gd name="connsiteX6" fmla="*/ 12708073 w 12818116"/>
              <a:gd name="connsiteY6" fmla="*/ 1719602 h 3425281"/>
              <a:gd name="connsiteX7" fmla="*/ 12546027 w 12818116"/>
              <a:gd name="connsiteY7" fmla="*/ 3312518 h 3425281"/>
              <a:gd name="connsiteX8" fmla="*/ 10115344 w 12818116"/>
              <a:gd name="connsiteY8" fmla="*/ 3259034 h 3425281"/>
              <a:gd name="connsiteX9" fmla="*/ 7962453 w 12818116"/>
              <a:gd name="connsiteY9" fmla="*/ 3282184 h 3425281"/>
              <a:gd name="connsiteX10" fmla="*/ 5902158 w 12818116"/>
              <a:gd name="connsiteY10" fmla="*/ 3062265 h 3425281"/>
              <a:gd name="connsiteX11" fmla="*/ 3702969 w 12818116"/>
              <a:gd name="connsiteY11" fmla="*/ 3085415 h 3425281"/>
              <a:gd name="connsiteX12" fmla="*/ 2013065 w 12818116"/>
              <a:gd name="connsiteY12" fmla="*/ 3178013 h 3425281"/>
              <a:gd name="connsiteX13" fmla="*/ 963627 w 12818116"/>
              <a:gd name="connsiteY13" fmla="*/ 3312518 h 3425281"/>
              <a:gd name="connsiteX14" fmla="*/ 600953 w 12818116"/>
              <a:gd name="connsiteY14" fmla="*/ 1884693 h 3425281"/>
              <a:gd name="connsiteX15" fmla="*/ 1040792 w 12818116"/>
              <a:gd name="connsiteY15" fmla="*/ 1094570 h 3425281"/>
              <a:gd name="connsiteX16" fmla="*/ 1218270 w 12818116"/>
              <a:gd name="connsiteY16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546456 w 12323780"/>
              <a:gd name="connsiteY16" fmla="*/ 1094570 h 3425281"/>
              <a:gd name="connsiteX17" fmla="*/ 723934 w 12323780"/>
              <a:gd name="connsiteY17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723934 w 12323780"/>
              <a:gd name="connsiteY17" fmla="*/ 792829 h 3425281"/>
              <a:gd name="connsiteX0" fmla="*/ 585038 w 12323780"/>
              <a:gd name="connsiteY0" fmla="*/ 668168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585038 w 12323780"/>
              <a:gd name="connsiteY17" fmla="*/ 668168 h 342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23780" h="3425281">
                <a:moveTo>
                  <a:pt x="585038" y="668168"/>
                </a:moveTo>
                <a:cubicBezTo>
                  <a:pt x="671205" y="203983"/>
                  <a:pt x="620405" y="463616"/>
                  <a:pt x="882121" y="353790"/>
                </a:cubicBezTo>
                <a:cubicBezTo>
                  <a:pt x="1143837" y="243964"/>
                  <a:pt x="1688491" y="193674"/>
                  <a:pt x="2294233" y="133871"/>
                </a:cubicBezTo>
                <a:cubicBezTo>
                  <a:pt x="2899975" y="74068"/>
                  <a:pt x="3640754" y="226466"/>
                  <a:pt x="4620744" y="168593"/>
                </a:cubicBezTo>
                <a:cubicBezTo>
                  <a:pt x="5966623" y="101207"/>
                  <a:pt x="7097726" y="-130286"/>
                  <a:pt x="8278344" y="99146"/>
                </a:cubicBezTo>
                <a:cubicBezTo>
                  <a:pt x="9482111" y="305429"/>
                  <a:pt x="11721814" y="60497"/>
                  <a:pt x="11959094" y="399290"/>
                </a:cubicBezTo>
                <a:cubicBezTo>
                  <a:pt x="12599560" y="657791"/>
                  <a:pt x="12198304" y="1234064"/>
                  <a:pt x="12213737" y="1719602"/>
                </a:cubicBezTo>
                <a:cubicBezTo>
                  <a:pt x="12229170" y="2205140"/>
                  <a:pt x="12474167" y="3032797"/>
                  <a:pt x="12051691" y="3312518"/>
                </a:cubicBezTo>
                <a:cubicBezTo>
                  <a:pt x="11629215" y="3592239"/>
                  <a:pt x="10384937" y="3264090"/>
                  <a:pt x="9621008" y="3259034"/>
                </a:cubicBezTo>
                <a:cubicBezTo>
                  <a:pt x="8857079" y="3253978"/>
                  <a:pt x="8179960" y="3338128"/>
                  <a:pt x="7468117" y="3282184"/>
                </a:cubicBezTo>
                <a:cubicBezTo>
                  <a:pt x="6756274" y="3226240"/>
                  <a:pt x="6115807" y="3069981"/>
                  <a:pt x="5407822" y="3062265"/>
                </a:cubicBezTo>
                <a:cubicBezTo>
                  <a:pt x="4107599" y="3209610"/>
                  <a:pt x="3862602" y="3100848"/>
                  <a:pt x="3208633" y="3085415"/>
                </a:cubicBezTo>
                <a:cubicBezTo>
                  <a:pt x="1453139" y="3062998"/>
                  <a:pt x="1961782" y="3157525"/>
                  <a:pt x="1518729" y="3178013"/>
                </a:cubicBezTo>
                <a:lnTo>
                  <a:pt x="469291" y="3312518"/>
                </a:lnTo>
                <a:cubicBezTo>
                  <a:pt x="145200" y="3285106"/>
                  <a:pt x="120766" y="3154556"/>
                  <a:pt x="60320" y="2916585"/>
                </a:cubicBezTo>
                <a:cubicBezTo>
                  <a:pt x="-126" y="2678614"/>
                  <a:pt x="-55428" y="2204522"/>
                  <a:pt x="106617" y="1884693"/>
                </a:cubicBezTo>
                <a:cubicBezTo>
                  <a:pt x="268662" y="1564864"/>
                  <a:pt x="105975" y="1293056"/>
                  <a:pt x="141342" y="1080720"/>
                </a:cubicBezTo>
                <a:lnTo>
                  <a:pt x="585038" y="668168"/>
                </a:lnTo>
                <a:close/>
              </a:path>
            </a:pathLst>
          </a:cu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  <p:txBody>
          <a:bodyPr wrap="square" lIns="365760" tIns="640080" rIns="0" bIns="731520" rtlCol="0">
            <a:spAutoFit/>
          </a:bodyPr>
          <a:lstStyle/>
          <a:p>
            <a:pPr algn="ctr"/>
            <a:r>
              <a:rPr lang="en-US" sz="115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115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5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115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240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C2FCCCA1-A54B-6173-1F51-6DAA0D816925}"/>
              </a:ext>
            </a:extLst>
          </p:cNvPr>
          <p:cNvSpPr/>
          <p:nvPr/>
        </p:nvSpPr>
        <p:spPr>
          <a:xfrm>
            <a:off x="2676319" y="906663"/>
            <a:ext cx="9268031" cy="3046212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doka One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1D6417D-BEA9-A3EE-A4F0-B1B25DD9B65A}"/>
              </a:ext>
            </a:extLst>
          </p:cNvPr>
          <p:cNvSpPr txBox="1"/>
          <p:nvPr/>
        </p:nvSpPr>
        <p:spPr>
          <a:xfrm>
            <a:off x="2870132" y="1604754"/>
            <a:ext cx="8597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latinLnBrk="1"/>
            <a:r>
              <a:rPr lang="vi-VN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một câu chuyện kể về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mơ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755E18-0875-4C3C-986D-86C6C4115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3259" y="1252329"/>
            <a:ext cx="3258641" cy="580445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D74CE63-43EB-606A-3DE5-8B00C165DFA8}"/>
              </a:ext>
            </a:extLst>
          </p:cNvPr>
          <p:cNvCxnSpPr>
            <a:cxnSpLocks/>
          </p:cNvCxnSpPr>
          <p:nvPr/>
        </p:nvCxnSpPr>
        <p:spPr>
          <a:xfrm>
            <a:off x="3836763" y="2417793"/>
            <a:ext cx="11162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9BC91E-DACD-8108-884C-A4C1B23CF418}"/>
              </a:ext>
            </a:extLst>
          </p:cNvPr>
          <p:cNvCxnSpPr>
            <a:cxnSpLocks/>
          </p:cNvCxnSpPr>
          <p:nvPr/>
        </p:nvCxnSpPr>
        <p:spPr>
          <a:xfrm>
            <a:off x="6379450" y="2417793"/>
            <a:ext cx="31673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217A68-BB37-5DC5-215F-3327906FD3CE}"/>
              </a:ext>
            </a:extLst>
          </p:cNvPr>
          <p:cNvCxnSpPr>
            <a:cxnSpLocks/>
          </p:cNvCxnSpPr>
          <p:nvPr/>
        </p:nvCxnSpPr>
        <p:spPr>
          <a:xfrm>
            <a:off x="6096000" y="3223336"/>
            <a:ext cx="21444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12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5BB6FE-C827-2EE8-5F1F-1EC62D426A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blipFill>
            <a:blip r:embed="rId3"/>
            <a:stretch>
              <a:fillRect l="-10226" r="-10226"/>
            </a:stretch>
          </a:blipFill>
        </p:spPr>
      </p:pic>
      <p:pic>
        <p:nvPicPr>
          <p:cNvPr id="4" name="Picture 3" descr="A shelf with books on it&#10;&#10;Description automatically generated">
            <a:extLst>
              <a:ext uri="{FF2B5EF4-FFF2-40B4-BE49-F238E27FC236}">
                <a16:creationId xmlns:a16="http://schemas.microsoft.com/office/drawing/2014/main" id="{053D650A-3159-9D48-7B81-A0F742BB4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8" y="1296146"/>
            <a:ext cx="3609300" cy="2709795"/>
          </a:xfrm>
          <a:prstGeom prst="rect">
            <a:avLst/>
          </a:prstGeom>
        </p:spPr>
      </p:pic>
      <p:pic>
        <p:nvPicPr>
          <p:cNvPr id="6" name="Picture 5" descr="A laptops connected to a world map&#10;&#10;Description automatically generated">
            <a:extLst>
              <a:ext uri="{FF2B5EF4-FFF2-40B4-BE49-F238E27FC236}">
                <a16:creationId xmlns:a16="http://schemas.microsoft.com/office/drawing/2014/main" id="{29BA4DBF-761B-1606-2D86-A954A385A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08" y="1296145"/>
            <a:ext cx="3690257" cy="27097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CE0F3-4E70-8B3E-5E90-3F930EEA47E5}"/>
              </a:ext>
            </a:extLst>
          </p:cNvPr>
          <p:cNvSpPr txBox="1"/>
          <p:nvPr/>
        </p:nvSpPr>
        <p:spPr>
          <a:xfrm>
            <a:off x="2744688" y="4376057"/>
            <a:ext cx="3037114" cy="4924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CB4D3C-1F2E-BA3E-FA2F-B4A465A27A8A}"/>
              </a:ext>
            </a:extLst>
          </p:cNvPr>
          <p:cNvSpPr txBox="1"/>
          <p:nvPr/>
        </p:nvSpPr>
        <p:spPr>
          <a:xfrm>
            <a:off x="8229579" y="4376057"/>
            <a:ext cx="3037114" cy="4924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 net</a:t>
            </a:r>
          </a:p>
        </p:txBody>
      </p:sp>
      <p:pic>
        <p:nvPicPr>
          <p:cNvPr id="5" name="Picture 4" descr="A green bookcase with many books&#10;&#10;Description automatically generated">
            <a:extLst>
              <a:ext uri="{FF2B5EF4-FFF2-40B4-BE49-F238E27FC236}">
                <a16:creationId xmlns:a16="http://schemas.microsoft.com/office/drawing/2014/main" id="{057995D0-CC87-AFFB-CBBC-F10A00C94C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844" y="1296145"/>
            <a:ext cx="2041916" cy="272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2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4EFF65-FD2E-2AA7-8A43-D28ACC550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7"/>
            <a:ext cx="12194613" cy="6861527"/>
          </a:xfrm>
          <a:prstGeom prst="rect">
            <a:avLst/>
          </a:prstGeom>
        </p:spPr>
      </p:pic>
      <p:pic>
        <p:nvPicPr>
          <p:cNvPr id="11" name="Picture 10" descr="Calendar&#10;&#10;Description automatically generated">
            <a:extLst>
              <a:ext uri="{FF2B5EF4-FFF2-40B4-BE49-F238E27FC236}">
                <a16:creationId xmlns:a16="http://schemas.microsoft.com/office/drawing/2014/main" id="{BE28610D-C43E-6B03-22AD-0DA3B7B14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81" y="3447699"/>
            <a:ext cx="3579738" cy="35797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ECEAF8-9AF2-1018-B3E1-A6BD9180810F}"/>
              </a:ext>
            </a:extLst>
          </p:cNvPr>
          <p:cNvSpPr/>
          <p:nvPr/>
        </p:nvSpPr>
        <p:spPr>
          <a:xfrm>
            <a:off x="4901536" y="368680"/>
            <a:ext cx="3205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</a:p>
        </p:txBody>
      </p:sp>
      <p:sp>
        <p:nvSpPr>
          <p:cNvPr id="5" name="Hình chữ nhật: Góc Tròn 9">
            <a:extLst>
              <a:ext uri="{FF2B5EF4-FFF2-40B4-BE49-F238E27FC236}">
                <a16:creationId xmlns:a16="http://schemas.microsoft.com/office/drawing/2014/main" id="{D5239A11-93E2-9FB3-4D0E-4837698724E7}"/>
              </a:ext>
            </a:extLst>
          </p:cNvPr>
          <p:cNvSpPr/>
          <p:nvPr/>
        </p:nvSpPr>
        <p:spPr>
          <a:xfrm>
            <a:off x="2825123" y="1432595"/>
            <a:ext cx="8127799" cy="2612631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991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4EFF65-FD2E-2AA7-8A43-D28ACC550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27"/>
            <a:ext cx="12194613" cy="6861527"/>
          </a:xfrm>
          <a:prstGeom prst="rect">
            <a:avLst/>
          </a:prstGeom>
        </p:spPr>
      </p:pic>
      <p:pic>
        <p:nvPicPr>
          <p:cNvPr id="11" name="Picture 10" descr="Calendar&#10;&#10;Description automatically generated">
            <a:extLst>
              <a:ext uri="{FF2B5EF4-FFF2-40B4-BE49-F238E27FC236}">
                <a16:creationId xmlns:a16="http://schemas.microsoft.com/office/drawing/2014/main" id="{BE28610D-C43E-6B03-22AD-0DA3B7B14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81" y="3447699"/>
            <a:ext cx="3579738" cy="35797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ECEAF8-9AF2-1018-B3E1-A6BD9180810F}"/>
              </a:ext>
            </a:extLst>
          </p:cNvPr>
          <p:cNvSpPr/>
          <p:nvPr/>
        </p:nvSpPr>
        <p:spPr>
          <a:xfrm>
            <a:off x="4901536" y="368680"/>
            <a:ext cx="3205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</a:p>
        </p:txBody>
      </p:sp>
      <p:sp>
        <p:nvSpPr>
          <p:cNvPr id="5" name="Hình chữ nhật: Góc Tròn 9">
            <a:extLst>
              <a:ext uri="{FF2B5EF4-FFF2-40B4-BE49-F238E27FC236}">
                <a16:creationId xmlns:a16="http://schemas.microsoft.com/office/drawing/2014/main" id="{D5239A11-93E2-9FB3-4D0E-4837698724E7}"/>
              </a:ext>
            </a:extLst>
          </p:cNvPr>
          <p:cNvSpPr/>
          <p:nvPr/>
        </p:nvSpPr>
        <p:spPr>
          <a:xfrm>
            <a:off x="2825123" y="1432595"/>
            <a:ext cx="7740173" cy="2612631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Đồng hồ đếm ngược 3 phút có âm thanh ( 3 - minute countdown with sound)">
            <a:hlinkClick r:id="" action="ppaction://media"/>
            <a:extLst>
              <a:ext uri="{FF2B5EF4-FFF2-40B4-BE49-F238E27FC236}">
                <a16:creationId xmlns:a16="http://schemas.microsoft.com/office/drawing/2014/main" id="{EBE994AE-BB9E-C109-9A6E-9B77251694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0585" y="4278144"/>
            <a:ext cx="3396615" cy="191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71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1761</TotalTime>
  <Words>372</Words>
  <Application>Microsoft Office PowerPoint</Application>
  <PresentationFormat>Widescreen</PresentationFormat>
  <Paragraphs>56</Paragraphs>
  <Slides>29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Fredoka One</vt:lpstr>
      <vt:lpstr>Tahoma</vt:lpstr>
      <vt:lpstr>Times New Roman</vt:lpstr>
      <vt:lpstr>UTM Androgyne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Thùy Phương</cp:lastModifiedBy>
  <cp:revision>19</cp:revision>
  <dcterms:created xsi:type="dcterms:W3CDTF">2023-10-16T04:31:59Z</dcterms:created>
  <dcterms:modified xsi:type="dcterms:W3CDTF">2025-01-10T02:19:10Z</dcterms:modified>
</cp:coreProperties>
</file>