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4"/>
  </p:notesMasterIdLst>
  <p:sldIdLst>
    <p:sldId id="286" r:id="rId3"/>
    <p:sldId id="537" r:id="rId4"/>
    <p:sldId id="541" r:id="rId5"/>
    <p:sldId id="277" r:id="rId6"/>
    <p:sldId id="496" r:id="rId7"/>
    <p:sldId id="532" r:id="rId8"/>
    <p:sldId id="284" r:id="rId9"/>
    <p:sldId id="528" r:id="rId10"/>
    <p:sldId id="543" r:id="rId11"/>
    <p:sldId id="542" r:id="rId12"/>
    <p:sldId id="4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 varScale="1">
        <p:scale>
          <a:sx n="76" d="100"/>
          <a:sy n="76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thuy" userId="3de2bca3989b6d11" providerId="LiveId" clId="{BADBBC7C-F9F7-4EF7-B428-BEE682B94E94}"/>
    <pc:docChg chg="addSld delSld modSld">
      <pc:chgData name="hong thuy" userId="3de2bca3989b6d11" providerId="LiveId" clId="{BADBBC7C-F9F7-4EF7-B428-BEE682B94E94}" dt="2025-02-20T00:40:43.751" v="12" actId="680"/>
      <pc:docMkLst>
        <pc:docMk/>
      </pc:docMkLst>
      <pc:sldChg chg="addSp modSp del mod">
        <pc:chgData name="hong thuy" userId="3de2bca3989b6d11" providerId="LiveId" clId="{BADBBC7C-F9F7-4EF7-B428-BEE682B94E94}" dt="2025-02-20T00:40:35.569" v="10" actId="47"/>
        <pc:sldMkLst>
          <pc:docMk/>
          <pc:sldMk cId="1075322517" sldId="540"/>
        </pc:sldMkLst>
        <pc:picChg chg="add mod modCrop">
          <ac:chgData name="hong thuy" userId="3de2bca3989b6d11" providerId="LiveId" clId="{BADBBC7C-F9F7-4EF7-B428-BEE682B94E94}" dt="2025-02-19T12:07:06.861" v="6" actId="1076"/>
          <ac:picMkLst>
            <pc:docMk/>
            <pc:sldMk cId="1075322517" sldId="540"/>
            <ac:picMk id="3" creationId="{6CC22D41-3002-E580-3D9D-86496282A925}"/>
          </ac:picMkLst>
        </pc:picChg>
      </pc:sldChg>
      <pc:sldChg chg="new">
        <pc:chgData name="hong thuy" userId="3de2bca3989b6d11" providerId="LiveId" clId="{BADBBC7C-F9F7-4EF7-B428-BEE682B94E94}" dt="2025-02-20T00:40:43.751" v="12" actId="680"/>
        <pc:sldMkLst>
          <pc:docMk/>
          <pc:sldMk cId="1337868455" sldId="543"/>
        </pc:sldMkLst>
      </pc:sldChg>
      <pc:sldChg chg="addSp modSp new del mod">
        <pc:chgData name="hong thuy" userId="3de2bca3989b6d11" providerId="LiveId" clId="{BADBBC7C-F9F7-4EF7-B428-BEE682B94E94}" dt="2025-02-20T00:40:36.839" v="11" actId="47"/>
        <pc:sldMkLst>
          <pc:docMk/>
          <pc:sldMk cId="2316837208" sldId="543"/>
        </pc:sldMkLst>
        <pc:picChg chg="add mod">
          <ac:chgData name="hong thuy" userId="3de2bca3989b6d11" providerId="LiveId" clId="{BADBBC7C-F9F7-4EF7-B428-BEE682B94E94}" dt="2025-02-19T12:07:43.736" v="9" actId="14100"/>
          <ac:picMkLst>
            <pc:docMk/>
            <pc:sldMk cId="2316837208" sldId="543"/>
            <ac:picMk id="3" creationId="{A3AE479C-0D14-54B1-B6AD-57FF98F527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9D82C-1F93-4E6F-BFD4-191CEF9502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B1032-EA8D-4834-A34B-D539E7681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FC7D2-309F-4B1D-AF63-DB3D4B5448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82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80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986" cy="28900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0"/>
            <a:ext cx="3086098" cy="2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2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4496683"/>
            <a:ext cx="2062264" cy="236131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216" y="9140"/>
            <a:ext cx="2645923" cy="2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20" y="5310419"/>
            <a:ext cx="2970179" cy="1547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5134" y="4563888"/>
            <a:ext cx="2168978" cy="24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41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317" y="0"/>
            <a:ext cx="4213683" cy="38869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448"/>
            <a:ext cx="463218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1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9773" cy="3118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5" y="3406793"/>
            <a:ext cx="4574855" cy="345120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574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1" y="0"/>
            <a:ext cx="3416809" cy="2900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4DA9B3F5-0C8A-4F66-BBD7-935BE8B41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50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63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50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121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BCC90-8C20-0F1E-F2E0-1F90B877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336E-ED02-4396-B64A-E9084C71C5B7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0EF33-1376-ECA6-AF0D-F4678C2F1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BB644-5593-96AE-1EB5-827D08B6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17CC-BE67-4B4E-9A70-CB3844962E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7253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41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92E3F-E1F9-4F26-FC38-C20D1826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F4652-6A50-456A-AFC2-98AC451662D2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9C0C-B4E1-D2F0-2762-D143A31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5527F-1F24-00F7-F740-50DE4AC1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B7400-C5EB-40B7-95FF-EF2291A875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911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D8DF4-539C-D54B-3A34-B8ADE641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305E9-0DAF-4F88-BD69-CD7F6300365D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CA75-E508-5E78-5DD6-1A051AFB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6763A-6024-921E-5A09-A78841B4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29AF4-C25F-4C8D-90E4-69411D703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502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0E125A-D720-C061-CD41-D91AB030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4191-F82A-4937-AA24-C5D8454259E9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AA56BD-6D9F-BFAB-2092-A4F0CFF5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848E79-DAA0-3EF8-4C19-8F8A739D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70E5B-0887-44B7-9FC0-00AA85C78D7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6840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584200-1C85-4E00-969C-62155BD7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DCD40-B4D0-4B90-B90D-EBD070D32531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7F4BA9-A9CE-E544-80B2-0B6E2DEE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237C5D-F676-7092-B4F2-6BEBD475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C2E22-CE94-44A2-AAA9-9959FF79550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6815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DBB340-D6ED-BA46-2AC4-0BC35A2C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70892-1C59-4F8C-BB3E-201F32549501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F6DE3C-9EDC-6960-C2AC-9EBC9644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904EFF-8499-0E5F-66D8-033AB43A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F108E-7B48-4AD2-95A8-9B400728EA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5208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A676EA-8B44-7188-E735-7100D9BF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2901-C502-48AC-8607-0B9335EDD20E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C8F127-4F54-52FE-0D8E-03C7AA5C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46A11C-C1AF-A722-FF3C-BC18135D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AE57-23DD-4296-9564-764363363F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76620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437913-87F6-91C6-4F0C-3CC5B05D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6BFD-7DF6-46D6-B6CA-E35A10C32518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A7492C-FAFB-CCE9-BB41-83A5B68A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080096-0855-2F7C-7EDC-7A242FA8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AB2F2-3621-4D1A-931B-8920D5CAAFC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391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8058EE-D841-A6FA-7DB6-28D54FF2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627D-D7CC-4837-A555-47B01170303D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7E7862-73F2-1D61-0E40-14D84E05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049763-65FF-6099-8150-6AA7AD16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D8BB5-C357-480F-9947-EA830CA9B5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9318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3C2AE-D3AA-27FC-15C8-87D6EF08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F9B9F-208B-4747-A594-7173BD959849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E80E6-B040-F68A-7A7F-48354BC6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2BF8E-BC31-B3F8-7314-10444AB9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57C1D-43D9-443F-874F-A3D49F2034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0207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105CC-7D42-677D-8845-8E81F6F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015AD-D155-4A9C-A698-5786D5721E36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F2AE8-F578-8C8A-B59D-B87B381D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80F8E-B153-1F29-CA55-F4116D5A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7D8B7-7853-4B2A-8052-FBD35F780C3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585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82"/>
            <a:ext cx="2591272" cy="286071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47" y="0"/>
            <a:ext cx="2832053" cy="3158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3" y="3980083"/>
            <a:ext cx="3135897" cy="28779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700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-99391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0574372" y="5209434"/>
            <a:ext cx="1617628" cy="16485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6" y="1"/>
            <a:ext cx="2226544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0"/>
            <a:ext cx="2361744" cy="99913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06647"/>
            <a:ext cx="2454119" cy="1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7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1144" y="0"/>
            <a:ext cx="2440855" cy="25291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621557"/>
            <a:ext cx="2964587" cy="2236443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64587" y="1139145"/>
            <a:ext cx="1976212" cy="2828698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461" y="4142015"/>
            <a:ext cx="4119337" cy="1712686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144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61199DC-A37A-491C-AA07-99E41DF73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201317" y="-98383"/>
            <a:ext cx="1892300" cy="208906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056CEAC-D2BB-40D2-96DC-46D167BBB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56375"/>
            <a:ext cx="2290017" cy="21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16809" cy="290084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559" y="3862559"/>
            <a:ext cx="2832053" cy="31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92" y="0"/>
            <a:ext cx="2337407" cy="19844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2183" cy="25246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68"/>
            <a:ext cx="1984572" cy="21909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2" y="4889245"/>
            <a:ext cx="2145237" cy="1968755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292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709723F-E831-443F-8143-AC2494D1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74E4F63-17F7-4E39-9B85-089EEEFFA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7"/>
          <a:stretch/>
        </p:blipFill>
        <p:spPr>
          <a:xfrm flipH="1">
            <a:off x="4315811" y="4643541"/>
            <a:ext cx="2083669" cy="221445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06C628-9B55-43A3-ACBA-0F31CE89FF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89" y="1"/>
            <a:ext cx="2172511" cy="200747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AE8630-9EBD-4C6C-A0E3-2CCED771D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1"/>
          <a:stretch/>
        </p:blipFill>
        <p:spPr>
          <a:xfrm flipH="1">
            <a:off x="8983132" y="5543868"/>
            <a:ext cx="3208867" cy="131413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84F6EAD-25EC-4638-BED8-D0E10C5DF6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6334" y="0"/>
            <a:ext cx="2539163" cy="2155732"/>
          </a:xfrm>
          <a:prstGeom prst="rect">
            <a:avLst/>
          </a:prstGeom>
        </p:spPr>
      </p:pic>
      <p:sp>
        <p:nvSpPr>
          <p:cNvPr id="11" name="그림 개체 틀 7">
            <a:extLst>
              <a:ext uri="{FF2B5EF4-FFF2-40B4-BE49-F238E27FC236}">
                <a16:creationId xmlns:a16="http://schemas.microsoft.com/office/drawing/2014/main" id="{1045F627-9EF9-4486-9F02-9C52DC3D6F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847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0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1412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F58F5C2-32CF-C578-155B-880D4D099D1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36" y="180484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18F850F-0CC4-B7B5-9D67-1A48340A9F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637A691-2B1E-9EF7-8D20-B58E439A7F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B044-E6AC-7EC0-7C57-1DE2C0851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29E5B2-02D8-4005-9113-19BA8AA5CA5B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C84E8-B06C-51E6-C613-8557F1477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4352B-716A-899A-0C38-0E840BD44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109250B-A1B9-4979-B106-C1A0E5920C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39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5">
            <a:extLst>
              <a:ext uri="{FF2B5EF4-FFF2-40B4-BE49-F238E27FC236}">
                <a16:creationId xmlns:a16="http://schemas.microsoft.com/office/drawing/2014/main" id="{4925F8D8-C23F-7F79-01EE-3B9C063AA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859340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KÍNH CHÀO CÁC QUÝ THẦY CÔ VỀ DỰ GIỜ, THĂM LỚP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017B8F-913B-D4F1-62E2-C7B27D2280FF}"/>
              </a:ext>
            </a:extLst>
          </p:cNvPr>
          <p:cNvSpPr txBox="1">
            <a:spLocks/>
          </p:cNvSpPr>
          <p:nvPr/>
        </p:nvSpPr>
        <p:spPr bwMode="auto">
          <a:xfrm>
            <a:off x="2731328" y="4195537"/>
            <a:ext cx="6729345" cy="149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Giáo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viên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chủ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nhiệm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: Lê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Hồng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Thúy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66"/>
              </a:solidFill>
              <a:effectLst/>
              <a:uLnTx/>
              <a:uFillTx/>
              <a:latin typeface="Calibri Light"/>
              <a:ea typeface="+mj-ea"/>
              <a:cs typeface="Arial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Năm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sinh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: </a:t>
            </a:r>
            <a:r>
              <a:rPr lang="en-US" sz="3200" b="1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Calibri Light"/>
                <a:cs typeface="Arial"/>
              </a:rPr>
              <a:t>2000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	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Trình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độ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ĐTSP: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Đại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học</a:t>
            </a:r>
            <a:endParaRPr kumimoji="0" lang="vi-VN" sz="3200" b="1" i="0" u="none" strike="noStrike" kern="10" cap="none" spc="0" normalizeH="0" baseline="0" noProof="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Arial"/>
            </a:endParaRP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E234503E-A31A-BA26-0755-161DFBBF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7" y="406183"/>
            <a:ext cx="6042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UBND QUẬN HỒNG BÀNG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dirty="0">
                <a:solidFill>
                  <a:srgbClr val="0000CC"/>
                </a:solidFill>
                <a:latin typeface="Times New Roman"/>
                <a:cs typeface="Times New Roman"/>
              </a:rPr>
              <a:t>TRƯỜNG TIỂU HỌC ĐẠI BẢN I</a:t>
            </a:r>
            <a:endParaRPr kumimoji="0" lang="vi-VN" sz="2400" b="1" i="0" u="none" strike="noStrike" kern="1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365" name="WordArt 6">
            <a:extLst>
              <a:ext uri="{FF2B5EF4-FFF2-40B4-BE49-F238E27FC236}">
                <a16:creationId xmlns:a16="http://schemas.microsoft.com/office/drawing/2014/main" id="{B421C8E8-0004-83E5-D2D1-0DB16F633C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600" y="2247900"/>
            <a:ext cx="11988800" cy="3041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79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bbon: Curved and Tilted Up 1">
            <a:extLst>
              <a:ext uri="{FF2B5EF4-FFF2-40B4-BE49-F238E27FC236}">
                <a16:creationId xmlns:a16="http://schemas.microsoft.com/office/drawing/2014/main" id="{AFEE1B70-F87C-6D8F-51B1-E122CA40746B}"/>
              </a:ext>
            </a:extLst>
          </p:cNvPr>
          <p:cNvSpPr/>
          <p:nvPr/>
        </p:nvSpPr>
        <p:spPr>
          <a:xfrm>
            <a:off x="1277815" y="532563"/>
            <a:ext cx="9636370" cy="1929283"/>
          </a:xfrm>
          <a:prstGeom prst="ellipseRibbon2">
            <a:avLst>
              <a:gd name="adj1" fmla="val 25000"/>
              <a:gd name="adj2" fmla="val 71065"/>
              <a:gd name="adj3" fmla="val 12500"/>
            </a:avLst>
          </a:prstGeom>
          <a:solidFill>
            <a:schemeClr val="accent1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roadway" panose="04040905080B02020502" pitchFamily="82" charset="0"/>
              </a:rPr>
              <a:t>LƯU Ý KHI SỬ DỤNG CÁC THIẾT BỊ ĐIỆN</a:t>
            </a:r>
          </a:p>
        </p:txBody>
      </p:sp>
      <p:pic>
        <p:nvPicPr>
          <p:cNvPr id="1026" name="Picture 2" descr="See related image detail. 4 Ways to Get Your Child to Stop Playing Video Games - wikiHow">
            <a:extLst>
              <a:ext uri="{FF2B5EF4-FFF2-40B4-BE49-F238E27FC236}">
                <a16:creationId xmlns:a16="http://schemas.microsoft.com/office/drawing/2014/main" id="{F2519456-3FCF-B61C-AABE-DAEB15732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 bwMode="auto">
          <a:xfrm>
            <a:off x="7540189" y="3429000"/>
            <a:ext cx="3844594" cy="24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related image detail. Wrong Royalty Free Vector Image - VectorStock">
            <a:extLst>
              <a:ext uri="{FF2B5EF4-FFF2-40B4-BE49-F238E27FC236}">
                <a16:creationId xmlns:a16="http://schemas.microsoft.com/office/drawing/2014/main" id="{51E9C442-9B6E-47D9-9662-633C2773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665" r="53383" b="9853"/>
          <a:stretch/>
        </p:blipFill>
        <p:spPr bwMode="auto">
          <a:xfrm>
            <a:off x="1095863" y="2816094"/>
            <a:ext cx="2622028" cy="352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related image detail. 70+ Burn Injury Children Stock Illustrations, Royalty-Free Vector ...">
            <a:extLst>
              <a:ext uri="{FF2B5EF4-FFF2-40B4-BE49-F238E27FC236}">
                <a16:creationId xmlns:a16="http://schemas.microsoft.com/office/drawing/2014/main" id="{42F5E9E4-869C-C1A9-4983-6EDA3C1FA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9747" r="9365" b="8114"/>
          <a:stretch/>
        </p:blipFill>
        <p:spPr bwMode="auto">
          <a:xfrm>
            <a:off x="3863244" y="2966095"/>
            <a:ext cx="3531591" cy="32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ee related image detail. Wrong Royalty Free Vector Image - VectorStock">
            <a:extLst>
              <a:ext uri="{FF2B5EF4-FFF2-40B4-BE49-F238E27FC236}">
                <a16:creationId xmlns:a16="http://schemas.microsoft.com/office/drawing/2014/main" id="{F5B2EF34-D5E1-BCBC-46F4-2DB6D3778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13" b="84598" l="4663" r="41955">
                        <a14:foregroundMark x1="34728" y1="78148" x2="34728" y2="78148"/>
                        <a14:foregroundMark x1="30544" y1="77037" x2="30544" y2="77037"/>
                        <a14:foregroundMark x1="30962" y1="75556" x2="30962" y2="75556"/>
                        <a14:foregroundMark x1="37238" y1="75556" x2="37238" y2="75556"/>
                        <a14:foregroundMark x1="37657" y1="75185" x2="37657" y2="75185"/>
                        <a14:foregroundMark x1="37657" y1="81111" x2="37657" y2="81111"/>
                        <a14:foregroundMark x1="37238" y1="82222" x2="37238" y2="82222"/>
                        <a14:foregroundMark x1="33891" y1="75556" x2="32218" y2="83333"/>
                        <a14:foregroundMark x1="32218" y1="83333" x2="40586" y2="80370"/>
                        <a14:foregroundMark x1="40586" y1="80370" x2="30962" y2="73333"/>
                        <a14:foregroundMark x1="30962" y1="73333" x2="29289" y2="76667"/>
                        <a14:foregroundMark x1="30544" y1="73704" x2="30544" y2="73704"/>
                        <a14:backgroundMark x1="22176" y1="67407" x2="22176" y2="67407"/>
                        <a14:backgroundMark x1="24686" y1="67407" x2="24686" y2="67407"/>
                        <a14:backgroundMark x1="24686" y1="62963" x2="19247" y2="76296"/>
                        <a14:backgroundMark x1="19247" y1="76296" x2="20502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4665" r="53383" b="9853"/>
          <a:stretch/>
        </p:blipFill>
        <p:spPr bwMode="auto">
          <a:xfrm>
            <a:off x="5056875" y="3076627"/>
            <a:ext cx="2622028" cy="352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ECF4B238-42F3-50A4-C1FD-A59BF0A07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11" y="3031246"/>
            <a:ext cx="6737819" cy="4065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0C6F2-CA4B-2598-D265-BAFAF8F9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01" y="1172963"/>
            <a:ext cx="11241998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3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Đồ Dùng Bé Yêu">
            <a:hlinkClick r:id="" action="ppaction://media"/>
            <a:extLst>
              <a:ext uri="{FF2B5EF4-FFF2-40B4-BE49-F238E27FC236}">
                <a16:creationId xmlns:a16="http://schemas.microsoft.com/office/drawing/2014/main" id="{EE5774F5-21CB-37FD-5658-547064D35C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0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37CB8BC-B189-71BB-611A-7068B79B8C4D}"/>
              </a:ext>
            </a:extLst>
          </p:cNvPr>
          <p:cNvSpPr/>
          <p:nvPr/>
        </p:nvSpPr>
        <p:spPr>
          <a:xfrm>
            <a:off x="2254526" y="0"/>
            <a:ext cx="7682948" cy="1202635"/>
          </a:xfrm>
          <a:prstGeom prst="roundRect">
            <a:avLst/>
          </a:prstGeom>
          <a:solidFill>
            <a:schemeClr val="bg1"/>
          </a:solidFill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 BÀI: 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CDE45C7-1531-EDBA-5226-97B05913B2E1}"/>
              </a:ext>
            </a:extLst>
          </p:cNvPr>
          <p:cNvSpPr/>
          <p:nvPr/>
        </p:nvSpPr>
        <p:spPr>
          <a:xfrm>
            <a:off x="0" y="1749287"/>
            <a:ext cx="12192000" cy="43632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58775" algn="ctr" latinLnBrk="1"/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hướng dẫn sử dụng một </a:t>
            </a:r>
            <a:endParaRPr lang="en-US" sz="7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358775" algn="ctr" latinLnBrk="1"/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 dùng quen thuộc với em.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8D7BD8E6-96F9-9FE9-CFAE-D3913553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7" y="13424"/>
            <a:ext cx="2524581" cy="157138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F8F9A7-71A3-6779-DF9E-5C8C73614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69" y="-55393"/>
            <a:ext cx="2440123" cy="17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00025" y="228600"/>
            <a:ext cx="11782425" cy="65051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doka One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66FCE-3CBB-028E-A6ED-51FB618F2479}"/>
              </a:ext>
            </a:extLst>
          </p:cNvPr>
          <p:cNvSpPr txBox="1"/>
          <p:nvPr/>
        </p:nvSpPr>
        <p:spPr>
          <a:xfrm>
            <a:off x="1419226" y="66674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một đồ dùng để hướng dẫn sử dụng.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43634-6D53-EA08-86D7-2BC142588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448" y="1313079"/>
            <a:ext cx="7637672" cy="2375053"/>
          </a:xfrm>
          <a:prstGeom prst="rect">
            <a:avLst/>
          </a:prstGeom>
        </p:spPr>
      </p:pic>
      <p:pic>
        <p:nvPicPr>
          <p:cNvPr id="4098" name="Picture 2" descr="Image result for máy sấy">
            <a:extLst>
              <a:ext uri="{FF2B5EF4-FFF2-40B4-BE49-F238E27FC236}">
                <a16:creationId xmlns:a16="http://schemas.microsoft.com/office/drawing/2014/main" id="{2FD9067D-FA50-A3CF-07D6-A855B2AC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48" y="3503293"/>
            <a:ext cx="21050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áy giặt">
            <a:extLst>
              <a:ext uri="{FF2B5EF4-FFF2-40B4-BE49-F238E27FC236}">
                <a16:creationId xmlns:a16="http://schemas.microsoft.com/office/drawing/2014/main" id="{5FC30305-696B-5DBF-CC8D-53F1E85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62" y="3398054"/>
            <a:ext cx="24384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ồi chiên không dầu">
            <a:extLst>
              <a:ext uri="{FF2B5EF4-FFF2-40B4-BE49-F238E27FC236}">
                <a16:creationId xmlns:a16="http://schemas.microsoft.com/office/drawing/2014/main" id="{374AB9B4-991F-8C3F-D67D-442617EB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68" y="3653266"/>
            <a:ext cx="1990036" cy="20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89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04787" y="62644"/>
            <a:ext cx="11782425" cy="659545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doka One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131207-B417-46D3-D383-18384B6E0986}"/>
              </a:ext>
            </a:extLst>
          </p:cNvPr>
          <p:cNvGrpSpPr/>
          <p:nvPr/>
        </p:nvGrpSpPr>
        <p:grpSpPr>
          <a:xfrm>
            <a:off x="408831" y="2737656"/>
            <a:ext cx="1865739" cy="810171"/>
            <a:chOff x="678552" y="2135897"/>
            <a:chExt cx="5756598" cy="45182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046564-290C-1EA3-4014-469A16916B77}"/>
                </a:ext>
              </a:extLst>
            </p:cNvPr>
            <p:cNvSpPr/>
            <p:nvPr/>
          </p:nvSpPr>
          <p:spPr>
            <a:xfrm>
              <a:off x="678552" y="2135897"/>
              <a:ext cx="5756598" cy="4518230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38100">
              <a:solidFill>
                <a:srgbClr val="F33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rgbClr val="002060"/>
                </a:solidFill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1BAF3037-C89D-3DB0-4C52-C39DE9784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396" y="2270082"/>
              <a:ext cx="5338470" cy="429108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sz="4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alt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ý:</a:t>
              </a:r>
              <a:endParaRPr lang="vi-VN" alt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9C9BF4-38A9-22C1-73AF-B5E61360AAA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74570" y="1495462"/>
            <a:ext cx="457200" cy="16472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B93A08-3BB3-E74F-69D8-E4F6375AC6A7}"/>
              </a:ext>
            </a:extLst>
          </p:cNvPr>
          <p:cNvSpPr/>
          <p:nvPr/>
        </p:nvSpPr>
        <p:spPr>
          <a:xfrm>
            <a:off x="2731770" y="320404"/>
            <a:ext cx="8877301" cy="1701950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 khi sử dụng sản phẩm: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Hướng dẫn kiểm tra sản phẩm trước khi sử dụng (để đảm bảo an toàn và hiệu quả).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21D3D9-A8AC-448A-3673-16028E31081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74570" y="2971800"/>
            <a:ext cx="528426" cy="1709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BC2F62-DA0A-D182-8FF4-5FC8767D6306}"/>
              </a:ext>
            </a:extLst>
          </p:cNvPr>
          <p:cNvSpPr/>
          <p:nvPr/>
        </p:nvSpPr>
        <p:spPr>
          <a:xfrm>
            <a:off x="2802996" y="2191855"/>
            <a:ext cx="8705853" cy="121800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</a:rPr>
              <a:t>Khi sử dụng sản phẩm: 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Chỉ ra các bước sử dụng sản phẩm theo đúng trình tự.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769477-8C39-CD49-481B-FB077DB5AAD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274570" y="3142742"/>
            <a:ext cx="571498" cy="15641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49CDB9A-8AF0-2C5D-4C0D-0510034BD9DF}"/>
              </a:ext>
            </a:extLst>
          </p:cNvPr>
          <p:cNvSpPr/>
          <p:nvPr/>
        </p:nvSpPr>
        <p:spPr>
          <a:xfrm>
            <a:off x="2802996" y="3621352"/>
            <a:ext cx="8734427" cy="1200329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</a:rPr>
              <a:t>Sau khi sử dụng sản phẩm: 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Hướng dẫn cách cất giữ, bảo quản sản phẩm.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877FA-2C58-B1AB-B3ED-9FCC7C290251}"/>
              </a:ext>
            </a:extLst>
          </p:cNvPr>
          <p:cNvGrpSpPr/>
          <p:nvPr/>
        </p:nvGrpSpPr>
        <p:grpSpPr>
          <a:xfrm>
            <a:off x="1297306" y="5051788"/>
            <a:ext cx="9828639" cy="2164022"/>
            <a:chOff x="678552" y="2135897"/>
            <a:chExt cx="5756598" cy="73814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109726-A524-7672-68F5-861ED15CB0C9}"/>
                </a:ext>
              </a:extLst>
            </p:cNvPr>
            <p:cNvSpPr/>
            <p:nvPr/>
          </p:nvSpPr>
          <p:spPr>
            <a:xfrm>
              <a:off x="678552" y="2135897"/>
              <a:ext cx="5756598" cy="4518230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38100">
              <a:solidFill>
                <a:srgbClr val="F33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rgbClr val="002060"/>
                </a:solidFill>
              </a:endParaRPr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4A61606-2047-8647-F9A8-19E126833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396" y="2136688"/>
              <a:ext cx="5338470" cy="738066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Lưu ý: Có thể chỉ ra những việc nên làm và không nên làm khi sử dụng sản phẩm.</a:t>
              </a:r>
              <a:endParaRPr lang="vi-VN" alt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886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>
            <a:fillRect/>
          </a:stretch>
        </p:blipFill>
        <p:spPr>
          <a:xfrm>
            <a:off x="0" y="-506325"/>
            <a:ext cx="12484100" cy="72136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24863" y="1184102"/>
            <a:ext cx="4940473" cy="478461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sz="2400" dirty="0">
              <a:solidFill>
                <a:prstClr val="whit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183" y="1061612"/>
            <a:ext cx="4311413" cy="4311413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29" y="419800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714F1-9734-456A-6AF4-D5AAA96FE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788" y="1867258"/>
            <a:ext cx="4655388" cy="2330745"/>
          </a:xfrm>
          <a:prstGeom prst="rect">
            <a:avLst/>
          </a:prstGeom>
        </p:spPr>
      </p:pic>
      <p:pic>
        <p:nvPicPr>
          <p:cNvPr id="6" name="Picture 4" descr="Free To Write GIF and Pencil GIF">
            <a:extLst>
              <a:ext uri="{FF2B5EF4-FFF2-40B4-BE49-F238E27FC236}">
                <a16:creationId xmlns:a16="http://schemas.microsoft.com/office/drawing/2014/main" id="{5004FC57-30CF-A07B-5BC1-80E5833C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28" y="610839"/>
            <a:ext cx="1541032" cy="15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nceUponATime-KevinKern-4587732">
            <a:hlinkClick r:id="" action="ppaction://media"/>
            <a:extLst>
              <a:ext uri="{FF2B5EF4-FFF2-40B4-BE49-F238E27FC236}">
                <a16:creationId xmlns:a16="http://schemas.microsoft.com/office/drawing/2014/main" id="{787E929E-731A-A60C-C706-0145D84B0A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5051" y="6858000"/>
            <a:ext cx="487363" cy="487363"/>
          </a:xfrm>
          <a:prstGeom prst="rect">
            <a:avLst/>
          </a:prstGeom>
        </p:spPr>
      </p:pic>
      <p:pic>
        <p:nvPicPr>
          <p:cNvPr id="10" name="OnceUponATime-KevinKern-4587732">
            <a:hlinkClick r:id="" action="ppaction://media"/>
            <a:extLst>
              <a:ext uri="{FF2B5EF4-FFF2-40B4-BE49-F238E27FC236}">
                <a16:creationId xmlns:a16="http://schemas.microsoft.com/office/drawing/2014/main" id="{A78642F3-E817-8AC6-5222-AA05E1991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4691" y="68580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866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86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732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8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488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317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342899" y="198784"/>
            <a:ext cx="11468100" cy="653495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doka One"/>
              <a:ea typeface="Arial Unicode MS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062FE0-7C2B-2836-F5AB-4B7BA33DEC62}"/>
              </a:ext>
            </a:extLst>
          </p:cNvPr>
          <p:cNvSpPr/>
          <p:nvPr/>
        </p:nvSpPr>
        <p:spPr>
          <a:xfrm>
            <a:off x="581025" y="3631759"/>
            <a:ext cx="2400300" cy="11906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AFEFE8-31DF-32D1-6B36-6105675249B3}"/>
              </a:ext>
            </a:extLst>
          </p:cNvPr>
          <p:cNvSpPr/>
          <p:nvPr/>
        </p:nvSpPr>
        <p:spPr>
          <a:xfrm>
            <a:off x="3152775" y="3631758"/>
            <a:ext cx="2943225" cy="1190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DB29D-3C19-6206-7929-D44C0A24BAAE}"/>
              </a:ext>
            </a:extLst>
          </p:cNvPr>
          <p:cNvSpPr/>
          <p:nvPr/>
        </p:nvSpPr>
        <p:spPr>
          <a:xfrm>
            <a:off x="6267450" y="3627948"/>
            <a:ext cx="2943225" cy="1190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C27A5-AD60-0FDE-A66A-F1A30A0BC72F}"/>
              </a:ext>
            </a:extLst>
          </p:cNvPr>
          <p:cNvSpPr/>
          <p:nvPr/>
        </p:nvSpPr>
        <p:spPr>
          <a:xfrm>
            <a:off x="9382125" y="3627947"/>
            <a:ext cx="2228850" cy="1190625"/>
          </a:xfrm>
          <a:prstGeom prst="rect">
            <a:avLst/>
          </a:prstGeom>
          <a:solidFill>
            <a:srgbClr val="FFFF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6329655986834 (1)">
            <a:hlinkClick r:id="" action="ppaction://media"/>
            <a:extLst>
              <a:ext uri="{FF2B5EF4-FFF2-40B4-BE49-F238E27FC236}">
                <a16:creationId xmlns:a16="http://schemas.microsoft.com/office/drawing/2014/main" id="{FD1186B0-D0C8-1C25-47E2-90F7E8509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0675" y="5099671"/>
            <a:ext cx="2872658" cy="1634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4FB96B-6C54-0BD9-262A-BFA8EC8E800C}"/>
              </a:ext>
            </a:extLst>
          </p:cNvPr>
          <p:cNvSpPr txBox="1"/>
          <p:nvPr/>
        </p:nvSpPr>
        <p:spPr>
          <a:xfrm>
            <a:off x="1054508" y="1382659"/>
            <a:ext cx="10756491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Việc 1: Đọc soát bài.</a:t>
            </a:r>
          </a:p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Việc 2: Trao đổi, đánh giá theo các tiêu chí: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176CF-379B-3012-1FDD-BB909A7A7638}"/>
              </a:ext>
            </a:extLst>
          </p:cNvPr>
          <p:cNvSpPr txBox="1"/>
          <p:nvPr/>
        </p:nvSpPr>
        <p:spPr>
          <a:xfrm>
            <a:off x="3299792" y="686062"/>
            <a:ext cx="5592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NHÓM 2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56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1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868455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edoka One - Rubik Light">
      <a:majorFont>
        <a:latin typeface="Fredoka One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DBB"/>
        </a:solidFill>
        <a:ln w="69850">
          <a:noFill/>
        </a:ln>
      </a:spPr>
      <a:bodyPr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</TotalTime>
  <Words>209</Words>
  <Application>Microsoft Office PowerPoint</Application>
  <PresentationFormat>Widescreen</PresentationFormat>
  <Paragraphs>23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맑은 고딕</vt:lpstr>
      <vt:lpstr>Arial</vt:lpstr>
      <vt:lpstr>Broadway</vt:lpstr>
      <vt:lpstr>Calibri</vt:lpstr>
      <vt:lpstr>Calibri Light</vt:lpstr>
      <vt:lpstr>Fredoka One</vt:lpstr>
      <vt:lpstr>Times New Roman</vt:lpstr>
      <vt:lpstr>字魂151号-联盟综艺体</vt:lpstr>
      <vt:lpstr>PPTMON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 thuy</cp:lastModifiedBy>
  <cp:revision>28</cp:revision>
  <dcterms:created xsi:type="dcterms:W3CDTF">2023-12-08T01:54:41Z</dcterms:created>
  <dcterms:modified xsi:type="dcterms:W3CDTF">2025-02-20T00:40:44Z</dcterms:modified>
</cp:coreProperties>
</file>