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3" r:id="rId2"/>
    <p:sldId id="415" r:id="rId3"/>
    <p:sldId id="423" r:id="rId4"/>
    <p:sldId id="425" r:id="rId5"/>
    <p:sldId id="416" r:id="rId6"/>
    <p:sldId id="427" r:id="rId7"/>
    <p:sldId id="428" r:id="rId8"/>
    <p:sldId id="411" r:id="rId9"/>
    <p:sldId id="426" r:id="rId10"/>
    <p:sldId id="432" r:id="rId11"/>
    <p:sldId id="433" r:id="rId12"/>
    <p:sldId id="422" r:id="rId13"/>
    <p:sldId id="430" r:id="rId14"/>
    <p:sldId id="429" r:id="rId15"/>
    <p:sldId id="397" r:id="rId16"/>
    <p:sldId id="3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17D9-5890-4E85-83BB-73D7DD684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D93C8-7D12-477E-A1B9-65762FAB9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7F85-9744-4C2D-B9A0-4AB8C104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A17A-DCEC-4D84-A5F2-672199CB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8D02-A2E5-451D-B150-27D38CBA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D663-D010-497C-9EFA-D03BC8B9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7C3BF-142D-4CF6-ACE1-C53539B9E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AEB7A-53F2-4D1E-A483-33925D84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9743-3623-4EF5-9DC9-6D4EEAF9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19087-6EDE-476E-B2B6-FF2EB1BE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29BD36-31B3-4F7C-91E1-7CDB34E7F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6F0DB-623F-44AB-866E-3DD8D8291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FF2D-8BC0-4F00-9BC4-FA46F462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47F1B-F3D2-49A7-9B8F-9FE2863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FA5E-D79C-42E2-B4E5-F969AA57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0A5F-34C6-4A5F-81F1-BF0372A4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6B79-AE48-4682-8FA5-34E9F530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FC189-DA4F-40E8-8260-3833A143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44452-DCFC-4D0C-A8F4-B0B2571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CC03B-DFC2-41BB-97E2-EFAB0720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4EED-C1A3-47D0-94BD-A48149EC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771D1-073B-4444-8FBE-30361B17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B17-3AB0-403B-A0E3-7F062A6D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2C26-DFAF-4DF9-8692-5BDABAE6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EB344-E466-46CF-91B8-882D6F74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2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4C91-E6C5-4E27-9C63-6D129D95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27122-1850-42F1-BF5E-DB446F23C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73B5-697E-4D53-A4A7-79174133E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DD8D3-4CC9-4E5D-8BF8-64E22636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B1B4F-74A1-46B8-A938-5E0328F6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F929B-C117-482F-A795-76C24EBD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4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DFFB-0096-4F56-B125-83C42C4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CD55F-03B4-4D4D-AE36-89AF62AE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0F671-2B91-4C95-93FE-7FFCEBCFC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0EE0A-D817-4448-8E20-712C0B8D9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6853D-14C0-4440-BCC8-8128AEF92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EB7F1-999D-4202-8228-99EADD0E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E7CF2-8460-4B72-9216-8CAF3257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53CFF-A1D7-435D-B2FF-C51AB79D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0B3D-B6E3-4866-BCE6-FB07F57F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D8D84-238C-4D6B-AF33-6F713466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98132-4369-4E91-BC80-EDC21133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9165C-E10B-4B7F-AD60-982AB200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9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23403-8631-4AC3-9B36-719EF241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C1578-DFFA-4C0E-9623-026430E4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0686-FF58-46FB-8D78-C09EBC6C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EE84-EAEB-428C-9527-218D283F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271D9-9BA3-48E0-9568-047460989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76CCE-9900-481D-B245-145B17D80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4949D-7D13-4E03-A0C0-40E10E5F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01BCD-0332-4AB5-BE82-71517480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B757-FF11-4D03-B5F9-DB568FD4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9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837D-9D04-4D28-98F3-18BECC1D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D1E6F-2D84-45F9-82BB-0335EC87E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9936A-25F8-4256-9C36-98AED03D8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7E89-B19F-42DA-81A7-4E9D3A2B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8BE7C-64B2-4BB2-9D9D-E9DD25E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DC6E2-862F-4747-83B2-4A8833D6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55861-2C24-40B8-AF57-AD2A04BB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4407C-C4A9-42B9-94AE-76AE6A9F0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E6F5-D70A-4BC1-8ED9-447ED859A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AFA3-B7BA-485B-9827-5A9A4A71FB1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6797-5F6F-44ED-AD37-FEA27D8AD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6755-B051-49F6-B2D0-7F1784499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BE8C-584B-43A8-8D11-6622D582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8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image" Target="../media/image1.jp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B29C4A-262E-4901-B062-AE6308C7F2A0}"/>
              </a:ext>
            </a:extLst>
          </p:cNvPr>
          <p:cNvSpPr/>
          <p:nvPr/>
        </p:nvSpPr>
        <p:spPr>
          <a:xfrm>
            <a:off x="543560" y="1751405"/>
            <a:ext cx="11104880" cy="281432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91440" tIns="45720" rIns="91440" bIns="4572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NHIỆT LIỆT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 MỪNG QUÝ THẦY CÔ VỀ DỰ GIỜ THĂM LỚP</a:t>
            </a:r>
          </a:p>
        </p:txBody>
      </p:sp>
      <p:pic>
        <p:nvPicPr>
          <p:cNvPr id="11" name="Picture 11" descr="Picture5">
            <a:extLst>
              <a:ext uri="{FF2B5EF4-FFF2-40B4-BE49-F238E27FC236}">
                <a16:creationId xmlns:a16="http://schemas.microsoft.com/office/drawing/2014/main" id="{B9664298-672C-4D7F-8F47-431311B83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24" y="108059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5">
            <a:extLst>
              <a:ext uri="{FF2B5EF4-FFF2-40B4-BE49-F238E27FC236}">
                <a16:creationId xmlns:a16="http://schemas.microsoft.com/office/drawing/2014/main" id="{622A4B61-3EA1-412C-97B2-77F6FD02FD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4" y="228772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Picture5">
            <a:extLst>
              <a:ext uri="{FF2B5EF4-FFF2-40B4-BE49-F238E27FC236}">
                <a16:creationId xmlns:a16="http://schemas.microsoft.com/office/drawing/2014/main" id="{F6641EED-C27F-4126-811A-0FC1B5E47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64" y="2299724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FE01CE6E-E240-4EBD-A69A-E9779988AC5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-63206"/>
            <a:ext cx="4355558" cy="2651501"/>
          </a:xfrm>
          <a:prstGeom prst="rect">
            <a:avLst/>
          </a:prstGeom>
        </p:spPr>
      </p:pic>
      <p:pic>
        <p:nvPicPr>
          <p:cNvPr id="16" name="138">
            <a:extLst>
              <a:ext uri="{FF2B5EF4-FFF2-40B4-BE49-F238E27FC236}">
                <a16:creationId xmlns:a16="http://schemas.microsoft.com/office/drawing/2014/main" id="{5C6D9E68-0291-42FA-9748-580B91BB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583" y="5772802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5.55112E-17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1C6F7C-D355-4C6B-BD0D-A0535F484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856"/>
            <a:ext cx="12192000" cy="5348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25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101BC-E308-40A2-B5BA-D1D3F4460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26"/>
            <a:ext cx="12192000" cy="5463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9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6CE6C-B7CC-4E4C-BA4E-F79A1EAB16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3" y="0"/>
            <a:ext cx="5543879" cy="4929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9B471-123E-4C7D-B533-102C39F509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53" y="11979"/>
            <a:ext cx="5704654" cy="3439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5E8D5-9CEF-445D-9525-BAD37BB228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2" y="3513411"/>
            <a:ext cx="5323162" cy="3344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AA6AB-BD09-4034-8E55-BA0C06B58F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72" y="3626069"/>
            <a:ext cx="5543876" cy="3158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đoạn 1bup-be-biet-khoc (mp3cut.net)">
            <a:hlinkClick r:id="" action="ppaction://media"/>
            <a:extLst>
              <a:ext uri="{FF2B5EF4-FFF2-40B4-BE49-F238E27FC236}">
                <a16:creationId xmlns:a16="http://schemas.microsoft.com/office/drawing/2014/main" id="{478EC080-BC81-40A5-84D8-4B4B05C66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872434" y="1658088"/>
            <a:ext cx="487363" cy="487363"/>
          </a:xfrm>
          <a:prstGeom prst="rect">
            <a:avLst/>
          </a:prstGeom>
        </p:spPr>
      </p:pic>
      <p:pic>
        <p:nvPicPr>
          <p:cNvPr id="4" name="đoạn 2bup-be-biet-khoc (mp3cut.net)">
            <a:hlinkClick r:id="" action="ppaction://media"/>
            <a:extLst>
              <a:ext uri="{FF2B5EF4-FFF2-40B4-BE49-F238E27FC236}">
                <a16:creationId xmlns:a16="http://schemas.microsoft.com/office/drawing/2014/main" id="{123CF9E1-A3A7-4F36-8A36-D43777945D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79825" y="2125748"/>
            <a:ext cx="487363" cy="487363"/>
          </a:xfrm>
          <a:prstGeom prst="rect">
            <a:avLst/>
          </a:prstGeom>
        </p:spPr>
      </p:pic>
      <p:pic>
        <p:nvPicPr>
          <p:cNvPr id="2" name="đoạn 3">
            <a:hlinkClick r:id="" action="ppaction://media"/>
            <a:extLst>
              <a:ext uri="{FF2B5EF4-FFF2-40B4-BE49-F238E27FC236}">
                <a16:creationId xmlns:a16="http://schemas.microsoft.com/office/drawing/2014/main" id="{32A6FEE5-15B1-4E41-B861-F5487A1630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79824" y="2706624"/>
            <a:ext cx="487363" cy="487363"/>
          </a:xfrm>
          <a:prstGeom prst="rect">
            <a:avLst/>
          </a:prstGeom>
        </p:spPr>
      </p:pic>
      <p:pic>
        <p:nvPicPr>
          <p:cNvPr id="12" name="bup-be-biet-khoc (mp3cut.net) (3)">
            <a:hlinkClick r:id="" action="ppaction://media"/>
            <a:extLst>
              <a:ext uri="{FF2B5EF4-FFF2-40B4-BE49-F238E27FC236}">
                <a16:creationId xmlns:a16="http://schemas.microsoft.com/office/drawing/2014/main" id="{3CDEB71F-0DF2-4A00-9C62-93187C9DA8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852104" y="3124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8C3EA-59CF-41FA-811C-0018B5E8C4CF}"/>
              </a:ext>
            </a:extLst>
          </p:cNvPr>
          <p:cNvSpPr txBox="1"/>
          <p:nvPr/>
        </p:nvSpPr>
        <p:spPr>
          <a:xfrm>
            <a:off x="494950" y="562062"/>
            <a:ext cx="1136708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69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BF66-E541-4B8E-9C45-93B88FCB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2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3DCC57B-0F23-4888-B35A-E0B7D6D90AFA}"/>
              </a:ext>
            </a:extLst>
          </p:cNvPr>
          <p:cNvSpPr/>
          <p:nvPr/>
        </p:nvSpPr>
        <p:spPr>
          <a:xfrm>
            <a:off x="838200" y="429768"/>
            <a:ext cx="10622280" cy="518732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KỂ CHUYỆN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0CF48-83A9-4AF8-90FD-E2520B2A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0" y="4320722"/>
            <a:ext cx="15505450" cy="2517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06A07-41F9-4CB5-B41E-E2CBD5D44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83" r="99667">
                        <a14:foregroundMark x1="64000" y1="13500" x2="64000" y2="13500"/>
                        <a14:foregroundMark x1="60500" y1="16333" x2="60500" y2="16333"/>
                        <a14:foregroundMark x1="60500" y1="16333" x2="60500" y2="16333"/>
                        <a14:foregroundMark x1="60500" y1="16333" x2="60500" y2="16333"/>
                        <a14:foregroundMark x1="57750" y1="15833" x2="57750" y2="15833"/>
                        <a14:foregroundMark x1="57750" y1="15833" x2="57750" y2="15833"/>
                        <a14:foregroundMark x1="57750" y1="15667" x2="57750" y2="15667"/>
                        <a14:foregroundMark x1="58000" y1="15417" x2="58000" y2="15417"/>
                        <a14:foregroundMark x1="64167" y1="15833" x2="64167" y2="15833"/>
                        <a14:foregroundMark x1="90500" y1="69167" x2="90500" y2="69167"/>
                        <a14:foregroundMark x1="86250" y1="73667" x2="86167" y2="74333"/>
                        <a14:foregroundMark x1="86000" y1="74500" x2="86000" y2="74500"/>
                        <a14:foregroundMark x1="79417" y1="73000" x2="79417" y2="73000"/>
                        <a14:foregroundMark x1="79250" y1="72917" x2="79250" y2="72917"/>
                        <a14:foregroundMark x1="83667" y1="69000" x2="83667" y2="69000"/>
                        <a14:foregroundMark x1="83833" y1="68917" x2="83833" y2="68917"/>
                        <a14:foregroundMark x1="83833" y1="68917" x2="83833" y2="68917"/>
                        <a14:foregroundMark x1="86000" y1="68917" x2="86000" y2="68917"/>
                        <a14:foregroundMark x1="86167" y1="68917" x2="86167" y2="68917"/>
                        <a14:foregroundMark x1="86583" y1="68917" x2="87333" y2="69333"/>
                        <a14:foregroundMark x1="87750" y1="69333" x2="88250" y2="69333"/>
                        <a14:foregroundMark x1="88250" y1="69333" x2="88250" y2="69333"/>
                        <a14:foregroundMark x1="88333" y1="69333" x2="88667" y2="69333"/>
                        <a14:foregroundMark x1="88833" y1="69333" x2="88833" y2="69333"/>
                        <a14:foregroundMark x1="89583" y1="69333" x2="89583" y2="69333"/>
                        <a14:foregroundMark x1="90167" y1="69333" x2="90167" y2="69333"/>
                        <a14:foregroundMark x1="90500" y1="69333" x2="90500" y2="69333"/>
                        <a14:foregroundMark x1="91500" y1="69167" x2="91500" y2="69167"/>
                        <a14:foregroundMark x1="92583" y1="66250" x2="92583" y2="66250"/>
                        <a14:backgroundMark x1="41750" y1="45167" x2="41750" y2="45167"/>
                        <a14:backgroundMark x1="42000" y1="43250" x2="42000" y2="43250"/>
                        <a14:backgroundMark x1="42000" y1="43250" x2="42000" y2="43250"/>
                        <a14:backgroundMark x1="77917" y1="15083" x2="78167" y2="1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40" y="1690686"/>
            <a:ext cx="831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2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B715-E84F-4502-95C8-0CB3FD8F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endParaRPr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6AA3-1E8D-46E3-960A-31BA64B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12"/>
            <a:ext cx="12192000" cy="681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B15032-9E4B-46B2-8E22-DF498EBE4B5B}"/>
              </a:ext>
            </a:extLst>
          </p:cNvPr>
          <p:cNvSpPr/>
          <p:nvPr/>
        </p:nvSpPr>
        <p:spPr>
          <a:xfrm>
            <a:off x="1288414" y="1216404"/>
            <a:ext cx="9865360" cy="5042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A2EA31-8B87-45E7-8C33-884E7337C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98" b="89474" l="29730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10" y="4673760"/>
            <a:ext cx="3594100" cy="272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3429E-2532-4EDC-8667-BB40E2FAF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89778" l="9778" r="89778">
                        <a14:foregroundMark x1="48444" y1="80889" x2="48444" y2="80889"/>
                        <a14:foregroundMark x1="61333" y1="75111" x2="61333" y2="75111"/>
                        <a14:foregroundMark x1="77778" y1="83111" x2="77778" y2="83111"/>
                        <a14:foregroundMark x1="80444" y1="85778" x2="80444" y2="85778"/>
                        <a14:foregroundMark x1="80444" y1="85778" x2="80444" y2="85778"/>
                        <a14:foregroundMark x1="55111" y1="76444" x2="55111" y2="76444"/>
                        <a14:foregroundMark x1="55111" y1="76444" x2="55111" y2="76444"/>
                        <a14:foregroundMark x1="41333" y1="79556" x2="41333" y2="80889"/>
                        <a14:foregroundMark x1="42222" y1="82222" x2="42222" y2="82222"/>
                        <a14:foregroundMark x1="66667" y1="73333" x2="66667" y2="73333"/>
                        <a14:foregroundMark x1="66667" y1="73333" x2="66667" y2="73333"/>
                        <a14:backgroundMark x1="82667" y1="76000" x2="82667" y2="76000"/>
                        <a14:backgroundMark x1="86222" y1="83556" x2="86222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73" y="1258175"/>
            <a:ext cx="2152014" cy="2030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6080F-E56A-4546-89BC-3F0CFF953EB2}"/>
              </a:ext>
            </a:extLst>
          </p:cNvPr>
          <p:cNvSpPr txBox="1"/>
          <p:nvPr/>
        </p:nvSpPr>
        <p:spPr>
          <a:xfrm>
            <a:off x="2672080" y="2704065"/>
            <a:ext cx="7010400" cy="47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0F61A-C32A-4981-9688-E41FEB173236}"/>
              </a:ext>
            </a:extLst>
          </p:cNvPr>
          <p:cNvSpPr txBox="1"/>
          <p:nvPr/>
        </p:nvSpPr>
        <p:spPr>
          <a:xfrm>
            <a:off x="1484851" y="3238028"/>
            <a:ext cx="9668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BC199A-6930-4D29-85EA-3C7080AB3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12" y="4509904"/>
            <a:ext cx="3142175" cy="251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BD2A6-F892-47E0-82AB-BE5FEB5F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e gioi đo choi l Nhạc thiếu nhi Những bài hát hay nhất dành cho bé">
            <a:hlinkClick r:id="" action="ppaction://media"/>
            <a:extLst>
              <a:ext uri="{FF2B5EF4-FFF2-40B4-BE49-F238E27FC236}">
                <a16:creationId xmlns:a16="http://schemas.microsoft.com/office/drawing/2014/main" id="{1DAC086A-11A6-4200-BC78-F37A19A18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00" y="100668"/>
            <a:ext cx="12013035" cy="67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49CCF-0DC9-4617-8CA5-7EC75027470A}"/>
              </a:ext>
            </a:extLst>
          </p:cNvPr>
          <p:cNvSpPr txBox="1"/>
          <p:nvPr/>
        </p:nvSpPr>
        <p:spPr>
          <a:xfrm>
            <a:off x="8389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B0406-B44C-479D-A4C6-5B0A48E5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59869"/>
            <a:ext cx="5656976" cy="62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C68E9-47C3-409B-AD7E-E0BBC312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724"/>
            <a:ext cx="12192000" cy="614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EA6F-AF23-498E-A679-1B3D6E7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" y="0"/>
            <a:ext cx="11882669" cy="723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14435D-25F9-403E-B17C-1C5573B0A171}"/>
              </a:ext>
            </a:extLst>
          </p:cNvPr>
          <p:cNvSpPr txBox="1"/>
          <p:nvPr/>
        </p:nvSpPr>
        <p:spPr>
          <a:xfrm>
            <a:off x="853440" y="5415280"/>
            <a:ext cx="1067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3 Minutes (1)">
            <a:hlinkClick r:id="" action="ppaction://media"/>
            <a:extLst>
              <a:ext uri="{FF2B5EF4-FFF2-40B4-BE49-F238E27FC236}">
                <a16:creationId xmlns:a16="http://schemas.microsoft.com/office/drawing/2014/main" id="{D98F8269-4175-4636-ACF9-E4D730095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776" y="1"/>
            <a:ext cx="2357308" cy="1266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99780-477E-4F10-A45F-C89139F38995}"/>
              </a:ext>
            </a:extLst>
          </p:cNvPr>
          <p:cNvSpPr txBox="1"/>
          <p:nvPr/>
        </p:nvSpPr>
        <p:spPr>
          <a:xfrm>
            <a:off x="366319" y="66410"/>
            <a:ext cx="8526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đôi:</a:t>
            </a:r>
            <a:endParaRPr lang="en-US" sz="7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3FC7C-7E24-433B-954C-5ACC7F2A8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4124"/>
            <a:ext cx="12192000" cy="58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FC68E9-47C3-409B-AD7E-E0BBC312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777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BEA6F-AF23-498E-A679-1B3D6E73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1" l="0" r="92922">
                        <a14:foregroundMark x1="23973" y1="19397" x2="23973" y2="19397"/>
                        <a14:foregroundMark x1="28311" y1="20043" x2="28311" y2="20043"/>
                        <a14:foregroundMark x1="32420" y1="18534" x2="32420" y2="18534"/>
                        <a14:foregroundMark x1="87443" y1="17672" x2="87443" y2="17672"/>
                        <a14:foregroundMark x1="87443" y1="23060" x2="87443" y2="23060"/>
                        <a14:foregroundMark x1="87443" y1="30603" x2="87443" y2="30603"/>
                        <a14:foregroundMark x1="86986" y1="30603" x2="86986" y2="30603"/>
                        <a14:foregroundMark x1="86986" y1="25647" x2="86986" y2="25647"/>
                        <a14:foregroundMark x1="88356" y1="29310" x2="88356" y2="29310"/>
                        <a14:foregroundMark x1="86301" y1="67457" x2="86301" y2="67457"/>
                        <a14:foregroundMark x1="88128" y1="66379" x2="88128" y2="66379"/>
                        <a14:foregroundMark x1="25114" y1="21552" x2="25114" y2="21552"/>
                        <a14:foregroundMark x1="24658" y1="20474" x2="24658" y2="20474"/>
                        <a14:foregroundMark x1="23973" y1="20474" x2="23288" y2="20690"/>
                        <a14:foregroundMark x1="15068" y1="19181" x2="15068" y2="19181"/>
                        <a14:foregroundMark x1="17580" y1="22629" x2="18265" y2="23491"/>
                        <a14:foregroundMark x1="18265" y1="23491" x2="18265" y2="24138"/>
                        <a14:foregroundMark x1="18265" y1="24138" x2="18265" y2="25431"/>
                        <a14:foregroundMark x1="18037" y1="25647" x2="16438" y2="26293"/>
                        <a14:foregroundMark x1="14155" y1="29957" x2="14155" y2="29957"/>
                        <a14:foregroundMark x1="88584" y1="24784" x2="88584" y2="24784"/>
                        <a14:foregroundMark x1="92922" y1="23491" x2="92922" y2="23491"/>
                        <a14:foregroundMark x1="25342" y1="20474" x2="25342" y2="20474"/>
                        <a14:foregroundMark x1="21461" y1="19181" x2="21461" y2="19181"/>
                        <a14:foregroundMark x1="21461" y1="19181" x2="21461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" y="192946"/>
            <a:ext cx="11882669" cy="7040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91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BE7057-38FC-4523-9065-327294CF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" y="830510"/>
            <a:ext cx="12192000" cy="497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7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110</Words>
  <Application>Microsoft Office PowerPoint</Application>
  <PresentationFormat>Widescreen</PresentationFormat>
  <Paragraphs>10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 ngày 13 tháng 10 năm 2022</dc:title>
  <dc:creator>HP</dc:creator>
  <cp:lastModifiedBy>PC</cp:lastModifiedBy>
  <cp:revision>44</cp:revision>
  <dcterms:created xsi:type="dcterms:W3CDTF">2022-10-11T08:49:03Z</dcterms:created>
  <dcterms:modified xsi:type="dcterms:W3CDTF">2024-12-09T03:08:20Z</dcterms:modified>
</cp:coreProperties>
</file>