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8" r:id="rId2"/>
    <p:sldId id="299" r:id="rId3"/>
    <p:sldId id="301" r:id="rId4"/>
    <p:sldId id="300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3AE2-8A1C-435C-805C-0FAB45215E0F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290DE-9CB0-475B-B805-53FD164E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290DE-9CB0-475B-B805-53FD164EC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48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71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147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392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88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39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038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703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2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57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9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31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80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003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40246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93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378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47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2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4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39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03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8EB6A-6792-4A59-87E3-55CCEB56E8EC}" type="datetimeFigureOut">
              <a:rPr lang="en-US" smtClean="0"/>
              <a:t>12-Feb-23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E23AB-1D6F-428A-AF83-A35AF8D8B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0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11" Type="http://schemas.openxmlformats.org/officeDocument/2006/relationships/image" Target="../media/image24.png"/><Relationship Id="rId5" Type="http://schemas.openxmlformats.org/officeDocument/2006/relationships/audio" Target="../media/audio14.wav"/><Relationship Id="rId10" Type="http://schemas.openxmlformats.org/officeDocument/2006/relationships/image" Target="../media/image23.png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audio" Target="../media/audio2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audio" Target="../media/audio23.wav"/><Relationship Id="rId11" Type="http://schemas.openxmlformats.org/officeDocument/2006/relationships/image" Target="../media/image38.png"/><Relationship Id="rId5" Type="http://schemas.openxmlformats.org/officeDocument/2006/relationships/audio" Target="../media/audio22.wav"/><Relationship Id="rId1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7.png"/><Relationship Id="rId1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11" Type="http://schemas.openxmlformats.org/officeDocument/2006/relationships/slide" Target="slide27.xml"/><Relationship Id="rId5" Type="http://schemas.openxmlformats.org/officeDocument/2006/relationships/audio" Target="../media/audio23.wav"/><Relationship Id="rId10" Type="http://schemas.openxmlformats.org/officeDocument/2006/relationships/image" Target="../media/image43.png"/><Relationship Id="rId4" Type="http://schemas.openxmlformats.org/officeDocument/2006/relationships/audio" Target="../media/audio22.wav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slide" Target="slide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11" Type="http://schemas.microsoft.com/office/2007/relationships/hdphoto" Target="../media/hdphoto1.wdp"/><Relationship Id="rId5" Type="http://schemas.openxmlformats.org/officeDocument/2006/relationships/audio" Target="../media/audio23.wav"/><Relationship Id="rId10" Type="http://schemas.openxmlformats.org/officeDocument/2006/relationships/image" Target="../media/image44.png"/><Relationship Id="rId4" Type="http://schemas.openxmlformats.org/officeDocument/2006/relationships/audio" Target="../media/audio22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11" Type="http://schemas.openxmlformats.org/officeDocument/2006/relationships/slide" Target="slide27.xml"/><Relationship Id="rId5" Type="http://schemas.openxmlformats.org/officeDocument/2006/relationships/audio" Target="../media/audio23.wav"/><Relationship Id="rId10" Type="http://schemas.openxmlformats.org/officeDocument/2006/relationships/image" Target="../media/image45.png"/><Relationship Id="rId4" Type="http://schemas.openxmlformats.org/officeDocument/2006/relationships/audio" Target="../media/audio22.wav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11" Type="http://schemas.openxmlformats.org/officeDocument/2006/relationships/slide" Target="slide27.xml"/><Relationship Id="rId5" Type="http://schemas.openxmlformats.org/officeDocument/2006/relationships/audio" Target="../media/audio23.wav"/><Relationship Id="rId10" Type="http://schemas.openxmlformats.org/officeDocument/2006/relationships/image" Target="../media/image42.png"/><Relationship Id="rId4" Type="http://schemas.openxmlformats.org/officeDocument/2006/relationships/audio" Target="../media/audio22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jpeg"/><Relationship Id="rId11" Type="http://schemas.openxmlformats.org/officeDocument/2006/relationships/image" Target="../media/image41.png"/><Relationship Id="rId5" Type="http://schemas.openxmlformats.org/officeDocument/2006/relationships/audio" Target="../media/audio23.wav"/><Relationship Id="rId10" Type="http://schemas.openxmlformats.org/officeDocument/2006/relationships/slide" Target="slide27.xml"/><Relationship Id="rId4" Type="http://schemas.openxmlformats.org/officeDocument/2006/relationships/audio" Target="../media/audio22.wav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jpeg"/><Relationship Id="rId11" Type="http://schemas.openxmlformats.org/officeDocument/2006/relationships/image" Target="../media/image50.png"/><Relationship Id="rId5" Type="http://schemas.openxmlformats.org/officeDocument/2006/relationships/audio" Target="../media/audio23.wav"/><Relationship Id="rId10" Type="http://schemas.openxmlformats.org/officeDocument/2006/relationships/image" Target="../media/image49.png"/><Relationship Id="rId4" Type="http://schemas.openxmlformats.org/officeDocument/2006/relationships/audio" Target="../media/audio22.wav"/><Relationship Id="rId9" Type="http://schemas.openxmlformats.org/officeDocument/2006/relationships/image" Target="../media/image34.png"/><Relationship Id="rId1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3.wav"/><Relationship Id="rId7" Type="http://schemas.openxmlformats.org/officeDocument/2006/relationships/image" Target="../media/image49.png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48.jpeg"/><Relationship Id="rId9" Type="http://schemas.openxmlformats.org/officeDocument/2006/relationships/slide" Target="sl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2.wav"/><Relationship Id="rId7" Type="http://schemas.openxmlformats.org/officeDocument/2006/relationships/slide" Target="slide27.xml"/><Relationship Id="rId12" Type="http://schemas.openxmlformats.org/officeDocument/2006/relationships/image" Target="../media/image42.pn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3.png"/><Relationship Id="rId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8.jpe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png"/><Relationship Id="rId3" Type="http://schemas.openxmlformats.org/officeDocument/2006/relationships/audio" Target="../media/audio7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0" Type="http://schemas.openxmlformats.org/officeDocument/2006/relationships/image" Target="../media/image15.png"/><Relationship Id="rId4" Type="http://schemas.openxmlformats.org/officeDocument/2006/relationships/audio" Target="../media/audio8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E68AD5-4BB4-6833-9BAA-360B959C13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73" y="-93519"/>
            <a:ext cx="12198273" cy="6951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Lesson </a:t>
            </a:r>
            <a:r>
              <a:rPr kumimoji="0" lang="en-US" sz="2800" b="0" i="0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</a:t>
            </a:r>
            <a:endParaRPr kumimoji="0" lang="en-US" sz="2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Page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44, 45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5265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F5FE5B-D7BA-2117-CCDF-E84697F1BC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513" y="1194029"/>
            <a:ext cx="3707687" cy="5192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A3D3CA-BB93-BD69-7B33-EDC280818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6284" y="2380343"/>
            <a:ext cx="2257867" cy="97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158E66-979C-1177-73EF-2DD96B877FDA}"/>
              </a:ext>
            </a:extLst>
          </p:cNvPr>
          <p:cNvSpPr txBox="1"/>
          <p:nvPr/>
        </p:nvSpPr>
        <p:spPr>
          <a:xfrm>
            <a:off x="7770869" y="3504206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/wʌn/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7" name="cd1">
            <a:extLst>
              <a:ext uri="{FF2B5EF4-FFF2-40B4-BE49-F238E27FC236}">
                <a16:creationId xmlns:a16="http://schemas.microsoft.com/office/drawing/2014/main" xmlns="" id="{4CC57038-C482-BBBC-C33C-327B9A4B55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527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1021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CB120F-6572-5E15-DD40-E23540EFE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837" y="1287429"/>
            <a:ext cx="4249305" cy="4989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9A584C-812D-BA63-5A81-AFADCD9A8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2725" y="2285996"/>
            <a:ext cx="2392333" cy="1143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40A654E-EDA0-7B7C-BB82-DD5B8F979FD2}"/>
              </a:ext>
            </a:extLst>
          </p:cNvPr>
          <p:cNvSpPr txBox="1"/>
          <p:nvPr/>
        </p:nvSpPr>
        <p:spPr>
          <a:xfrm>
            <a:off x="7657317" y="37820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xmlns="" id="{856CB4F7-7C8A-36FD-7070-16EAE3BD54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527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497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E9AED-F6C6-52CA-9B63-E126E04B83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327" y="1127560"/>
            <a:ext cx="4285016" cy="4895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FE81C8-29FD-04C1-ADAC-412EFE67B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0439" y="2162625"/>
            <a:ext cx="2204429" cy="1266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38D50C-22D7-6E5F-ABB6-98F2C518046A}"/>
              </a:ext>
            </a:extLst>
          </p:cNvPr>
          <p:cNvSpPr txBox="1"/>
          <p:nvPr/>
        </p:nvSpPr>
        <p:spPr>
          <a:xfrm>
            <a:off x="7849023" y="3792311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>
                <a:solidFill>
                  <a:srgbClr val="FF0000"/>
                </a:solidFill>
                <a:latin typeface="Lucida Sans Unicode" panose="020B0602030504020204" pitchFamily="34" charset="0"/>
              </a:rPr>
              <a:t>θ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riː/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9" name="cd1">
            <a:extLst>
              <a:ext uri="{FF2B5EF4-FFF2-40B4-BE49-F238E27FC236}">
                <a16:creationId xmlns:a16="http://schemas.microsoft.com/office/drawing/2014/main" xmlns="" id="{009C8609-3370-461D-9C16-BF563146B4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527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60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27" y="353898"/>
            <a:ext cx="3973597" cy="523333"/>
          </a:xfrm>
          <a:prstGeom prst="rect">
            <a:avLst/>
          </a:prstGeom>
        </p:spPr>
      </p:pic>
      <p:sp>
        <p:nvSpPr>
          <p:cNvPr id="2" name="Speech Bubble: Rectangle with Corners Rounded 8">
            <a:extLst>
              <a:ext uri="{FF2B5EF4-FFF2-40B4-BE49-F238E27FC236}">
                <a16:creationId xmlns:a16="http://schemas.microsoft.com/office/drawing/2014/main" xmlns="" id="{00FB33CB-4C83-ED21-A7E0-E4C6B2DB91F0}"/>
              </a:ext>
            </a:extLst>
          </p:cNvPr>
          <p:cNvSpPr/>
          <p:nvPr/>
        </p:nvSpPr>
        <p:spPr>
          <a:xfrm>
            <a:off x="94327" y="1249274"/>
            <a:ext cx="3403862" cy="739507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B050"/>
                </a:solidFill>
                <a:latin typeface="Calibri"/>
              </a:rPr>
              <a:t>Who are they?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2630002D-EC6E-FE40-E1E2-236DB5E41111}"/>
              </a:ext>
            </a:extLst>
          </p:cNvPr>
          <p:cNvCxnSpPr/>
          <p:nvPr/>
        </p:nvCxnSpPr>
        <p:spPr>
          <a:xfrm>
            <a:off x="5191125" y="24829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5B8057E1-11B2-C662-74AF-CF09AEBD359C}"/>
              </a:ext>
            </a:extLst>
          </p:cNvPr>
          <p:cNvCxnSpPr/>
          <p:nvPr/>
        </p:nvCxnSpPr>
        <p:spPr>
          <a:xfrm>
            <a:off x="8693813" y="13399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BFC5BB2B-F1EE-2628-4845-C13672C5D25D}"/>
              </a:ext>
            </a:extLst>
          </p:cNvPr>
          <p:cNvCxnSpPr/>
          <p:nvPr/>
        </p:nvCxnSpPr>
        <p:spPr>
          <a:xfrm>
            <a:off x="8693812" y="4187942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5809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27" y="353898"/>
            <a:ext cx="3973597" cy="523333"/>
          </a:xfrm>
          <a:prstGeom prst="rect">
            <a:avLst/>
          </a:prstGeom>
        </p:spPr>
      </p:pic>
      <p:sp>
        <p:nvSpPr>
          <p:cNvPr id="2" name="Speech Bubble: Rectangle with Corners Rounded 8">
            <a:extLst>
              <a:ext uri="{FF2B5EF4-FFF2-40B4-BE49-F238E27FC236}">
                <a16:creationId xmlns:a16="http://schemas.microsoft.com/office/drawing/2014/main" xmlns="" id="{00FB33CB-4C83-ED21-A7E0-E4C6B2DB91F0}"/>
              </a:ext>
            </a:extLst>
          </p:cNvPr>
          <p:cNvSpPr/>
          <p:nvPr/>
        </p:nvSpPr>
        <p:spPr>
          <a:xfrm>
            <a:off x="94327" y="1249274"/>
            <a:ext cx="3403862" cy="1143000"/>
          </a:xfrm>
          <a:prstGeom prst="wedgeRoundRectCallout">
            <a:avLst>
              <a:gd name="adj1" fmla="val 36516"/>
              <a:gd name="adj2" fmla="val 96378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are they doing?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2630002D-EC6E-FE40-E1E2-236DB5E41111}"/>
              </a:ext>
            </a:extLst>
          </p:cNvPr>
          <p:cNvCxnSpPr/>
          <p:nvPr/>
        </p:nvCxnSpPr>
        <p:spPr>
          <a:xfrm>
            <a:off x="4362450" y="2978267"/>
            <a:ext cx="1304925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734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189" y="1009651"/>
            <a:ext cx="8287205" cy="530883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27" y="353898"/>
            <a:ext cx="3973597" cy="5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738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2-TRACK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xmlns="" id="{1F584993-3FFA-072E-E95D-5FB599E08F6E}"/>
              </a:ext>
            </a:extLst>
          </p:cNvPr>
          <p:cNvSpPr/>
          <p:nvPr/>
        </p:nvSpPr>
        <p:spPr>
          <a:xfrm>
            <a:off x="1121441" y="1681568"/>
            <a:ext cx="3819168" cy="447285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49693"/>
            <a:ext cx="6057993" cy="1319720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7" y="360790"/>
            <a:ext cx="3519678" cy="70907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C73FA0B-CBDD-7936-4880-2B9B5D8B27A2}"/>
              </a:ext>
            </a:extLst>
          </p:cNvPr>
          <p:cNvSpPr txBox="1"/>
          <p:nvPr/>
        </p:nvSpPr>
        <p:spPr>
          <a:xfrm>
            <a:off x="1288560" y="1694753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F1A14F4-A290-44E4-4122-C25164B6DD8D}"/>
              </a:ext>
            </a:extLst>
          </p:cNvPr>
          <p:cNvSpPr txBox="1"/>
          <p:nvPr/>
        </p:nvSpPr>
        <p:spPr>
          <a:xfrm>
            <a:off x="1288560" y="2385838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EAFF182-18D9-83BB-4C12-275D77CE686B}"/>
              </a:ext>
            </a:extLst>
          </p:cNvPr>
          <p:cNvSpPr txBox="1"/>
          <p:nvPr/>
        </p:nvSpPr>
        <p:spPr>
          <a:xfrm>
            <a:off x="1288560" y="3093724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One, two.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D33A7FC-F4A3-0CB3-6E71-0BDFD6784D3F}"/>
              </a:ext>
            </a:extLst>
          </p:cNvPr>
          <p:cNvSpPr txBox="1"/>
          <p:nvPr/>
        </p:nvSpPr>
        <p:spPr>
          <a:xfrm>
            <a:off x="1288560" y="3770065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0AD00-EFE4-3C51-665F-1772F88E6A91}"/>
              </a:ext>
            </a:extLst>
          </p:cNvPr>
          <p:cNvSpPr txBox="1"/>
          <p:nvPr/>
        </p:nvSpPr>
        <p:spPr>
          <a:xfrm>
            <a:off x="1288560" y="4505880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F6F20C-A5B7-12AA-C45A-1C7837B46EC0}"/>
              </a:ext>
            </a:extLst>
          </p:cNvPr>
          <p:cNvSpPr txBox="1"/>
          <p:nvPr/>
        </p:nvSpPr>
        <p:spPr>
          <a:xfrm>
            <a:off x="1288559" y="5213766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D85F6D8E-FBEA-C0E5-358F-879F513C6BE5}"/>
              </a:ext>
            </a:extLst>
          </p:cNvPr>
          <p:cNvSpPr/>
          <p:nvPr/>
        </p:nvSpPr>
        <p:spPr>
          <a:xfrm>
            <a:off x="7093616" y="1681568"/>
            <a:ext cx="3819168" cy="447285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B21013-8C05-27DA-72A2-3FE1F0EE19D3}"/>
              </a:ext>
            </a:extLst>
          </p:cNvPr>
          <p:cNvSpPr txBox="1"/>
          <p:nvPr/>
        </p:nvSpPr>
        <p:spPr>
          <a:xfrm>
            <a:off x="7318741" y="1694753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9268FB-51DD-039E-7046-5B214B06CE6D}"/>
              </a:ext>
            </a:extLst>
          </p:cNvPr>
          <p:cNvSpPr txBox="1"/>
          <p:nvPr/>
        </p:nvSpPr>
        <p:spPr>
          <a:xfrm>
            <a:off x="7318741" y="2385838"/>
            <a:ext cx="1178528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F1BA7D-C14D-203A-7229-FA5BC8FFB4FD}"/>
              </a:ext>
            </a:extLst>
          </p:cNvPr>
          <p:cNvSpPr txBox="1"/>
          <p:nvPr/>
        </p:nvSpPr>
        <p:spPr>
          <a:xfrm>
            <a:off x="7318741" y="3093724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One, two.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5DBFBF-05B5-AA04-13D8-9C470B52123F}"/>
              </a:ext>
            </a:extLst>
          </p:cNvPr>
          <p:cNvSpPr txBox="1"/>
          <p:nvPr/>
        </p:nvSpPr>
        <p:spPr>
          <a:xfrm>
            <a:off x="7318741" y="3770065"/>
            <a:ext cx="2226956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513883-5B96-F27D-85DF-082575D59A92}"/>
              </a:ext>
            </a:extLst>
          </p:cNvPr>
          <p:cNvSpPr txBox="1"/>
          <p:nvPr/>
        </p:nvSpPr>
        <p:spPr>
          <a:xfrm>
            <a:off x="7318741" y="4505880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772591-665E-539B-2EC1-F62ED531DEA0}"/>
              </a:ext>
            </a:extLst>
          </p:cNvPr>
          <p:cNvSpPr txBox="1"/>
          <p:nvPr/>
        </p:nvSpPr>
        <p:spPr>
          <a:xfrm>
            <a:off x="7318740" y="5213766"/>
            <a:ext cx="3584699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One, two, three.</a:t>
            </a:r>
          </a:p>
        </p:txBody>
      </p:sp>
    </p:spTree>
    <p:extLst>
      <p:ext uri="{BB962C8B-B14F-4D97-AF65-F5344CB8AC3E}">
        <p14:creationId xmlns:p14="http://schemas.microsoft.com/office/powerpoint/2010/main" val="321353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2-TRACK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4" grpId="0"/>
      <p:bldP spid="5" grpId="0"/>
      <p:bldP spid="2" grpId="0"/>
      <p:bldP spid="6" grpId="0"/>
      <p:bldP spid="7" grpId="0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3DF24D-AF7E-8586-C064-B01E45293E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9196"/>
            <a:ext cx="4352957" cy="723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0AA143-43A2-0C08-2EFA-2146CEEC18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947" y="543984"/>
            <a:ext cx="1957402" cy="1038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01CAAF-C094-7FE5-17B3-F1CAC95F88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61" y="1063100"/>
            <a:ext cx="7856686" cy="524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3440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many cats?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329607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two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824402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66985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3015149"/>
            <a:ext cx="411196" cy="1141602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837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books?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4307004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three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308570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two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2931158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3884318"/>
            <a:ext cx="411196" cy="1141602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59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>
                <a:solidFill>
                  <a:srgbClr val="0070C0"/>
                </a:solidFill>
              </a:rPr>
              <a:t>Vocabulary:</a:t>
            </a:r>
          </a:p>
          <a:p>
            <a:r>
              <a:rPr lang="en-US" sz="3600" i="1">
                <a:solidFill>
                  <a:srgbClr val="0070C0"/>
                </a:solidFill>
              </a:rPr>
              <a:t>one, two, three</a:t>
            </a:r>
          </a:p>
          <a:p>
            <a:r>
              <a:rPr lang="en-US" sz="3600" b="1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b="1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>
                <a:solidFill>
                  <a:srgbClr val="0070C0"/>
                </a:solidFill>
              </a:rPr>
              <a:t>Identify and use vocabulary about numbers. </a:t>
            </a:r>
          </a:p>
        </p:txBody>
      </p:sp>
    </p:spTree>
    <p:extLst>
      <p:ext uri="{BB962C8B-B14F-4D97-AF65-F5344CB8AC3E}">
        <p14:creationId xmlns:p14="http://schemas.microsoft.com/office/powerpoint/2010/main" val="351392138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bags?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342426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two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7" y="2302263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one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645565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3383433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491017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1789132"/>
            <a:ext cx="411196" cy="1141602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6779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dogs?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342426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two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7" y="2302263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one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4645565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three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3383433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4491017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1789132"/>
            <a:ext cx="411196" cy="1141602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815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85" y="1623265"/>
            <a:ext cx="7254102" cy="4845843"/>
          </a:xfrm>
          <a:prstGeom prst="rect">
            <a:avLst/>
          </a:prstGeom>
        </p:spPr>
      </p:pic>
      <p:sp>
        <p:nvSpPr>
          <p:cNvPr id="12" name="Google Shape;1014;p44"/>
          <p:cNvSpPr/>
          <p:nvPr/>
        </p:nvSpPr>
        <p:spPr>
          <a:xfrm flipH="1">
            <a:off x="3904782" y="406719"/>
            <a:ext cx="4850400" cy="1056900"/>
          </a:xfrm>
          <a:prstGeom prst="wedgeRoundRectCallout">
            <a:avLst>
              <a:gd name="adj1" fmla="val 40889"/>
              <a:gd name="adj2" fmla="val 89822"/>
              <a:gd name="adj3" fmla="val 0"/>
            </a:avLst>
          </a:prstGeom>
          <a:solidFill>
            <a:srgbClr val="00B050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/>
              </a:rPr>
              <a:t>How many pencils?</a:t>
            </a:r>
            <a:endParaRPr sz="36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527328" y="1864407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one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27328" y="4307004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three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527328" y="3085706"/>
            <a:ext cx="2485623" cy="798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7171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two</a:t>
            </a:r>
          </a:p>
        </p:txBody>
      </p:sp>
      <p:sp>
        <p:nvSpPr>
          <p:cNvPr id="17" name="Multiply 16"/>
          <p:cNvSpPr/>
          <p:nvPr/>
        </p:nvSpPr>
        <p:spPr>
          <a:xfrm>
            <a:off x="10716737" y="1823574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10716737" y="2931158"/>
            <a:ext cx="953037" cy="110758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alf Frame 18"/>
          <p:cNvSpPr/>
          <p:nvPr/>
        </p:nvSpPr>
        <p:spPr>
          <a:xfrm rot="13174979">
            <a:off x="11033306" y="3884318"/>
            <a:ext cx="411196" cy="1141602"/>
          </a:xfrm>
          <a:prstGeom prst="halfFram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49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24" y="1045028"/>
            <a:ext cx="10764351" cy="5079873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5" y="345939"/>
            <a:ext cx="4544078" cy="6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96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5701" y="4493709"/>
            <a:ext cx="3600356" cy="110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995" y="2667001"/>
            <a:ext cx="8024473" cy="1826708"/>
          </a:xfrm>
          <a:prstGeom prst="rect">
            <a:avLst/>
          </a:prstGeom>
        </p:spPr>
      </p:pic>
      <p:pic>
        <p:nvPicPr>
          <p:cNvPr id="9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35103" y="-125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3332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39190" y="1746638"/>
              <a:ext cx="2869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41494" y="1719921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45501" y="1750193"/>
              <a:ext cx="8242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9965" y="-926989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2812" y="2582302"/>
            <a:ext cx="2933700" cy="1562100"/>
          </a:xfrm>
          <a:prstGeom prst="rect">
            <a:avLst/>
          </a:prstGeom>
        </p:spPr>
      </p:pic>
      <p:pic>
        <p:nvPicPr>
          <p:cNvPr id="1026" name="Picture 2" descr="Cartoon Red Bright Apple, Apple, Fruit, Red Apple Clipart PNG Transparent  Clipart Image and PSD File for Free Download"/>
          <p:cNvPicPr>
            <a:picLocks noChangeAspect="1" noChangeArrowheads="1"/>
          </p:cNvPicPr>
          <p:nvPr/>
        </p:nvPicPr>
        <p:blipFill>
          <a:blip r:embed="rId1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1124" y="2350023"/>
            <a:ext cx="1126995" cy="11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artoon Red Bright Apple, Apple, Fruit, Red Apple Clipart PNG Transparent  Clipart Image and PSD File for Free Download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5914" y="2262932"/>
            <a:ext cx="1245173" cy="12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4" y="-5749103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3030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347 L 2.5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83105" y="1752316"/>
              <a:ext cx="3197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6535" y="1787275"/>
              <a:ext cx="339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29862" y="1758358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303" y="-1007594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52173" y="2084256"/>
            <a:ext cx="2162175" cy="2114550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5030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401478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54934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7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1161506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01048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02600" y="-1146850"/>
            <a:ext cx="609600" cy="609600"/>
          </a:xfrm>
          <a:prstGeom prst="rect">
            <a:avLst/>
          </a:prstGeom>
        </p:spPr>
      </p:pic>
      <p:pic>
        <p:nvPicPr>
          <p:cNvPr id="3074" name="Picture 2" descr="Cartoon teddy bear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7" b="100000" l="0" r="94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7187" y="2069094"/>
            <a:ext cx="1943100" cy="212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720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1046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9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54935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9055" y="-1073944"/>
            <a:ext cx="609600" cy="609600"/>
          </a:xfrm>
          <a:prstGeom prst="rect">
            <a:avLst/>
          </a:prstGeom>
        </p:spPr>
      </p:pic>
      <p:sp>
        <p:nvSpPr>
          <p:cNvPr id="2" name="AutoShape 2" descr="Cartoon Cat Png Clip Art - Cartoon Cat Clipart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52160" y="2111330"/>
            <a:ext cx="2228850" cy="2047875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3609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501046" y="1611086"/>
              <a:ext cx="13131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667759" y="1611086"/>
              <a:ext cx="9797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54935" y="1611086"/>
              <a:ext cx="10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9055" y="-1073944"/>
            <a:ext cx="6096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sp>
        <p:nvSpPr>
          <p:cNvPr id="2" name="AutoShape 2" descr="Cartoon Cat Png Clip Art - Cartoon Cat Clipart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5122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4809" y="1993948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9458" y="2631878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Backpack Blue Beige Cartoon Backpack, Backpack Clipart, Traveling Backpack,  Backpack PNG Transparent Clipart Image and PSD File for Free Download"/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349" y="2072556"/>
            <a:ext cx="1634200" cy="16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64751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8464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91844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683105" y="1752316"/>
              <a:ext cx="3197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40641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66535" y="1787275"/>
              <a:ext cx="3391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629862" y="1758358"/>
              <a:ext cx="10647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0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303" y="-1007594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716" y="2514204"/>
            <a:ext cx="2201274" cy="15052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331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857500" y="1349829"/>
            <a:ext cx="7292340" cy="1393371"/>
            <a:chOff x="2857500" y="1349829"/>
            <a:chExt cx="789596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7500" y="1349829"/>
              <a:ext cx="789596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75749" y="1674615"/>
              <a:ext cx="1421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three</a:t>
              </a:r>
            </a:p>
          </p:txBody>
        </p:sp>
      </p:grpSp>
      <p:pic>
        <p:nvPicPr>
          <p:cNvPr id="18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8275" y="-124437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40759" y="3373679"/>
            <a:ext cx="3424936" cy="2334864"/>
            <a:chOff x="4540759" y="3373679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759" y="3373679"/>
              <a:ext cx="3424936" cy="233486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658" y="3725227"/>
              <a:ext cx="1343660" cy="172368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954796" y="3377978"/>
            <a:ext cx="3424936" cy="2334864"/>
            <a:chOff x="954796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796" y="3377978"/>
              <a:ext cx="3424936" cy="233486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9211" y="3801093"/>
              <a:ext cx="1343660" cy="172368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3317" y="3683567"/>
              <a:ext cx="1343660" cy="172368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126722" y="3369380"/>
            <a:ext cx="3424936" cy="2334864"/>
            <a:chOff x="8126722" y="3369380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6722" y="3369380"/>
              <a:ext cx="3424936" cy="233486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3904" y="3801093"/>
              <a:ext cx="1343660" cy="1723685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6761" y="3801093"/>
              <a:ext cx="1343660" cy="1723685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2597" y="3725227"/>
              <a:ext cx="1343660" cy="1723685"/>
            </a:xfrm>
            <a:prstGeom prst="rect">
              <a:avLst/>
            </a:prstGeom>
          </p:spPr>
        </p:pic>
      </p:grpSp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8294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6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72707" y="1349829"/>
            <a:ext cx="6340261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86825" y="1611086"/>
              <a:ext cx="7416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one</a:t>
              </a:r>
            </a:p>
          </p:txBody>
        </p:sp>
      </p:grpSp>
      <p:sp>
        <p:nvSpPr>
          <p:cNvPr id="8" name="AutoShape 2" descr="cartoon short pencil png transparent - Clipart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sp>
        <p:nvSpPr>
          <p:cNvPr id="11" name="AutoShape 4" descr="cartoon short pencil png transparent - Clipart Worl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17715" y="3377978"/>
            <a:ext cx="3424936" cy="2334864"/>
            <a:chOff x="4517715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7715" y="3377978"/>
              <a:ext cx="3424936" cy="233486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44402" y="3863176"/>
              <a:ext cx="1950147" cy="136801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05707" y="3373679"/>
            <a:ext cx="3424936" cy="2334864"/>
            <a:chOff x="805707" y="3373679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707" y="3373679"/>
              <a:ext cx="3424936" cy="233486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2583" y="4134447"/>
              <a:ext cx="1950147" cy="136801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6634" y="3525482"/>
              <a:ext cx="1950147" cy="136801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8126722" y="3369380"/>
            <a:ext cx="3424936" cy="2334864"/>
            <a:chOff x="8126722" y="3369380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6722" y="3369380"/>
              <a:ext cx="3424936" cy="23348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3794" y="4221086"/>
              <a:ext cx="1950147" cy="136801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116" y="3879237"/>
              <a:ext cx="1950147" cy="136801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4438" y="3537388"/>
              <a:ext cx="1950147" cy="1368014"/>
            </a:xfrm>
            <a:prstGeom prst="rect">
              <a:avLst/>
            </a:prstGeom>
          </p:spPr>
        </p:pic>
      </p:grpSp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2947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81480" y="3369380"/>
            <a:ext cx="3621314" cy="2567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gency FB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86526" y="1349828"/>
            <a:ext cx="7620000" cy="2189959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63914" y="1775944"/>
              <a:ext cx="3230241" cy="41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gency FB"/>
                  <a:ea typeface="微软雅黑"/>
                  <a:cs typeface="+mn-cs"/>
                </a:rPr>
                <a:t>two</a:t>
              </a:r>
            </a:p>
          </p:txBody>
        </p:sp>
      </p:grpSp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965695" y="3378176"/>
            <a:ext cx="3711487" cy="2334864"/>
            <a:chOff x="7965695" y="3378176"/>
            <a:chExt cx="3711487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8873" y="3378176"/>
              <a:ext cx="3424936" cy="233486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65695" y="3986050"/>
              <a:ext cx="2714625" cy="16859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62557" y="3498212"/>
              <a:ext cx="2714625" cy="168592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08607" y="3369380"/>
            <a:ext cx="3424936" cy="2334864"/>
            <a:chOff x="808607" y="3369380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8607" y="3369380"/>
              <a:ext cx="3424936" cy="233486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08607" y="3593076"/>
              <a:ext cx="2714625" cy="1685925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260178" y="3373679"/>
            <a:ext cx="3705517" cy="2394819"/>
            <a:chOff x="4260178" y="3373679"/>
            <a:chExt cx="3705517" cy="239481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759" y="3373679"/>
              <a:ext cx="3424936" cy="23348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0178" y="3541175"/>
              <a:ext cx="2298234" cy="142732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0548" y="3533921"/>
              <a:ext cx="2298234" cy="142732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515" y="4341174"/>
              <a:ext cx="2298234" cy="1427324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057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85501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EAEB220C-3723-E2E0-4F59-68623A24C02F}"/>
              </a:ext>
            </a:extLst>
          </p:cNvPr>
          <p:cNvSpPr txBox="1"/>
          <p:nvPr/>
        </p:nvSpPr>
        <p:spPr>
          <a:xfrm>
            <a:off x="2871788" y="938213"/>
            <a:ext cx="4384675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6DE859FF-5EB8-69BD-15DA-65929FC178CF}"/>
              </a:ext>
            </a:extLst>
          </p:cNvPr>
          <p:cNvSpPr txBox="1"/>
          <p:nvPr/>
        </p:nvSpPr>
        <p:spPr>
          <a:xfrm>
            <a:off x="2351088" y="2217738"/>
            <a:ext cx="4176712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two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xmlns="" id="{48DCA26F-1A6B-9FFD-1B68-7080FAD496BC}"/>
              </a:ext>
            </a:extLst>
          </p:cNvPr>
          <p:cNvSpPr txBox="1"/>
          <p:nvPr/>
        </p:nvSpPr>
        <p:spPr>
          <a:xfrm>
            <a:off x="2351088" y="3470275"/>
            <a:ext cx="417671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A845AEEE-F02D-78E4-007F-F14B3CC7AEDD}"/>
              </a:ext>
            </a:extLst>
          </p:cNvPr>
          <p:cNvSpPr txBox="1"/>
          <p:nvPr/>
        </p:nvSpPr>
        <p:spPr>
          <a:xfrm>
            <a:off x="2873375" y="4797425"/>
            <a:ext cx="4230688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five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xmlns="" id="{3D4762A4-9403-F4D1-5C12-5F7850DB1329}"/>
              </a:ext>
            </a:extLst>
          </p:cNvPr>
          <p:cNvSpPr/>
          <p:nvPr/>
        </p:nvSpPr>
        <p:spPr>
          <a:xfrm>
            <a:off x="5664200" y="-171450"/>
            <a:ext cx="3313113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342900" dist="38100" sx="102000" sy="102000" algn="ctr" rotWithShape="0">
              <a:prstClr val="black">
                <a:alpha val="8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xmlns="" id="{DC7A070B-FD65-DF0C-EBD2-1FC1F523C321}"/>
              </a:ext>
            </a:extLst>
          </p:cNvPr>
          <p:cNvSpPr/>
          <p:nvPr/>
        </p:nvSpPr>
        <p:spPr>
          <a:xfrm>
            <a:off x="8615363" y="0"/>
            <a:ext cx="2052637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CDFA173-9630-2898-5B33-CB1EB81824EE}"/>
              </a:ext>
            </a:extLst>
          </p:cNvPr>
          <p:cNvSpPr txBox="1"/>
          <p:nvPr/>
        </p:nvSpPr>
        <p:spPr>
          <a:xfrm>
            <a:off x="8405464" y="4984625"/>
            <a:ext cx="1594366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1E8C93-D08A-9311-5804-97C11072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863" y="1724025"/>
            <a:ext cx="2805112" cy="285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9286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289F995A-911D-0E76-F7C4-FC24FAD390BB}"/>
              </a:ext>
            </a:extLst>
          </p:cNvPr>
          <p:cNvSpPr txBox="1"/>
          <p:nvPr/>
        </p:nvSpPr>
        <p:spPr>
          <a:xfrm>
            <a:off x="6240463" y="3470275"/>
            <a:ext cx="3814762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   two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AA00EBE4-C27B-8FA6-7F47-CB14D654F378}"/>
              </a:ext>
            </a:extLst>
          </p:cNvPr>
          <p:cNvSpPr txBox="1"/>
          <p:nvPr/>
        </p:nvSpPr>
        <p:spPr>
          <a:xfrm>
            <a:off x="6167438" y="2217738"/>
            <a:ext cx="3873500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   three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xmlns="" id="{4CF776AE-2FC9-4D4E-8741-9DCC858AE4DA}"/>
              </a:ext>
            </a:extLst>
          </p:cNvPr>
          <p:cNvSpPr txBox="1"/>
          <p:nvPr/>
        </p:nvSpPr>
        <p:spPr>
          <a:xfrm>
            <a:off x="5375275" y="981075"/>
            <a:ext cx="4160838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   </a:t>
            </a:r>
            <a:r>
              <a:rPr kumimoji="0" lang="es-ES_tradnl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twelve</a:t>
            </a:r>
            <a:r>
              <a:rPr kumimoji="0" lang="es-ES_trad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BDE23435-CE4E-6C92-53DB-312830E23B75}"/>
              </a:ext>
            </a:extLst>
          </p:cNvPr>
          <p:cNvSpPr txBox="1"/>
          <p:nvPr/>
        </p:nvSpPr>
        <p:spPr>
          <a:xfrm>
            <a:off x="5375275" y="4738688"/>
            <a:ext cx="4249738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     eight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xmlns="" id="{8EA6A25B-5CC3-9C85-7E68-EFA794FB11ED}"/>
              </a:ext>
            </a:extLst>
          </p:cNvPr>
          <p:cNvSpPr/>
          <p:nvPr/>
        </p:nvSpPr>
        <p:spPr>
          <a:xfrm flipH="1">
            <a:off x="3648075" y="-171450"/>
            <a:ext cx="3095625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03200" sx="102000" sy="102000" algn="ctr" rotWithShape="0">
              <a:prstClr val="black">
                <a:alpha val="6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xmlns="" id="{256BA057-CF0D-295C-776C-7B5AD1A63CE7}"/>
              </a:ext>
            </a:extLst>
          </p:cNvPr>
          <p:cNvSpPr/>
          <p:nvPr/>
        </p:nvSpPr>
        <p:spPr>
          <a:xfrm>
            <a:off x="1487488" y="0"/>
            <a:ext cx="2447925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151C6763-B4D3-28C2-3521-E09AE0F51E96}"/>
              </a:ext>
            </a:extLst>
          </p:cNvPr>
          <p:cNvSpPr txBox="1"/>
          <p:nvPr/>
        </p:nvSpPr>
        <p:spPr>
          <a:xfrm>
            <a:off x="2274762" y="4969114"/>
            <a:ext cx="1594366" cy="1528465"/>
          </a:xfrm>
          <a:prstGeom prst="lef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776353-F9C4-C521-1AAD-83C873B3E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450" y="1673225"/>
            <a:ext cx="3138488" cy="3124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796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>
            <a:extLst>
              <a:ext uri="{FF2B5EF4-FFF2-40B4-BE49-F238E27FC236}">
                <a16:creationId xmlns:a16="http://schemas.microsoft.com/office/drawing/2014/main" xmlns="" id="{3C6A3C33-3FD5-7041-68E1-49E449B3A7E5}"/>
              </a:ext>
            </a:extLst>
          </p:cNvPr>
          <p:cNvSpPr txBox="1"/>
          <p:nvPr/>
        </p:nvSpPr>
        <p:spPr>
          <a:xfrm>
            <a:off x="2944813" y="4724400"/>
            <a:ext cx="3816350" cy="99695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 three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xmlns="" id="{F068248C-A54D-6EC5-A527-88D36FB8D56F}"/>
              </a:ext>
            </a:extLst>
          </p:cNvPr>
          <p:cNvSpPr txBox="1"/>
          <p:nvPr/>
        </p:nvSpPr>
        <p:spPr>
          <a:xfrm>
            <a:off x="2422525" y="2217738"/>
            <a:ext cx="4002088" cy="995362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one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6" name="5 CuadroTexto">
            <a:extLst>
              <a:ext uri="{FF2B5EF4-FFF2-40B4-BE49-F238E27FC236}">
                <a16:creationId xmlns:a16="http://schemas.microsoft.com/office/drawing/2014/main" xmlns="" id="{1D0A2239-1390-9F08-5EBC-732BBF0F34F4}"/>
              </a:ext>
            </a:extLst>
          </p:cNvPr>
          <p:cNvSpPr txBox="1"/>
          <p:nvPr/>
        </p:nvSpPr>
        <p:spPr>
          <a:xfrm>
            <a:off x="2422525" y="3470275"/>
            <a:ext cx="3889375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four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6 CuadroTexto">
            <a:extLst>
              <a:ext uri="{FF2B5EF4-FFF2-40B4-BE49-F238E27FC236}">
                <a16:creationId xmlns:a16="http://schemas.microsoft.com/office/drawing/2014/main" xmlns="" id="{A9257D24-C3EE-EB4E-FA7C-D39B7BA57728}"/>
              </a:ext>
            </a:extLst>
          </p:cNvPr>
          <p:cNvSpPr txBox="1"/>
          <p:nvPr/>
        </p:nvSpPr>
        <p:spPr>
          <a:xfrm>
            <a:off x="2944813" y="981075"/>
            <a:ext cx="3816350" cy="995363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two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8" name="7 Abrir corchete">
            <a:extLst>
              <a:ext uri="{FF2B5EF4-FFF2-40B4-BE49-F238E27FC236}">
                <a16:creationId xmlns:a16="http://schemas.microsoft.com/office/drawing/2014/main" xmlns="" id="{E61220ED-6DA6-CD17-C89F-4E62CF48D11F}"/>
              </a:ext>
            </a:extLst>
          </p:cNvPr>
          <p:cNvSpPr/>
          <p:nvPr/>
        </p:nvSpPr>
        <p:spPr>
          <a:xfrm>
            <a:off x="5664200" y="-171450"/>
            <a:ext cx="3313113" cy="7129463"/>
          </a:xfrm>
          <a:prstGeom prst="leftBracket">
            <a:avLst>
              <a:gd name="adj" fmla="val 150235"/>
            </a:avLst>
          </a:prstGeom>
          <a:solidFill>
            <a:srgbClr val="92D050"/>
          </a:solidFill>
          <a:effectLst>
            <a:outerShdw blurRad="266700" sx="102000" sy="102000" algn="ctr" rotWithShape="0">
              <a:prstClr val="black">
                <a:alpha val="67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9 Rectángulo">
            <a:extLst>
              <a:ext uri="{FF2B5EF4-FFF2-40B4-BE49-F238E27FC236}">
                <a16:creationId xmlns:a16="http://schemas.microsoft.com/office/drawing/2014/main" xmlns="" id="{1E16D51C-75A9-61EA-3629-1BF91E377BBE}"/>
              </a:ext>
            </a:extLst>
          </p:cNvPr>
          <p:cNvSpPr/>
          <p:nvPr/>
        </p:nvSpPr>
        <p:spPr>
          <a:xfrm>
            <a:off x="8615363" y="0"/>
            <a:ext cx="2052637" cy="6858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05036A-6AF1-CD72-9C80-E9F47CEEA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713" y="1736725"/>
            <a:ext cx="2859087" cy="295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20 CuadroTexto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5D5C05F-0883-3981-B42B-9980EC8668C1}"/>
              </a:ext>
            </a:extLst>
          </p:cNvPr>
          <p:cNvSpPr txBox="1"/>
          <p:nvPr/>
        </p:nvSpPr>
        <p:spPr>
          <a:xfrm>
            <a:off x="8405464" y="4984625"/>
            <a:ext cx="1582865" cy="1528465"/>
          </a:xfrm>
          <a:prstGeom prst="rightArrow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next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66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3698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3" presetClass="emph" presetSubtype="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7" grpId="2" animBg="1"/>
      <p:bldP spid="7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282237823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551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26524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7616"/>
            <a:ext cx="12192000" cy="42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3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5432" y="1334603"/>
            <a:ext cx="3583986" cy="41887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3399" y="5506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471" y="1194029"/>
            <a:ext cx="3530247" cy="4443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038" y="1194029"/>
            <a:ext cx="3530247" cy="444354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898" y="4489847"/>
            <a:ext cx="1236477" cy="53309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0324" y="4488968"/>
            <a:ext cx="1609191" cy="7688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296" y="4430107"/>
            <a:ext cx="1440805" cy="8276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C990994-ABE7-5E67-F72A-7F39AC1D8605}"/>
              </a:ext>
            </a:extLst>
          </p:cNvPr>
          <p:cNvSpPr txBox="1"/>
          <p:nvPr/>
        </p:nvSpPr>
        <p:spPr>
          <a:xfrm>
            <a:off x="325041" y="54148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/wʌn/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một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3623D2-7824-8C87-CC8C-A4B5E2EF226F}"/>
              </a:ext>
            </a:extLst>
          </p:cNvPr>
          <p:cNvSpPr txBox="1"/>
          <p:nvPr/>
        </p:nvSpPr>
        <p:spPr>
          <a:xfrm>
            <a:off x="4655185" y="5414878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/tuː/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hai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4F4094F-B3BD-B443-D981-C2DBC2970DDB}"/>
              </a:ext>
            </a:extLst>
          </p:cNvPr>
          <p:cNvSpPr txBox="1"/>
          <p:nvPr/>
        </p:nvSpPr>
        <p:spPr>
          <a:xfrm>
            <a:off x="8233652" y="5534025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>
                <a:solidFill>
                  <a:srgbClr val="FF0000"/>
                </a:solidFill>
                <a:latin typeface="Lucida Sans Unicode" panose="020B0602030504020204" pitchFamily="34" charset="0"/>
              </a:rPr>
              <a:t>θ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riː/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số 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xmlns="" id="{27FFD2E8-5371-C915-73D4-B086D8E2929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6527"/>
            <a:ext cx="6177148" cy="6034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5340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hr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dministrator\Desktop\12\"/>
  <p:tag name="ISPRING_PRESENTATION_PATH" val="C:\Users\Administrator\Desktop\12.pptx"/>
  <p:tag name="ISPRING_PROJECT_VERSION" val="9"/>
  <p:tag name="ISPRING_PROJECT_FOLDER_UPDATED" val="1"/>
  <p:tag name="ISPRING_SCREEN_RECS_UPDATED" val="C:\Users\Administrator\Desktop\12\"/>
  <p:tag name="FLASHSPRING_ZOOM_TAG" val="87"/>
  <p:tag name="ISPRING_PRESENTATION_INFO_2" val="&lt;?xml version=&quot;1.0&quot; encoding=&quot;UTF-8&quot; standalone=&quot;no&quot; ?&gt;&#10;&lt;presentation2&gt;&#10;&#10;  &lt;slides&gt;&#10;    &lt;slide id=&quot;{294E4385-9564-4203-AB69-07733FE336DB}&quot; pptId=&quot;294&quot;/&gt;&#10;    &lt;slide id=&quot;{3CB7614D-B175-4703-B59F-B641365249DA}&quot; pptId=&quot;297&quot;/&gt;&#10;    &lt;slide id=&quot;{44E18FE6-78A4-44FF-BF8C-F5119B1C72E5}&quot; pptId=&quot;295&quot;/&gt;&#10;    &lt;slide id=&quot;{A154B256-D1CE-41CC-89E7-BA8F5C92A864}&quot; pptId=&quot;296&quot;/&gt;&#10;  &lt;/slides&gt;&#10;&#10;  &lt;narration&gt;&#10;    &lt;audioTracks&gt;&#10;      &lt;audioTrack muted=&quot;false&quot; name=&quot;nhac-chuong-danh-cho-em-khong-loi-remix-tiktok&quot; resource=&quot;1fc368fb&quot; slideId=&quot;{294E4385-9564-4203-AB69-07733FE336DB}&quot; startTime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  <p:tag name="ISPRING_UUID" val="{435EF6CE-CD31-4362-8EDE-6D9376C8202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4E18FE6-78A4-44FF-BF8C-F5119B1C72E5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828</Words>
  <Application>Microsoft Office PowerPoint</Application>
  <PresentationFormat>Custom</PresentationFormat>
  <Paragraphs>156</Paragraphs>
  <Slides>34</Slides>
  <Notes>18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94</cp:revision>
  <dcterms:created xsi:type="dcterms:W3CDTF">2022-03-30T02:50:01Z</dcterms:created>
  <dcterms:modified xsi:type="dcterms:W3CDTF">2023-02-12T13:09:38Z</dcterms:modified>
</cp:coreProperties>
</file>