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61"/>
    <p:restoredTop sz="85020"/>
  </p:normalViewPr>
  <p:slideViewPr>
    <p:cSldViewPr snapToGrid="0" snapToObjects="1">
      <p:cViewPr varScale="1">
        <p:scale>
          <a:sx n="74" d="100"/>
          <a:sy n="74" d="100"/>
        </p:scale>
        <p:origin x="1229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3/11/2021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1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2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497898"/>
            <a:ext cx="9086850" cy="4324350"/>
          </a:xfrm>
          <a:prstGeom prst="rect">
            <a:avLst/>
          </a:prstGeom>
        </p:spPr>
      </p:pic>
      <p:pic>
        <p:nvPicPr>
          <p:cNvPr id="4" name="CD2-TRACK 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0155" y="224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338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13" y="412284"/>
            <a:ext cx="7352567" cy="589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2-TRACK 6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7532" y="1267264"/>
            <a:ext cx="609600" cy="609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812345" y="3826412"/>
            <a:ext cx="2883877" cy="900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672862" y="3826412"/>
            <a:ext cx="2715064" cy="900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16061" y="3826411"/>
            <a:ext cx="1704535" cy="9003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5271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0420"/>
            <a:ext cx="9086618" cy="376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8828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80" y="615986"/>
            <a:ext cx="7309924" cy="55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2-TRACK 6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9563" y="1534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1545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413"/>
            <a:ext cx="9045642" cy="416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2073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51C888-9AA5-F041-BFDD-65B34819071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5" b="99484" l="444" r="99001">
                        <a14:foregroundMark x1="444" y1="645" x2="99001" y2="99484"/>
                        <a14:foregroundMark x1="1110" y1="41548" x2="60821" y2="97806"/>
                        <a14:foregroundMark x1="74473" y1="2323" x2="98113" y2="74065"/>
                        <a14:foregroundMark x1="89678" y1="2581" x2="98446" y2="37290"/>
                        <a14:foregroundMark x1="18979" y1="2839" x2="74140" y2="8645"/>
                        <a14:foregroundMark x1="7769" y1="9548" x2="1776" y2="81806"/>
                        <a14:foregroundMark x1="4107" y1="84000" x2="42619" y2="87226"/>
                        <a14:foregroundMark x1="3330" y1="91355" x2="47392" y2="95742"/>
                        <a14:foregroundMark x1="26637" y1="23871" x2="75805" y2="43097"/>
                        <a14:foregroundMark x1="60044" y1="2581" x2="82908" y2="1548"/>
                        <a14:foregroundMark x1="84351" y1="5806" x2="88124" y2="23742"/>
                        <a14:foregroundMark x1="42730" y1="41806" x2="75139" y2="43742"/>
                        <a14:foregroundMark x1="37403" y1="3226" x2="45838" y2="20903"/>
                        <a14:foregroundMark x1="33074" y1="2710" x2="44728" y2="4000"/>
                        <a14:foregroundMark x1="26970" y1="20387" x2="41398" y2="24258"/>
                        <a14:foregroundMark x1="3774" y1="1806" x2="12542" y2="4903"/>
                        <a14:backgroundMark x1="1443" y1="97290" x2="4550" y2="98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688" y="574386"/>
            <a:ext cx="6691312" cy="5755567"/>
          </a:xfrm>
          <a:prstGeom prst="rect">
            <a:avLst/>
          </a:prstGeom>
        </p:spPr>
      </p:pic>
      <p:pic>
        <p:nvPicPr>
          <p:cNvPr id="10" name="CD2-TRACK 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07877" y="384685"/>
            <a:ext cx="609600" cy="609600"/>
          </a:xfrm>
          <a:prstGeom prst="rect">
            <a:avLst/>
          </a:prstGeom>
        </p:spPr>
      </p:pic>
      <p:pic>
        <p:nvPicPr>
          <p:cNvPr id="11" name="CD2-TRACK 5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7724" y="381168"/>
            <a:ext cx="609600" cy="609600"/>
          </a:xfrm>
          <a:prstGeom prst="rect">
            <a:avLst/>
          </a:prstGeom>
        </p:spPr>
      </p:pic>
      <p:pic>
        <p:nvPicPr>
          <p:cNvPr id="12" name="CD2-TRACK 60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77822" y="5526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13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5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5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5AEA7C-6DB8-054D-A945-B7659DB6944B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9" y="406357"/>
            <a:ext cx="8001000" cy="590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338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E2E23-1EBB-9446-8E6E-F9283DBB49C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1423615"/>
            <a:ext cx="8999064" cy="363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4109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00E7F842-FF02-594F-853A-05B56E74C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2561" y="1922986"/>
            <a:ext cx="519272" cy="519272"/>
          </a:xfrm>
          <a:prstGeom prst="rect">
            <a:avLst/>
          </a:prstGeom>
        </p:spPr>
      </p:pic>
      <p:pic>
        <p:nvPicPr>
          <p:cNvPr id="4" name="Online Media 3" descr="CD2-TRACK 56">
            <a:hlinkClick r:id="" action="ppaction://media"/>
            <a:extLst>
              <a:ext uri="{FF2B5EF4-FFF2-40B4-BE49-F238E27FC236}">
                <a16:creationId xmlns:a16="http://schemas.microsoft.com/office/drawing/2014/main" id="{F2A78B4A-59A7-D84B-9EC6-716D4373A2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54369" y="3044199"/>
            <a:ext cx="486251" cy="488824"/>
          </a:xfrm>
          <a:prstGeom prst="rect">
            <a:avLst/>
          </a:prstGeom>
        </p:spPr>
      </p:pic>
      <p:pic>
        <p:nvPicPr>
          <p:cNvPr id="5" name="Online Media 4" descr="CD2-TRACK 57">
            <a:hlinkClick r:id="" action="ppaction://media"/>
            <a:extLst>
              <a:ext uri="{FF2B5EF4-FFF2-40B4-BE49-F238E27FC236}">
                <a16:creationId xmlns:a16="http://schemas.microsoft.com/office/drawing/2014/main" id="{88E1AF30-A04F-9647-9D99-DC53C355A5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69033" y="3044199"/>
            <a:ext cx="519272" cy="51927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2" y="14068"/>
            <a:ext cx="9115178" cy="597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D2-TRACK 6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73306" y="2983811"/>
            <a:ext cx="609600" cy="609600"/>
          </a:xfrm>
          <a:prstGeom prst="rect">
            <a:avLst/>
          </a:prstGeom>
        </p:spPr>
      </p:pic>
      <p:pic>
        <p:nvPicPr>
          <p:cNvPr id="7" name="CD2-TRACK 61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57600" y="3003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01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EB96F-2184-3D40-A9F5-3664852FEE6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8" y="1804182"/>
            <a:ext cx="8726382" cy="28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0" y="4081375"/>
            <a:ext cx="2190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20" y="4190912"/>
            <a:ext cx="1809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84" y="4173327"/>
            <a:ext cx="28575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80" y="4173327"/>
            <a:ext cx="200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8" y="4038073"/>
            <a:ext cx="1905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42" y="4120280"/>
            <a:ext cx="1143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44" y="4105992"/>
            <a:ext cx="142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307" y="4163363"/>
            <a:ext cx="2286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441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2F2D9-2905-0946-896A-9CF2DA904DF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8" y="2138363"/>
            <a:ext cx="8996538" cy="271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9240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454DD0-A1B7-A04E-8D89-137497A9C679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14" y="384685"/>
            <a:ext cx="6684490" cy="595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D2-TRACK 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690489"/>
            <a:ext cx="609600" cy="609600"/>
          </a:xfrm>
          <a:prstGeom prst="rect">
            <a:avLst/>
          </a:prstGeom>
        </p:spPr>
      </p:pic>
      <p:pic>
        <p:nvPicPr>
          <p:cNvPr id="7" name="CD2-TRACK 6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1265" y="69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791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" y="1661850"/>
            <a:ext cx="8907187" cy="30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271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1603</TotalTime>
  <Words>12</Words>
  <Application>Microsoft Office PowerPoint</Application>
  <PresentationFormat>On-screen Show (4:3)</PresentationFormat>
  <Paragraphs>6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kzazyboy1993@gmail.com</cp:lastModifiedBy>
  <cp:revision>155</cp:revision>
  <dcterms:created xsi:type="dcterms:W3CDTF">2019-07-02T02:13:33Z</dcterms:created>
  <dcterms:modified xsi:type="dcterms:W3CDTF">2021-03-11T14:11:35Z</dcterms:modified>
</cp:coreProperties>
</file>