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7"/>
  </p:notesMasterIdLst>
  <p:sldIdLst>
    <p:sldId id="336" r:id="rId5"/>
    <p:sldId id="330" r:id="rId6"/>
    <p:sldId id="320" r:id="rId7"/>
    <p:sldId id="499" r:id="rId8"/>
    <p:sldId id="496" r:id="rId9"/>
    <p:sldId id="497" r:id="rId10"/>
    <p:sldId id="262" r:id="rId11"/>
    <p:sldId id="274" r:id="rId12"/>
    <p:sldId id="261" r:id="rId13"/>
    <p:sldId id="266" r:id="rId14"/>
    <p:sldId id="353" r:id="rId15"/>
    <p:sldId id="354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宋体" panose="02010600030101010101" pitchFamily="2" charset="-122"/>
      <p:regular r:id="rId19"/>
    </p:embeddedFont>
    <p:embeddedFont>
      <p:font typeface="宋体" panose="0201060003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Nunito Black" panose="020B0604020202020204" charset="0"/>
      <p:bold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6B0"/>
    <a:srgbClr val="F89ABC"/>
    <a:srgbClr val="91F7F9"/>
    <a:srgbClr val="FCD4E2"/>
    <a:srgbClr val="FF00FF"/>
    <a:srgbClr val="EE1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-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3B4F-5BD6-46A5-B8A2-290F4632E90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1FBBB-0366-4EAA-8907-526A09512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5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D1302-020D-4E02-B5C2-589F83EA15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9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8E67-41D7-12B4-C3EB-17B2C6C23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BC448-71F0-8111-7541-B0D22C26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926D-00A1-50A3-6218-84F1C63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1984-2626-59B1-26FB-6465335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03D7-5B02-B863-5D3C-E22F6045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333-0587-8536-E6A3-ED6F7BA7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C967-F8F5-CDA9-15E4-0FA0B480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16D7-30A2-5133-3D5C-489E28AD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70B5-F60E-5D74-7F58-0D46FFB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4848-0C3E-16EB-E57E-D38DE80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7B99D-04C5-EEEC-E6F3-5E2ACA11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8FBB-7788-9DE0-F214-32A1D432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70E9-E66A-0FC5-DCAC-9E42B376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93F6-49DC-BEA7-D6D5-B546A210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FF14-C2D6-A2D4-CA34-03F6B0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4DCB1-D0AD-4E84-9FD3-3B736A38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CDA51-75DC-4A00-99BD-A5E7AA7F416B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F03B6-EDC2-45FC-B7F2-E2C678094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234EB-CAED-4F72-8A30-6394F8CA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DDC99-CC89-412F-A378-E0CDE170A34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893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FEA6A-A127-4FAA-9404-3E220D6A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AF5DE-2387-49FC-A664-ACBE1EB65B1B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C2BAD-51E4-423B-9E84-3613A7CF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241CA-8D35-4399-87BE-F1F4D316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5EA13-A403-43C5-86B0-C2EB00678E3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946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E6D58-2884-495C-8484-16B82806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65F10-49A0-4667-A96A-32B6F9974A01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710E9-4A10-4D57-85B7-950CC76D3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5D38D-6CE0-46A9-9FCB-00D37E5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4F364-941E-431A-AE60-2A855442BEC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579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4BF9B7-C1F4-4932-9873-599DD42B6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A35A4-A400-439D-A17D-96EE1CF8FAD4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FC5497-C427-4464-918D-9837DFAD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4D2826-A9FF-4F7E-8121-35A2348F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950E5-5FF6-457D-98AE-DF7E92F56D0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845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F02FAED-3BDD-433A-A2BA-BF44E49D2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C541F-4243-4DAD-8B11-CADDDD157C48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BFB007-C481-4949-B08C-F9DD5121D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EA91C6-4471-44AE-963B-002C425A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2368C-3AAC-48A7-A661-9F4D4C5F476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47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41ECB2F-BEA7-4733-897A-FC9A2E1C9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9169-68E8-4226-ACEF-A219EC320D68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0CE40E-02EA-4757-8903-454D63947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056AB6-A5BC-4318-BBDC-CAF2CE10B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B57F1-8803-4695-AAFB-FCAF4D2D24B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560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1769000-85D8-40B3-B15B-0A2642243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7A4B3-F8BD-41B5-BD8C-D07DF9E60597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ABAE7C3-2674-47ED-A430-0826B5B6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2FA61B-A2B7-418A-99B7-CE1A9612E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4F746-516E-404D-92D9-358CDBD34C9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766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46816A-7613-41A3-A88D-E8CDBF8B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5DF19-9C90-49D5-9D8C-33B697FFD321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E66787-1E27-45F7-89BB-8909E907E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6557F5-AA09-465E-A6BE-308E2FF3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9CBB6-2090-455A-BD54-C41AE2355D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713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114-2B89-DC3E-9BC5-0A63A9B2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6D11-EC46-0AA3-BA92-40BA5C82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58EEE-FF97-7919-E637-F958597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15CF-FA68-0F7D-A272-C7F0520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0E22-93A7-9818-F8FF-9369884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09E3E7-6BD8-4EC6-AC17-83340525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49886-1CDB-41F7-B9B4-58D9A8BCE64D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1F3013-283F-4574-A2E1-0C76ACD9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62FA15-54B5-48AD-855D-A34C233D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460EC-D972-479E-BBE3-12729E0F056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642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B3C2F-2A90-47AC-A1A1-0147BDA5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57792-1F6D-42B5-8B8A-ADB6904429B3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61214-CEAB-4A99-AF64-D11FB0A1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C9FD4-8EB3-4DA9-B183-3F9C50FC7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0A7-BD5B-4CA9-9CA9-457946AEFD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9107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FC007-9657-4332-88BA-EF876B0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CDCE-83E6-4B8F-BCF8-04E4B3C86F37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0CA36-3F4C-4AAB-B477-13C51FA74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1E925-1628-488A-A2DA-93BB1E950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7A516-A0B0-47A9-BCA5-6C89BA23537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614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74479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4179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598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0541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1206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514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2517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F21A-C3FD-698F-A97A-74E79DDA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AEB4-8341-2BFE-97F5-D71C46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DED8-9DBB-6F7C-4F3F-AE5001B8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50F2-6200-C392-C995-FC4829ED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5211-05D5-2ED9-476B-1ADD84F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40447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99310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22" indent="0">
              <a:buNone/>
              <a:defRPr sz="3799"/>
            </a:lvl2pPr>
            <a:lvl3pPr marL="1218844" indent="0">
              <a:buNone/>
              <a:defRPr sz="3199"/>
            </a:lvl3pPr>
            <a:lvl4pPr marL="1828266" indent="0">
              <a:buNone/>
              <a:defRPr sz="2699"/>
            </a:lvl4pPr>
            <a:lvl5pPr marL="2437688" indent="0">
              <a:buNone/>
              <a:defRPr sz="2699"/>
            </a:lvl5pPr>
            <a:lvl6pPr marL="3047110" indent="0">
              <a:buNone/>
              <a:defRPr sz="2699"/>
            </a:lvl6pPr>
            <a:lvl7pPr marL="3656533" indent="0">
              <a:buNone/>
              <a:defRPr sz="2699"/>
            </a:lvl7pPr>
            <a:lvl8pPr marL="4265956" indent="0">
              <a:buNone/>
              <a:defRPr sz="2699"/>
            </a:lvl8pPr>
            <a:lvl9pPr marL="4875378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79681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14723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12530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53444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036B862-7B61-44D0-8D64-66F0D672995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801434B1-C8E2-4C07-B33C-4B49B9CF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3942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B862-7B61-44D0-8D64-66F0D672995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34B1-C8E2-4C07-B33C-4B49B9CF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9461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B862-7B61-44D0-8D64-66F0D672995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34B1-C8E2-4C07-B33C-4B49B9CF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58321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B862-7B61-44D0-8D64-66F0D672995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34B1-C8E2-4C07-B33C-4B49B9CF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6783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0838-57E9-1766-461D-8130A519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0475-FF68-F407-42FA-7AEEE1581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161C-AEE6-45CE-9F69-AF0C07BE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3CE0-6686-8414-725F-1F2A5C9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85C7-F3A4-CE6D-65FD-0ABA68B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AE524-2637-76AD-DA19-E613AF9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B862-7B61-44D0-8D64-66F0D672995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34B1-C8E2-4C07-B33C-4B49B9CF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0966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B862-7B61-44D0-8D64-66F0D672995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34B1-C8E2-4C07-B33C-4B49B9CF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2768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B862-7B61-44D0-8D64-66F0D672995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34B1-C8E2-4C07-B33C-4B49B9CF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6284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B862-7B61-44D0-8D64-66F0D672995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34B1-C8E2-4C07-B33C-4B49B9CF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46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B862-7B61-44D0-8D64-66F0D672995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34B1-C8E2-4C07-B33C-4B49B9CF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6864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B862-7B61-44D0-8D64-66F0D672995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34B1-C8E2-4C07-B33C-4B49B9CF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49701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B862-7B61-44D0-8D64-66F0D672995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434B1-C8E2-4C07-B33C-4B49B9CF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9998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53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490-B4D8-5F5D-B34E-5C1869AA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326-BD03-90AB-137B-D4020CC5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6DC8D-D674-D188-ABB5-0C46F9D7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65CC1-CEBE-DDAC-A25C-50BC679F0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77814-1CC4-B894-3944-F800540F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35382-BA09-7A58-D0C8-D715B6BE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F9D13-9A3C-D62D-CE68-F9A938B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2C539-66F0-B98A-8309-48ADEC00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DB9-EE40-1C04-82D8-C09CFFC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EBD44-B1C3-46F3-9F52-A4CAD6D5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3AE2E-9133-FF6B-8D00-E20C83F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A3B3-0E15-C316-D9E6-EC484D20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C26D-FC23-09D1-C40E-CB7CE010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E0DC-EA62-E3F5-2A1F-E6CA4601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0C6E-E6EA-7843-13EA-94FC1CB3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0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50BD-828E-98B0-CEFB-AAC0407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6BC-ABF8-9EB1-A002-1FBC0A5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6295A-E9AC-2FF1-D26A-4B26752A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41AD-546B-3393-540D-13EEEC6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67C0-2A64-C1E6-4471-2EDC757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81C68-AA32-B4FA-B31B-A37E64C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D39C-8DF3-EAFD-A6BA-48A066E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2FBA6-1915-7E18-4560-8A9C52F5F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DD675-5377-34C9-930F-3E77A9DA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934A-87FE-F5DB-9E3F-40E6791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E88DD-1EDB-6DE4-28B2-2D9F75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E76AC-F07D-A79F-8BF3-3592E9C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F678-0849-7A05-DE58-CF57E38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3040-BBA6-54F4-461D-658EBE72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C358-58BD-43EE-646B-126A06ACF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F2C9-704F-B88C-92F1-CD8198A1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7612-B67D-E2BC-8449-27F6265AE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67C0FDA-3579-44FD-9C89-BF643330BC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312A4CA-D99E-4BFD-8FD7-43B79E3324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D21FA-EB62-48D6-9C7C-4ECD259338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E0E026-9BBD-4295-A32E-225B4B94FDEE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F9A92-E244-4F08-8FAC-0881583E3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02033-A0E4-4A15-80FB-1022B455D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8D55716-B068-4994-8C36-3713A7FA47C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6100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65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/>
  </p:transition>
  <p:hf hdr="0" ftr="0" dt="0"/>
  <p:txStyles>
    <p:titleStyle>
      <a:lvl1pPr algn="ctr" defTabSz="1218210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11" indent="-380889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5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7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9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822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3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4036B862-7B61-44D0-8D64-66F0D672995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801434B1-C8E2-4C07-B33C-4B49B9CF8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6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056" y1="27778" x2="42222" y2="27222"/>
                        <a14:foregroundMark x1="26667" y1="24444" x2="30833" y2="4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621" y="3462855"/>
            <a:ext cx="4380870" cy="43808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374" y="349294"/>
            <a:ext cx="11614704" cy="626817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en-US" sz="17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文本框 303">
            <a:extLst>
              <a:ext uri="{FF2B5EF4-FFF2-40B4-BE49-F238E27FC236}">
                <a16:creationId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265373" y="721082"/>
            <a:ext cx="12233733" cy="57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lnSpc>
                <a:spcPct val="150000"/>
              </a:lnSpc>
              <a:defRPr/>
            </a:pPr>
            <a:r>
              <a:rPr lang="en-GB" altLang="zh-CN" sz="239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TRƯỜNG TIỂU HỌC ĐẠI BẢN I</a:t>
            </a:r>
            <a:endParaRPr lang="en-US" altLang="zh-CN" sz="239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1923" y="3109361"/>
            <a:ext cx="11568155" cy="706871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24" tIns="45662" rIns="91324" bIns="45662">
            <a:spAutoFit/>
          </a:bodyPr>
          <a:lstStyle/>
          <a:p>
            <a:pPr algn="ctr" defTabSz="913158">
              <a:defRPr/>
            </a:pPr>
            <a:endParaRPr lang="vi-VN" sz="399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9462" y="33435"/>
            <a:ext cx="12233733" cy="689999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en-US" sz="1798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592">
                        <a14:foregroundMark x1="6774" y1="44697" x2="6774" y2="84697"/>
                        <a14:foregroundMark x1="14286" y1="72273" x2="18981" y2="73182"/>
                        <a14:foregroundMark x1="20926" y1="60758" x2="21261" y2="73182"/>
                        <a14:foregroundMark x1="23608" y1="76061" x2="24748" y2="77879"/>
                        <a14:foregroundMark x1="18310" y1="67727" x2="21261" y2="72273"/>
                        <a14:foregroundMark x1="1878" y1="77424" x2="2012" y2="86515"/>
                        <a14:foregroundMark x1="55667" y1="40152" x2="56204" y2="80152"/>
                        <a14:foregroundMark x1="61234" y1="69091" x2="60698" y2="76061"/>
                        <a14:foregroundMark x1="70423" y1="71364" x2="70557" y2="83333"/>
                        <a14:foregroundMark x1="94098" y1="72727" x2="94702" y2="83333"/>
                        <a14:foregroundMark x1="94634" y1="74545" x2="95909" y2="778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0" t="-1702" r="17806"/>
          <a:stretch/>
        </p:blipFill>
        <p:spPr>
          <a:xfrm>
            <a:off x="-65113" y="4743753"/>
            <a:ext cx="2576381" cy="2341389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592">
                        <a14:foregroundMark x1="6774" y1="44697" x2="6774" y2="84697"/>
                        <a14:foregroundMark x1="14286" y1="72273" x2="18981" y2="73182"/>
                        <a14:foregroundMark x1="20926" y1="60758" x2="21261" y2="73182"/>
                        <a14:foregroundMark x1="23608" y1="76061" x2="24748" y2="77879"/>
                        <a14:foregroundMark x1="18310" y1="67727" x2="21261" y2="72273"/>
                        <a14:foregroundMark x1="1878" y1="77424" x2="2012" y2="86515"/>
                        <a14:foregroundMark x1="55667" y1="40152" x2="56204" y2="80152"/>
                        <a14:foregroundMark x1="61234" y1="69091" x2="60698" y2="76061"/>
                        <a14:foregroundMark x1="70423" y1="71364" x2="70557" y2="83333"/>
                        <a14:foregroundMark x1="94098" y1="72727" x2="94702" y2="83333"/>
                        <a14:foregroundMark x1="94634" y1="74545" x2="95909" y2="7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94"/>
          <a:stretch/>
        </p:blipFill>
        <p:spPr>
          <a:xfrm>
            <a:off x="9142779" y="3882799"/>
            <a:ext cx="3507545" cy="3422420"/>
          </a:xfrm>
          <a:prstGeom prst="rect">
            <a:avLst/>
          </a:prstGeom>
        </p:spPr>
      </p:pic>
      <p:sp>
        <p:nvSpPr>
          <p:cNvPr id="18" name="文本框 303">
            <a:extLst>
              <a:ext uri="{FF2B5EF4-FFF2-40B4-BE49-F238E27FC236}">
                <a16:creationId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160750" y="349295"/>
            <a:ext cx="12233733" cy="57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lnSpc>
                <a:spcPct val="150000"/>
              </a:lnSpc>
              <a:defRPr/>
            </a:pPr>
            <a:r>
              <a:rPr lang="en-GB" altLang="zh-CN" sz="239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PHÒNG GIÁO DỤC VÀ ĐÀO TẠO HUYỆN AN DƯƠNG</a:t>
            </a:r>
            <a:endParaRPr lang="en-US" altLang="zh-CN" sz="2397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308884" y="1348823"/>
            <a:ext cx="36687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37114" y="2858006"/>
            <a:ext cx="6304768" cy="205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>
              <a:defRPr/>
            </a:pPr>
            <a:r>
              <a:rPr lang="en-US" sz="3196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96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96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6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196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96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196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196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96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96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3A1</a:t>
            </a:r>
          </a:p>
          <a:p>
            <a:pPr defTabSz="913158">
              <a:defRPr/>
            </a:pPr>
            <a:r>
              <a:rPr lang="en-US" sz="3196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196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196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3196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endParaRPr lang="en-US" sz="3196" b="1" i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158">
              <a:defRPr/>
            </a:pPr>
            <a:r>
              <a:rPr lang="en-US" sz="3196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96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96" b="1" i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1972</a:t>
            </a:r>
            <a:endParaRPr lang="en-US" sz="3196" b="1" i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6"/>
          <a:stretch/>
        </p:blipFill>
        <p:spPr>
          <a:xfrm>
            <a:off x="4510006" y="4869014"/>
            <a:ext cx="3693007" cy="23413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29739" l="11029" r="91912">
                        <a14:foregroundMark x1="72304" y1="12255" x2="68382" y2="11111"/>
                        <a14:foregroundMark x1="48039" y1="21895" x2="50245" y2="21242"/>
                        <a14:foregroundMark x1="60539" y1="27451" x2="63971" y2="28105"/>
                        <a14:foregroundMark x1="86765" y1="26144" x2="91912" y2="23366"/>
                        <a14:foregroundMark x1="17647" y1="22222" x2="14951" y2="2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379" r="-1379" b="67000"/>
          <a:stretch/>
        </p:blipFill>
        <p:spPr>
          <a:xfrm>
            <a:off x="7058579" y="3570396"/>
            <a:ext cx="4566203" cy="2165809"/>
          </a:xfrm>
          <a:prstGeom prst="rect">
            <a:avLst/>
          </a:prstGeom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4B6EDDFA-886B-662E-2AAD-5731512A2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107" y="1431286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val="293118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4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>
            <a:extLst>
              <a:ext uri="{FF2B5EF4-FFF2-40B4-BE49-F238E27FC236}">
                <a16:creationId xmlns:a16="http://schemas.microsoft.com/office/drawing/2014/main" id="{ED1B4741-813A-419D-A840-C540BA0F2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529" y="474496"/>
            <a:ext cx="9436100" cy="182738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lang="en-US" altLang="vi-VN" sz="3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altLang="vi-VN" sz="3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x 8 </a:t>
            </a:r>
            <a:r>
              <a:rPr lang="en-US" altLang="vi-VN" sz="3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3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vi-VN" sz="3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vi-VN" sz="3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3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TextBox 3">
            <a:extLst>
              <a:ext uri="{FF2B5EF4-FFF2-40B4-BE49-F238E27FC236}">
                <a16:creationId xmlns:a16="http://schemas.microsoft.com/office/drawing/2014/main" id="{46A56354-5451-4251-80BC-151DBCFCA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3" y="4168775"/>
            <a:ext cx="2751137" cy="90798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48</a:t>
            </a:r>
          </a:p>
        </p:txBody>
      </p:sp>
      <p:sp>
        <p:nvSpPr>
          <p:cNvPr id="3076" name="TextBox 5">
            <a:extLst>
              <a:ext uri="{FF2B5EF4-FFF2-40B4-BE49-F238E27FC236}">
                <a16:creationId xmlns:a16="http://schemas.microsoft.com/office/drawing/2014/main" id="{735D2248-B676-4BC9-B5A9-F4577A843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00" y="2776538"/>
            <a:ext cx="2751138" cy="936625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C6BF9-F627-4A79-890D-FC4EAFC8F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4098925"/>
            <a:ext cx="2752725" cy="90798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alt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230CC42-16E0-47B3-AE7D-7E8E7F779BEB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6E7381E-18EB-436B-9626-FE4A07DB3617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B6951EA-DB0B-4C9E-9289-945C4BEFA50E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842B566-A3E7-424E-9142-8177A03A7256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6AE8C90-62AE-4616-8E2B-376D0C5060A3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163A310-EC69-4EAB-B925-3AFB9FE17B0B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 giờ</a:t>
            </a:r>
          </a:p>
        </p:txBody>
      </p:sp>
      <p:sp>
        <p:nvSpPr>
          <p:cNvPr id="35" name="AutoShape 25">
            <a:extLst>
              <a:ext uri="{FF2B5EF4-FFF2-40B4-BE49-F238E27FC236}">
                <a16:creationId xmlns:a16="http://schemas.microsoft.com/office/drawing/2014/main" id="{F945ACC7-3D0D-42C5-B4D0-A2150A4AF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4613" y="5751513"/>
            <a:ext cx="684212" cy="1106487"/>
          </a:xfrm>
          <a:prstGeom prst="octagon">
            <a:avLst>
              <a:gd name="adj" fmla="val 29287"/>
            </a:avLst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3430064-067D-4203-899D-F1C2A7FCE13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C813DD47-28A3-4D6E-91F1-2F7152F89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3" y="2776538"/>
            <a:ext cx="2752725" cy="917575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42</a:t>
            </a:r>
          </a:p>
        </p:txBody>
      </p:sp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>
            <a:extLst>
              <a:ext uri="{FF2B5EF4-FFF2-40B4-BE49-F238E27FC236}">
                <a16:creationId xmlns:a16="http://schemas.microsoft.com/office/drawing/2014/main" id="{A2B7BDEB-AEDF-4983-9337-762D9DF3A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644" y="380955"/>
            <a:ext cx="9812337" cy="17716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80 - 40 + 10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19859-43AD-4922-A09B-499183E45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513" y="2736850"/>
            <a:ext cx="2751137" cy="9080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12</a:t>
            </a:r>
          </a:p>
        </p:txBody>
      </p:sp>
      <p:sp>
        <p:nvSpPr>
          <p:cNvPr id="17412" name="TextBox 5">
            <a:extLst>
              <a:ext uri="{FF2B5EF4-FFF2-40B4-BE49-F238E27FC236}">
                <a16:creationId xmlns:a16="http://schemas.microsoft.com/office/drawing/2014/main" id="{E779B7C6-88A4-4F45-9F22-2AD0E4881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1" y="4114800"/>
            <a:ext cx="2751137" cy="9080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alt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E2CB0-C923-406B-BA94-E3E2E85DB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3" y="2673327"/>
            <a:ext cx="2752725" cy="9080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alt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8EB8F5-2C74-4466-924C-7CEECD7FF9C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A5A5576-4226-4D12-9494-38FAC3F2C7C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53849B-3A7F-408C-839A-E385E1A17A5E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9925297-BCEA-47B0-9509-9A1E39C488E3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C0F704C-A9F0-40AB-A2C0-C2CB7942A2D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2CC13C2-C7DF-445F-A532-944BF20DCBC6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 giờ</a:t>
            </a:r>
          </a:p>
        </p:txBody>
      </p:sp>
      <p:sp>
        <p:nvSpPr>
          <p:cNvPr id="35" name="AutoShape 25">
            <a:extLst>
              <a:ext uri="{FF2B5EF4-FFF2-40B4-BE49-F238E27FC236}">
                <a16:creationId xmlns:a16="http://schemas.microsoft.com/office/drawing/2014/main" id="{2A517091-6167-42E8-84C4-CF058ADC9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4613" y="5751513"/>
            <a:ext cx="684212" cy="1106487"/>
          </a:xfrm>
          <a:prstGeom prst="octagon">
            <a:avLst>
              <a:gd name="adj" fmla="val 29287"/>
            </a:avLst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559896-73C1-4506-B2A7-8296349526E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197937BF-7FB6-437E-B4DB-F8F077E50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513" y="4102100"/>
            <a:ext cx="2752725" cy="9080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40</a:t>
            </a:r>
          </a:p>
        </p:txBody>
      </p:sp>
    </p:spTree>
    <p:extLst>
      <p:ext uri="{BB962C8B-B14F-4D97-AF65-F5344CB8AC3E}">
        <p14:creationId xmlns:p14="http://schemas.microsoft.com/office/powerpoint/2010/main" val="244151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>
            <a:extLst>
              <a:ext uri="{FF2B5EF4-FFF2-40B4-BE49-F238E27FC236}">
                <a16:creationId xmlns:a16="http://schemas.microsoft.com/office/drawing/2014/main" id="{A2B7BDEB-AEDF-4983-9337-762D9DF3A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576263"/>
            <a:ext cx="9812337" cy="90798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lang="en-US" altLang="vi-VN" sz="3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altLang="vi-VN" sz="3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9 + 10 </a:t>
            </a:r>
            <a:r>
              <a:rPr lang="en-US" altLang="vi-VN" sz="3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3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19859-43AD-4922-A09B-499183E45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3" y="2423342"/>
            <a:ext cx="2751137" cy="9080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alt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2" name="TextBox 5">
            <a:extLst>
              <a:ext uri="{FF2B5EF4-FFF2-40B4-BE49-F238E27FC236}">
                <a16:creationId xmlns:a16="http://schemas.microsoft.com/office/drawing/2014/main" id="{E779B7C6-88A4-4F45-9F22-2AD0E4881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1" y="2436042"/>
            <a:ext cx="2751137" cy="9080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alt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E2CB0-C923-406B-BA94-E3E2E85DB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3" y="4102100"/>
            <a:ext cx="2752725" cy="9080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alt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8EB8F5-2C74-4466-924C-7CEECD7FF9C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A5A5576-4226-4D12-9494-38FAC3F2C7C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53849B-3A7F-408C-839A-E385E1A17A5E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9925297-BCEA-47B0-9509-9A1E39C488E3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C0F704C-A9F0-40AB-A2C0-C2CB7942A2D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2CC13C2-C7DF-445F-A532-944BF20DCBC6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 giờ</a:t>
            </a:r>
          </a:p>
        </p:txBody>
      </p:sp>
      <p:sp>
        <p:nvSpPr>
          <p:cNvPr id="35" name="AutoShape 25">
            <a:extLst>
              <a:ext uri="{FF2B5EF4-FFF2-40B4-BE49-F238E27FC236}">
                <a16:creationId xmlns:a16="http://schemas.microsoft.com/office/drawing/2014/main" id="{2A517091-6167-42E8-84C4-CF058ADC9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4613" y="5751513"/>
            <a:ext cx="684212" cy="1106487"/>
          </a:xfrm>
          <a:prstGeom prst="octagon">
            <a:avLst>
              <a:gd name="adj" fmla="val 29287"/>
            </a:avLst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559896-73C1-4506-B2A7-8296349526E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197937BF-7FB6-437E-B4DB-F8F077E50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513" y="4102100"/>
            <a:ext cx="2752725" cy="9080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alt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5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090C1D-A58B-C011-C711-04247B168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4" b="95105" l="4140" r="94586">
                        <a14:foregroundMark x1="11306" y1="81119" x2="21338" y2="62238"/>
                        <a14:foregroundMark x1="25159" y1="47552" x2="31051" y2="31469"/>
                        <a14:foregroundMark x1="30255" y1="27972" x2="38057" y2="56643"/>
                        <a14:foregroundMark x1="38057" y1="56643" x2="38854" y2="58042"/>
                        <a14:foregroundMark x1="5255" y1="76224" x2="12420" y2="77622"/>
                        <a14:foregroundMark x1="4777" y1="72028" x2="9236" y2="83916"/>
                        <a14:foregroundMark x1="6051" y1="81818" x2="9873" y2="88811"/>
                        <a14:foregroundMark x1="29140" y1="7692" x2="30255" y2="21678"/>
                        <a14:foregroundMark x1="29936" y1="9091" x2="27389" y2="32867"/>
                        <a14:foregroundMark x1="38057" y1="37762" x2="42675" y2="52448"/>
                        <a14:foregroundMark x1="38535" y1="32168" x2="42357" y2="48951"/>
                        <a14:foregroundMark x1="38535" y1="31469" x2="42516" y2="55944"/>
                        <a14:foregroundMark x1="39331" y1="33566" x2="42038" y2="45455"/>
                        <a14:foregroundMark x1="14809" y1="50350" x2="27548" y2="52448"/>
                        <a14:foregroundMark x1="14809" y1="57343" x2="23408" y2="39860"/>
                        <a14:foregroundMark x1="14809" y1="48951" x2="21815" y2="35664"/>
                        <a14:foregroundMark x1="49363" y1="54545" x2="51115" y2="76224"/>
                        <a14:foregroundMark x1="48885" y1="58741" x2="50955" y2="93007"/>
                        <a14:foregroundMark x1="50159" y1="81818" x2="94745" y2="9091"/>
                        <a14:foregroundMark x1="64172" y1="39161" x2="75318" y2="30070"/>
                        <a14:foregroundMark x1="75318" y1="30070" x2="75318" y2="30070"/>
                        <a14:foregroundMark x1="85828" y1="20979" x2="91561" y2="22378"/>
                        <a14:foregroundMark x1="5892" y1="65035" x2="8439" y2="88112"/>
                        <a14:foregroundMark x1="6369" y1="69231" x2="4140" y2="95105"/>
                        <a14:foregroundMark x1="14013" y1="53147" x2="26274" y2="37762"/>
                        <a14:foregroundMark x1="26274" y1="37762" x2="26274" y2="37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2760" y="538987"/>
            <a:ext cx="5982535" cy="1362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F4199-EDEB-6CE8-AD78-FBC505B5D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5" b="98182" l="6714" r="89753">
                        <a14:foregroundMark x1="32747" y1="49855" x2="35689" y2="56727"/>
                        <a14:foregroundMark x1="22615" y1="26182" x2="32531" y2="49348"/>
                        <a14:foregroundMark x1="35689" y1="56727" x2="42049" y2="48364"/>
                        <a14:foregroundMark x1="26148" y1="58182" x2="54064" y2="53091"/>
                        <a14:foregroundMark x1="17668" y1="58545" x2="26855" y2="54182"/>
                        <a14:foregroundMark x1="6714" y1="71636" x2="11307" y2="77091"/>
                        <a14:foregroundMark x1="31368" y1="95864" x2="56890" y2="98182"/>
                        <a14:foregroundMark x1="50177" y1="60364" x2="81625" y2="61091"/>
                        <a14:foregroundMark x1="81625" y1="75788" x2="81625" y2="86909"/>
                        <a14:foregroundMark x1="10601" y1="89455" x2="22896" y2="89455"/>
                        <a14:foregroundMark x1="72085" y1="89818" x2="77739" y2="89455"/>
                        <a14:foregroundMark x1="19788" y1="90545" x2="22321" y2="90443"/>
                        <a14:foregroundMark x1="8127" y1="82182" x2="8127" y2="92000"/>
                        <a14:foregroundMark x1="9541" y1="60727" x2="9541" y2="70909"/>
                        <a14:foregroundMark x1="9894" y1="60364" x2="28622" y2="62545"/>
                        <a14:foregroundMark x1="28622" y1="62545" x2="48057" y2="60000"/>
                        <a14:foregroundMark x1="22968" y1="89091" x2="23105" y2="89097"/>
                        <a14:foregroundMark x1="18728" y1="89091" x2="23006" y2="89267"/>
                        <a14:foregroundMark x1="74912" y1="90182" x2="82332" y2="89091"/>
                        <a14:foregroundMark x1="12367" y1="90182" x2="22473" y2="90182"/>
                        <a14:foregroundMark x1="36042" y1="44000" x2="43110" y2="44364"/>
                        <a14:foregroundMark x1="35689" y1="42909" x2="37456" y2="46545"/>
                        <a14:foregroundMark x1="23322" y1="94182" x2="51943" y2="97455"/>
                        <a14:foregroundMark x1="32509" y1="92727" x2="34276" y2="93818"/>
                        <a14:backgroundMark x1="38956" y1="88856" x2="43816" y2="88364"/>
                        <a14:backgroundMark x1="22261" y1="90545" x2="25993" y2="90167"/>
                        <a14:backgroundMark x1="43816" y1="88364" x2="57597" y2="90545"/>
                        <a14:backgroundMark x1="15901" y1="73091" x2="56890" y2="71273"/>
                        <a14:backgroundMark x1="56890" y1="71273" x2="81979" y2="75273"/>
                        <a14:backgroundMark x1="17314" y1="68727" x2="19788" y2="6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043" y="2711822"/>
            <a:ext cx="4072307" cy="2619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B441F-7A9B-B3B3-BA08-F6DFF9BD76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283" r="96359">
                        <a14:foregroundMark x1="52101" y1="15667" x2="63305" y2="28333"/>
                        <a14:foregroundMark x1="63305" y1="28333" x2="63305" y2="28333"/>
                        <a14:foregroundMark x1="51261" y1="14667" x2="64706" y2="19667"/>
                        <a14:foregroundMark x1="64706" y1="19667" x2="69468" y2="24000"/>
                        <a14:foregroundMark x1="49300" y1="34333" x2="70308" y2="31667"/>
                        <a14:foregroundMark x1="9524" y1="60667" x2="33894" y2="60333"/>
                        <a14:foregroundMark x1="64897" y1="60333" x2="90476" y2="60333"/>
                        <a14:foregroundMark x1="33894" y1="60333" x2="63392" y2="60333"/>
                        <a14:foregroundMark x1="90756" y1="60333" x2="91036" y2="75333"/>
                        <a14:foregroundMark x1="14006" y1="88000" x2="32493" y2="88000"/>
                        <a14:foregroundMark x1="7003" y1="90333" x2="52101" y2="87000"/>
                        <a14:foregroundMark x1="52101" y1="87000" x2="77591" y2="87667"/>
                        <a14:foregroundMark x1="77591" y1="87667" x2="96359" y2="87667"/>
                        <a14:foregroundMark x1="96359" y1="87667" x2="96359" y2="87667"/>
                        <a14:foregroundMark x1="8123" y1="61333" x2="8123" y2="86000"/>
                        <a14:foregroundMark x1="7843" y1="80333" x2="7843" y2="92000"/>
                        <a14:foregroundMark x1="93277" y1="80667" x2="93557" y2="92333"/>
                        <a14:foregroundMark x1="92717" y1="81000" x2="92157" y2="88667"/>
                        <a14:foregroundMark x1="21849" y1="60667" x2="75910" y2="64667"/>
                        <a14:foregroundMark x1="53221" y1="39000" x2="64426" y2="35000"/>
                        <a14:foregroundMark x1="58263" y1="42000" x2="62185" y2="24333"/>
                        <a14:foregroundMark x1="48459" y1="54000" x2="54599" y2="53140"/>
                        <a14:foregroundMark x1="67624" y1="55871" x2="69468" y2="56000"/>
                        <a14:foregroundMark x1="55182" y1="55000" x2="56377" y2="55084"/>
                        <a14:foregroundMark x1="69468" y1="56000" x2="70868" y2="56333"/>
                        <a14:foregroundMark x1="41176" y1="94000" x2="65546" y2="96667"/>
                        <a14:foregroundMark x1="65546" y1="96667" x2="71709" y2="96667"/>
                        <a14:foregroundMark x1="47339" y1="52000" x2="50420" y2="55667"/>
                        <a14:foregroundMark x1="47619" y1="51000" x2="52381" y2="51000"/>
                        <a14:foregroundMark x1="50700" y1="49667" x2="47059" y2="57333"/>
                        <a14:foregroundMark x1="46779" y1="52333" x2="40056" y2="61333"/>
                        <a14:foregroundMark x1="64146" y1="49333" x2="73950" y2="58000"/>
                        <a14:foregroundMark x1="11765" y1="90333" x2="11765" y2="90333"/>
                        <a14:foregroundMark x1="63305" y1="48667" x2="56303" y2="57667"/>
                        <a14:foregroundMark x1="65826" y1="49333" x2="57703" y2="60333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brightnessContrast bright="8000" contrast="14000"/>
                    </a14:imgEffect>
                  </a14:imgLayer>
                </a14:imgProps>
              </a:ext>
            </a:extLst>
          </a:blip>
          <a:srcRect l="5803" r="3802"/>
          <a:stretch/>
        </p:blipFill>
        <p:spPr>
          <a:xfrm>
            <a:off x="6668809" y="2548604"/>
            <a:ext cx="4045467" cy="2857899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6050DDC-952A-E554-AB1D-19ACC8CF7A07}"/>
              </a:ext>
            </a:extLst>
          </p:cNvPr>
          <p:cNvSpPr/>
          <p:nvPr/>
        </p:nvSpPr>
        <p:spPr>
          <a:xfrm>
            <a:off x="450664" y="1313440"/>
            <a:ext cx="2622740" cy="2115560"/>
          </a:xfrm>
          <a:prstGeom prst="wedgeRoundRectCallout">
            <a:avLst>
              <a:gd name="adj1" fmla="val -3366"/>
              <a:gd name="adj2" fmla="val 6855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dài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gấp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khúc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ABC, ta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: 5 + 5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5 x 2 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51C3EF-5256-9147-FF98-8C311D4153C1}"/>
              </a:ext>
            </a:extLst>
          </p:cNvPr>
          <p:cNvSpPr/>
          <p:nvPr/>
        </p:nvSpPr>
        <p:spPr>
          <a:xfrm>
            <a:off x="7964671" y="910231"/>
            <a:ext cx="4003137" cy="1906806"/>
          </a:xfrm>
          <a:prstGeom prst="wedgeRoundRectCallout">
            <a:avLst>
              <a:gd name="adj1" fmla="val -33711"/>
              <a:gd name="adj2" fmla="val 6795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dài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khúc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ABCD, ta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: 5 + 5 +8 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hoặc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5 x 2 + 8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3349-A797-A34F-38AA-F5D13A82E4A7}"/>
              </a:ext>
            </a:extLst>
          </p:cNvPr>
          <p:cNvSpPr txBox="1"/>
          <p:nvPr/>
        </p:nvSpPr>
        <p:spPr>
          <a:xfrm>
            <a:off x="976106" y="4394244"/>
            <a:ext cx="288568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highlight>
                  <a:srgbClr val="F846B0"/>
                </a:highlight>
                <a:latin typeface="Nunito Black" pitchFamily="2" charset="0"/>
              </a:rPr>
              <a:t>5 +5 </a:t>
            </a:r>
            <a:r>
              <a:rPr lang="en-US" sz="2800" b="1" dirty="0" err="1">
                <a:solidFill>
                  <a:schemeClr val="bg1"/>
                </a:solidFill>
                <a:highlight>
                  <a:srgbClr val="F846B0"/>
                </a:highlight>
                <a:latin typeface="Nunito Black" pitchFamily="2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highlight>
                  <a:srgbClr val="F846B0"/>
                </a:highlight>
                <a:latin typeface="Nunito Black" pitchFamily="2" charset="0"/>
              </a:rPr>
              <a:t> 5 x 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6C388-CA32-7AD6-2D49-8BF2F6F5F833}"/>
              </a:ext>
            </a:extLst>
          </p:cNvPr>
          <p:cNvSpPr txBox="1"/>
          <p:nvPr/>
        </p:nvSpPr>
        <p:spPr>
          <a:xfrm>
            <a:off x="6802561" y="4334445"/>
            <a:ext cx="4045467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F846B0"/>
                </a:highlight>
              </a:rPr>
              <a:t>5 + 5 + 8 </a:t>
            </a:r>
            <a:r>
              <a:rPr lang="en-US" sz="3200" b="1" dirty="0" err="1">
                <a:solidFill>
                  <a:schemeClr val="bg1"/>
                </a:solidFill>
                <a:highlight>
                  <a:srgbClr val="F846B0"/>
                </a:highlight>
              </a:rPr>
              <a:t>hoặc</a:t>
            </a:r>
            <a:r>
              <a:rPr lang="en-US" sz="3200" b="1" dirty="0">
                <a:solidFill>
                  <a:schemeClr val="bg1"/>
                </a:solidFill>
                <a:highlight>
                  <a:srgbClr val="F846B0"/>
                </a:highlight>
              </a:rPr>
              <a:t> 5 x 2 + 8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A838437-809E-4C26-A841-896A25354048}"/>
              </a:ext>
            </a:extLst>
          </p:cNvPr>
          <p:cNvSpPr/>
          <p:nvPr/>
        </p:nvSpPr>
        <p:spPr>
          <a:xfrm>
            <a:off x="195310" y="5566066"/>
            <a:ext cx="11996690" cy="1186650"/>
          </a:xfrm>
          <a:prstGeom prst="roundRect">
            <a:avLst>
              <a:gd name="adj" fmla="val 2105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033D50-A598-4987-8912-F917C924B005}"/>
              </a:ext>
            </a:extLst>
          </p:cNvPr>
          <p:cNvSpPr/>
          <p:nvPr/>
        </p:nvSpPr>
        <p:spPr>
          <a:xfrm>
            <a:off x="1358806" y="5985823"/>
            <a:ext cx="1059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; 5 x 2</a:t>
            </a:r>
            <a:endParaRPr lang="en-US" sz="2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B50975-B24B-4ED2-992D-32BA6848EF3D}"/>
              </a:ext>
            </a:extLst>
          </p:cNvPr>
          <p:cNvSpPr/>
          <p:nvPr/>
        </p:nvSpPr>
        <p:spPr>
          <a:xfrm>
            <a:off x="4135372" y="5988560"/>
            <a:ext cx="1596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; 5 + 5 + 8</a:t>
            </a:r>
            <a:endParaRPr lang="en-US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7C1D9-6EFE-4EBF-A114-BBCCF91B3A73}"/>
              </a:ext>
            </a:extLst>
          </p:cNvPr>
          <p:cNvSpPr/>
          <p:nvPr/>
        </p:nvSpPr>
        <p:spPr>
          <a:xfrm>
            <a:off x="5534588" y="5989962"/>
            <a:ext cx="1654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; 5 x 2 + 8 </a:t>
            </a:r>
            <a:endParaRPr lang="en-US" sz="28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03DC82-D9C2-4217-93BA-FDFF6B5AA4E4}"/>
              </a:ext>
            </a:extLst>
          </p:cNvPr>
          <p:cNvSpPr/>
          <p:nvPr/>
        </p:nvSpPr>
        <p:spPr>
          <a:xfrm>
            <a:off x="2250155" y="5997269"/>
            <a:ext cx="1185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; 24 - 7</a:t>
            </a:r>
            <a:endParaRPr lang="en-US" sz="2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EE10E7-65EF-4806-9409-A9B701650905}"/>
              </a:ext>
            </a:extLst>
          </p:cNvPr>
          <p:cNvSpPr/>
          <p:nvPr/>
        </p:nvSpPr>
        <p:spPr>
          <a:xfrm>
            <a:off x="3293505" y="5991124"/>
            <a:ext cx="987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; 8 : 2</a:t>
            </a:r>
            <a:endParaRPr lang="en-US" sz="2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260EB4-16AE-46F7-BFC8-AF349111A09E}"/>
              </a:ext>
            </a:extLst>
          </p:cNvPr>
          <p:cNvSpPr/>
          <p:nvPr/>
        </p:nvSpPr>
        <p:spPr>
          <a:xfrm>
            <a:off x="6974883" y="5981254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; 18 : 3- 2 ….</a:t>
            </a:r>
            <a:endParaRPr lang="en-US" sz="28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B6273-718F-4D40-9853-60A3C3D44EF5}"/>
              </a:ext>
            </a:extLst>
          </p:cNvPr>
          <p:cNvSpPr/>
          <p:nvPr/>
        </p:nvSpPr>
        <p:spPr>
          <a:xfrm>
            <a:off x="488633" y="5980438"/>
            <a:ext cx="974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5 + 5 </a:t>
            </a:r>
            <a:endParaRPr lang="en-US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E45ED2-2363-46E8-8D60-A390A3D001BE}"/>
              </a:ext>
            </a:extLst>
          </p:cNvPr>
          <p:cNvSpPr/>
          <p:nvPr/>
        </p:nvSpPr>
        <p:spPr>
          <a:xfrm>
            <a:off x="8691543" y="5966429"/>
            <a:ext cx="2705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biểu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thức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  <a:endParaRPr lang="en-US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777E29-156F-4ABC-97E7-18A80E482CD3}"/>
              </a:ext>
            </a:extLst>
          </p:cNvPr>
          <p:cNvSpPr txBox="1"/>
          <p:nvPr/>
        </p:nvSpPr>
        <p:spPr>
          <a:xfrm>
            <a:off x="379143" y="51704"/>
            <a:ext cx="11206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cs typeface="Times New Roman" panose="02020603050405020304" pitchFamily="18" charset="0"/>
              </a:rPr>
              <a:t>a. </a:t>
            </a:r>
            <a:r>
              <a:rPr lang="en-US" sz="3200" b="1" i="1" u="sng" dirty="0" err="1">
                <a:cs typeface="Times New Roman" panose="02020603050405020304" pitchFamily="18" charset="0"/>
              </a:rPr>
              <a:t>Ví</a:t>
            </a:r>
            <a:r>
              <a:rPr lang="en-US" sz="3200" b="1" i="1" u="sng" dirty="0"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cs typeface="Times New Roman" panose="02020603050405020304" pitchFamily="18" charset="0"/>
              </a:rPr>
              <a:t>dụ</a:t>
            </a:r>
            <a:r>
              <a:rPr lang="en-US" sz="3200" b="1" i="1" u="sng" dirty="0"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cs typeface="Times New Roman" panose="02020603050405020304" pitchFamily="18" charset="0"/>
              </a:rPr>
              <a:t>dài</a:t>
            </a:r>
            <a:r>
              <a:rPr lang="en-US" sz="3200" b="1" i="1" dirty="0">
                <a:cs typeface="Times New Roman" panose="02020603050405020304" pitchFamily="18" charset="0"/>
              </a:rPr>
              <a:t> đ</a:t>
            </a:r>
            <a:r>
              <a:rPr lang="vi-VN" sz="3200" b="1" i="1" dirty="0">
                <a:cs typeface="Times New Roman" panose="02020603050405020304" pitchFamily="18" charset="0"/>
              </a:rPr>
              <a:t>ư</a:t>
            </a:r>
            <a:r>
              <a:rPr lang="en-US" sz="3200" b="1" i="1" dirty="0" err="1">
                <a:cs typeface="Times New Roman" panose="02020603050405020304" pitchFamily="18" charset="0"/>
              </a:rPr>
              <a:t>ờng</a:t>
            </a:r>
            <a:r>
              <a:rPr lang="en-US" sz="3200" b="1" i="1" dirty="0"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cs typeface="Times New Roman" panose="02020603050405020304" pitchFamily="18" charset="0"/>
              </a:rPr>
              <a:t>gấp</a:t>
            </a:r>
            <a:r>
              <a:rPr lang="en-US" sz="3200" b="1" i="1" dirty="0"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cs typeface="Times New Roman" panose="02020603050405020304" pitchFamily="18" charset="0"/>
              </a:rPr>
              <a:t>khúc</a:t>
            </a:r>
            <a:r>
              <a:rPr lang="en-US" sz="3200" b="1" i="1" dirty="0">
                <a:cs typeface="Times New Roman" panose="02020603050405020304" pitchFamily="18" charset="0"/>
              </a:rPr>
              <a:t> ABC </a:t>
            </a:r>
            <a:r>
              <a:rPr lang="en-US" sz="3200" b="1" i="1" dirty="0" err="1"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cs typeface="Times New Roman" panose="02020603050405020304" pitchFamily="18" charset="0"/>
              </a:rPr>
              <a:t> ABCD(</a:t>
            </a:r>
            <a:r>
              <a:rPr lang="en-US" sz="3200" b="1" i="1" dirty="0" err="1">
                <a:cs typeface="Times New Roman" panose="02020603050405020304" pitchFamily="18" charset="0"/>
              </a:rPr>
              <a:t>nh</a:t>
            </a:r>
            <a:r>
              <a:rPr lang="vi-VN" sz="3200" b="1" i="1" dirty="0">
                <a:cs typeface="Times New Roman" panose="02020603050405020304" pitchFamily="18" charset="0"/>
              </a:rPr>
              <a:t>ư</a:t>
            </a:r>
            <a:r>
              <a:rPr lang="en-US" sz="3200" b="1" i="1" dirty="0"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cs typeface="Times New Roman" panose="02020603050405020304" pitchFamily="18" charset="0"/>
              </a:rPr>
              <a:t>vẽ</a:t>
            </a:r>
            <a:r>
              <a:rPr lang="en-US" sz="3200" b="1" i="1" dirty="0"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07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2" grpId="0"/>
      <p:bldP spid="3" grpId="0"/>
      <p:bldP spid="11" grpId="0"/>
      <p:bldP spid="12" grpId="0"/>
      <p:bldP spid="14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0F50A-CE85-4C4E-8992-B9D25E74D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0913"/>
            <a:ext cx="9144000" cy="92917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+mn-lt"/>
              </a:rPr>
              <a:t>           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Cho </a:t>
            </a:r>
            <a:r>
              <a:rPr lang="en-US" sz="4400" b="1" dirty="0" err="1">
                <a:solidFill>
                  <a:srgbClr val="FF0000"/>
                </a:solidFill>
                <a:latin typeface="+mn-lt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n-lt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: 35 + 8 - 10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BFB31-F718-4309-9EB5-CF5093087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0088"/>
            <a:ext cx="9144000" cy="165576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400" b="1" dirty="0"/>
              <a:t> </a:t>
            </a:r>
            <a:r>
              <a:rPr lang="en-US" sz="4400" b="1" dirty="0" err="1"/>
              <a:t>Tính</a:t>
            </a:r>
            <a:r>
              <a:rPr lang="en-US" sz="4400" b="1" dirty="0"/>
              <a:t>: 35 + 8 – 10 = 43 – 10</a:t>
            </a:r>
          </a:p>
          <a:p>
            <a:pPr algn="l"/>
            <a:r>
              <a:rPr lang="en-US" sz="4400" b="1" dirty="0"/>
              <a:t>                                = 33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3500484-2B43-4E26-8216-D984D9250719}"/>
              </a:ext>
            </a:extLst>
          </p:cNvPr>
          <p:cNvSpPr txBox="1">
            <a:spLocks/>
          </p:cNvSpPr>
          <p:nvPr/>
        </p:nvSpPr>
        <p:spPr>
          <a:xfrm>
            <a:off x="1524000" y="4125850"/>
            <a:ext cx="9144000" cy="16557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/>
              <a:t>Giá</a:t>
            </a:r>
            <a:r>
              <a:rPr lang="en-US" sz="4400" b="1" dirty="0"/>
              <a:t> </a:t>
            </a:r>
            <a:r>
              <a:rPr lang="en-US" sz="4400" b="1" dirty="0" err="1"/>
              <a:t>trị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biểu</a:t>
            </a:r>
            <a:r>
              <a:rPr lang="en-US" sz="4400" b="1" dirty="0"/>
              <a:t> </a:t>
            </a:r>
            <a:r>
              <a:rPr lang="en-US" sz="4400" b="1" dirty="0" err="1"/>
              <a:t>thức</a:t>
            </a:r>
            <a:r>
              <a:rPr lang="en-US" sz="4400" b="1" dirty="0"/>
              <a:t> 35 + 8 – 10 </a:t>
            </a:r>
            <a:r>
              <a:rPr lang="en-US" sz="4400" b="1" dirty="0" err="1"/>
              <a:t>là</a:t>
            </a:r>
            <a:r>
              <a:rPr lang="en-US" sz="4400" b="1" dirty="0"/>
              <a:t> 33</a:t>
            </a:r>
          </a:p>
          <a:p>
            <a:r>
              <a:rPr lang="en-US" sz="4400" b="1" dirty="0"/>
              <a:t>                        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F2781B2-102A-4C63-9AC4-227CCB521BD7}"/>
              </a:ext>
            </a:extLst>
          </p:cNvPr>
          <p:cNvSpPr txBox="1">
            <a:spLocks/>
          </p:cNvSpPr>
          <p:nvPr/>
        </p:nvSpPr>
        <p:spPr>
          <a:xfrm>
            <a:off x="3180377" y="696262"/>
            <a:ext cx="5060946" cy="5658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>
                <a:solidFill>
                  <a:srgbClr val="00B050"/>
                </a:solidFill>
              </a:rPr>
              <a:t>b. </a:t>
            </a:r>
            <a:r>
              <a:rPr lang="en-US" sz="3200" b="1" i="1" dirty="0" err="1">
                <a:solidFill>
                  <a:srgbClr val="00B050"/>
                </a:solidFill>
              </a:rPr>
              <a:t>Giá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trị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của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biểu</a:t>
            </a:r>
            <a:r>
              <a:rPr lang="en-US" sz="3200" b="1" i="1" dirty="0">
                <a:solidFill>
                  <a:srgbClr val="00B050"/>
                </a:solidFill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</a:rPr>
              <a:t>thức</a:t>
            </a:r>
            <a:endParaRPr lang="en-US" sz="3200" b="1" i="1" dirty="0">
              <a:solidFill>
                <a:srgbClr val="00B050"/>
              </a:solidFill>
            </a:endParaRPr>
          </a:p>
          <a:p>
            <a:r>
              <a:rPr lang="en-US" sz="3200" b="1" i="1" dirty="0">
                <a:solidFill>
                  <a:srgbClr val="00B050"/>
                </a:solidFill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693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453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13C2E3C-8245-40FB-9445-3D56E3E65E9A}"/>
              </a:ext>
            </a:extLst>
          </p:cNvPr>
          <p:cNvSpPr txBox="1"/>
          <p:nvPr/>
        </p:nvSpPr>
        <p:spPr>
          <a:xfrm>
            <a:off x="276225" y="914400"/>
            <a:ext cx="465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220DCB-24A1-4B10-950E-52289C1746B5}"/>
              </a:ext>
            </a:extLst>
          </p:cNvPr>
          <p:cNvSpPr txBox="1"/>
          <p:nvPr/>
        </p:nvSpPr>
        <p:spPr>
          <a:xfrm>
            <a:off x="285750" y="1447800"/>
            <a:ext cx="11191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ABC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ABCD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0B7562-FE95-41AB-A4EE-B553D711C264}"/>
              </a:ext>
            </a:extLst>
          </p:cNvPr>
          <p:cNvGrpSpPr/>
          <p:nvPr/>
        </p:nvGrpSpPr>
        <p:grpSpPr>
          <a:xfrm>
            <a:off x="4060537" y="1905000"/>
            <a:ext cx="3978563" cy="2175450"/>
            <a:chOff x="4060537" y="1905000"/>
            <a:chExt cx="3978563" cy="217545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9C728F3-3954-4117-9749-1C7A215CFE74}"/>
                </a:ext>
              </a:extLst>
            </p:cNvPr>
            <p:cNvCxnSpPr/>
            <p:nvPr/>
          </p:nvCxnSpPr>
          <p:spPr>
            <a:xfrm flipV="1">
              <a:off x="4375441" y="2380907"/>
              <a:ext cx="781998" cy="1143326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9ADE5ED-F41D-4B58-917A-5311CE4676F8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 flipV="1">
              <a:off x="5157439" y="2364025"/>
              <a:ext cx="690911" cy="1093550"/>
            </a:xfrm>
            <a:prstGeom prst="line">
              <a:avLst/>
            </a:prstGeom>
            <a:ln w="381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160F04E-B700-4B3D-AF49-F00C3B2DBF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5306" y="2495550"/>
              <a:ext cx="1399419" cy="982183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DC5C690-5DF0-4E13-B770-C2806F788518}"/>
                </a:ext>
              </a:extLst>
            </p:cNvPr>
            <p:cNvSpPr/>
            <p:nvPr/>
          </p:nvSpPr>
          <p:spPr>
            <a:xfrm>
              <a:off x="5848350" y="3400425"/>
              <a:ext cx="85725" cy="1143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BDC8141-314F-4F6D-80C2-18000F3789CC}"/>
                </a:ext>
              </a:extLst>
            </p:cNvPr>
            <p:cNvSpPr/>
            <p:nvPr/>
          </p:nvSpPr>
          <p:spPr>
            <a:xfrm>
              <a:off x="5105400" y="2352675"/>
              <a:ext cx="85725" cy="1143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09180B-59D4-453A-B6C0-CFA49B17B8CA}"/>
                </a:ext>
              </a:extLst>
            </p:cNvPr>
            <p:cNvSpPr txBox="1"/>
            <p:nvPr/>
          </p:nvSpPr>
          <p:spPr>
            <a:xfrm>
              <a:off x="4162425" y="3495675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3A2F12-A2B8-4BB6-A736-E2D47C302B43}"/>
                </a:ext>
              </a:extLst>
            </p:cNvPr>
            <p:cNvSpPr txBox="1"/>
            <p:nvPr/>
          </p:nvSpPr>
          <p:spPr>
            <a:xfrm>
              <a:off x="4924425" y="1905000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27B243F-ADE8-448C-9B0A-55216E553B6E}"/>
                </a:ext>
              </a:extLst>
            </p:cNvPr>
            <p:cNvSpPr txBox="1"/>
            <p:nvPr/>
          </p:nvSpPr>
          <p:spPr>
            <a:xfrm>
              <a:off x="5762625" y="3467100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97ED85B-FE19-4E78-89CE-3E8D4A1EFE14}"/>
                </a:ext>
              </a:extLst>
            </p:cNvPr>
            <p:cNvSpPr txBox="1"/>
            <p:nvPr/>
          </p:nvSpPr>
          <p:spPr>
            <a:xfrm>
              <a:off x="7277100" y="2390775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4FD9FA6-E497-49EB-AF2A-23543AD36EFB}"/>
                </a:ext>
              </a:extLst>
            </p:cNvPr>
            <p:cNvSpPr txBox="1"/>
            <p:nvPr/>
          </p:nvSpPr>
          <p:spPr>
            <a:xfrm rot="18548308">
              <a:off x="3705225" y="2541300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 cm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FE0B2BA-9E32-4F84-BDAC-03650FD50185}"/>
                </a:ext>
              </a:extLst>
            </p:cNvPr>
            <p:cNvSpPr txBox="1"/>
            <p:nvPr/>
          </p:nvSpPr>
          <p:spPr>
            <a:xfrm rot="3463717">
              <a:off x="5238749" y="2598449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 cm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C4D1EC-A503-49ED-B5C2-3392C0768054}"/>
                </a:ext>
              </a:extLst>
            </p:cNvPr>
            <p:cNvSpPr txBox="1"/>
            <p:nvPr/>
          </p:nvSpPr>
          <p:spPr>
            <a:xfrm rot="19654874">
              <a:off x="6162674" y="2312699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 cm</a:t>
              </a:r>
            </a:p>
          </p:txBody>
        </p:sp>
      </p:grpSp>
      <p:pic>
        <p:nvPicPr>
          <p:cNvPr id="50" name="Picture 4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5367F01-81FF-4DBC-B81B-C9961AF57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3038476"/>
            <a:ext cx="3863822" cy="2709862"/>
          </a:xfrm>
          <a:prstGeom prst="rect">
            <a:avLst/>
          </a:prstGeom>
        </p:spPr>
      </p:pic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E4A200DF-8B65-49F1-92DA-DA1712C9C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93" y="3171826"/>
            <a:ext cx="3777969" cy="2578142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E06E5268-959E-471D-8F46-D0B595029517}"/>
              </a:ext>
            </a:extLst>
          </p:cNvPr>
          <p:cNvSpPr/>
          <p:nvPr/>
        </p:nvSpPr>
        <p:spPr>
          <a:xfrm>
            <a:off x="504825" y="5924549"/>
            <a:ext cx="11429999" cy="7715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+ 5; 24 – 7; 5 x 2; 8 : 2; 5 + 5 + 8, 5 x 2 + 8; 18 : 3 – 2;…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0F50A-CE85-4C4E-8992-B9D25E74D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0913"/>
            <a:ext cx="9144000" cy="92917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n-lt"/>
              </a:rPr>
              <a:t>Mẫu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: 45 – 15 + 10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BFB31-F718-4309-9EB5-CF5093087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0088"/>
            <a:ext cx="9144000" cy="165576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400" b="1" dirty="0"/>
              <a:t> </a:t>
            </a:r>
            <a:r>
              <a:rPr lang="en-US" sz="4400" b="1" dirty="0" err="1"/>
              <a:t>Tính</a:t>
            </a:r>
            <a:r>
              <a:rPr lang="en-US" sz="4400" b="1" dirty="0"/>
              <a:t>: 45 – 15 + 10  = 30 + 10</a:t>
            </a:r>
          </a:p>
          <a:p>
            <a:pPr algn="l"/>
            <a:r>
              <a:rPr lang="en-US" sz="4400" b="1" dirty="0"/>
              <a:t>                                   = 40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3500484-2B43-4E26-8216-D984D9250719}"/>
              </a:ext>
            </a:extLst>
          </p:cNvPr>
          <p:cNvSpPr txBox="1">
            <a:spLocks/>
          </p:cNvSpPr>
          <p:nvPr/>
        </p:nvSpPr>
        <p:spPr>
          <a:xfrm>
            <a:off x="1615736" y="4125850"/>
            <a:ext cx="9052264" cy="21595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                    </a:t>
            </a:r>
            <a:r>
              <a:rPr lang="en-US" sz="4700" b="1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27 – 7 + 30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700" b="1" dirty="0">
                <a:solidFill>
                  <a:prstClr val="black"/>
                </a:solidFill>
                <a:latin typeface="Calibri" panose="020F0502020204030204"/>
              </a:rPr>
              <a:t>                     b, 60 + 50 – 20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700" b="1" dirty="0">
                <a:solidFill>
                  <a:prstClr val="black"/>
                </a:solidFill>
                <a:latin typeface="Calibri" panose="020F0502020204030204"/>
              </a:rPr>
              <a:t>                     c, 9 x 4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F2781B2-102A-4C63-9AC4-227CCB521BD7}"/>
              </a:ext>
            </a:extLst>
          </p:cNvPr>
          <p:cNvSpPr txBox="1">
            <a:spLocks/>
          </p:cNvSpPr>
          <p:nvPr/>
        </p:nvSpPr>
        <p:spPr>
          <a:xfrm>
            <a:off x="1180730" y="648070"/>
            <a:ext cx="7060593" cy="6140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i="1" dirty="0">
                <a:solidFill>
                  <a:srgbClr val="00B050"/>
                </a:solidFill>
                <a:latin typeface="Calibri" panose="020F0502020204030204"/>
              </a:rPr>
              <a:t>1. </a:t>
            </a:r>
            <a:r>
              <a:rPr lang="en-US" sz="3200" b="1" i="1" dirty="0" err="1">
                <a:solidFill>
                  <a:srgbClr val="00B050"/>
                </a:solidFill>
                <a:latin typeface="Calibri" panose="020F0502020204030204"/>
              </a:rPr>
              <a:t>Tính</a:t>
            </a:r>
            <a:r>
              <a:rPr lang="en-US" sz="3200" b="1" i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Calibri" panose="020F0502020204030204"/>
              </a:rPr>
              <a:t>giá</a:t>
            </a:r>
            <a:r>
              <a:rPr lang="en-US" sz="3200" b="1" i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Calibri" panose="020F0502020204030204"/>
              </a:rPr>
              <a:t>trị</a:t>
            </a:r>
            <a:r>
              <a:rPr lang="en-US" sz="3200" b="1" i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Calibri" panose="020F0502020204030204"/>
              </a:rPr>
              <a:t>của</a:t>
            </a:r>
            <a:r>
              <a:rPr lang="en-US" sz="3200" b="1" i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Calibri" panose="020F0502020204030204"/>
              </a:rPr>
              <a:t>biểu</a:t>
            </a:r>
            <a:r>
              <a:rPr lang="en-US" sz="3200" b="1" i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Calibri" panose="020F0502020204030204"/>
              </a:rPr>
              <a:t>thức</a:t>
            </a:r>
            <a:r>
              <a:rPr lang="en-US" sz="3200" b="1" i="1" dirty="0">
                <a:solidFill>
                  <a:srgbClr val="00B050"/>
                </a:solidFill>
                <a:latin typeface="Calibri" panose="020F0502020204030204"/>
              </a:rPr>
              <a:t>(</a:t>
            </a:r>
            <a:r>
              <a:rPr lang="en-US" sz="3200" b="1" i="1" dirty="0" err="1">
                <a:solidFill>
                  <a:srgbClr val="00B050"/>
                </a:solidFill>
                <a:latin typeface="Calibri" panose="020F0502020204030204"/>
              </a:rPr>
              <a:t>theo</a:t>
            </a:r>
            <a:r>
              <a:rPr lang="en-US" sz="3200" b="1" i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Calibri" panose="020F0502020204030204"/>
              </a:rPr>
              <a:t>mẫu</a:t>
            </a:r>
            <a:r>
              <a:rPr lang="en-US" sz="3200" b="1" i="1" dirty="0">
                <a:solidFill>
                  <a:srgbClr val="00B050"/>
                </a:solidFill>
                <a:latin typeface="Calibri" panose="020F0502020204030204"/>
              </a:rPr>
              <a:t>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2EE2FB-1ECF-4F95-BCA3-A39E29A92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476250"/>
            <a:ext cx="121539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>
            <a:extLst>
              <a:ext uri="{FF2B5EF4-FFF2-40B4-BE49-F238E27FC236}">
                <a16:creationId xmlns:a16="http://schemas.microsoft.com/office/drawing/2014/main" id="{A2B7BDEB-AEDF-4983-9337-762D9DF3A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576263"/>
            <a:ext cx="9812337" cy="17716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 + 8 </a:t>
            </a:r>
            <a:r>
              <a:rPr lang="en-US" alt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18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19859-43AD-4922-A09B-499183E45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513" y="2736850"/>
            <a:ext cx="2751137" cy="9080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12</a:t>
            </a:r>
          </a:p>
        </p:txBody>
      </p:sp>
      <p:sp>
        <p:nvSpPr>
          <p:cNvPr id="17412" name="TextBox 5">
            <a:extLst>
              <a:ext uri="{FF2B5EF4-FFF2-40B4-BE49-F238E27FC236}">
                <a16:creationId xmlns:a16="http://schemas.microsoft.com/office/drawing/2014/main" id="{E779B7C6-88A4-4F45-9F22-2AD0E4881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3" y="2736850"/>
            <a:ext cx="2751137" cy="9080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E2CB0-C923-406B-BA94-E3E2E85DB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3" y="4102100"/>
            <a:ext cx="2752725" cy="9080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42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8EB8F5-2C74-4466-924C-7CEECD7FF9C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A5A5576-4226-4D12-9494-38FAC3F2C7C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53849B-3A7F-408C-839A-E385E1A17A5E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9925297-BCEA-47B0-9509-9A1E39C488E3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C0F704C-A9F0-40AB-A2C0-C2CB7942A2D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2CC13C2-C7DF-445F-A532-944BF20DCBC6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 giờ</a:t>
            </a:r>
          </a:p>
        </p:txBody>
      </p:sp>
      <p:sp>
        <p:nvSpPr>
          <p:cNvPr id="35" name="AutoShape 25">
            <a:extLst>
              <a:ext uri="{FF2B5EF4-FFF2-40B4-BE49-F238E27FC236}">
                <a16:creationId xmlns:a16="http://schemas.microsoft.com/office/drawing/2014/main" id="{2A517091-6167-42E8-84C4-CF058ADC9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4613" y="5751513"/>
            <a:ext cx="684212" cy="1106487"/>
          </a:xfrm>
          <a:prstGeom prst="octagon">
            <a:avLst>
              <a:gd name="adj" fmla="val 29287"/>
            </a:avLst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559896-73C1-4506-B2A7-8296349526EF}"/>
              </a:ext>
            </a:extLst>
          </p:cNvPr>
          <p:cNvSpPr/>
          <p:nvPr/>
        </p:nvSpPr>
        <p:spPr>
          <a:xfrm>
            <a:off x="10044113" y="4860925"/>
            <a:ext cx="1371600" cy="1295400"/>
          </a:xfrm>
          <a:prstGeom prst="ellipse">
            <a:avLst/>
          </a:prstGeom>
          <a:solidFill>
            <a:srgbClr val="F7DA25"/>
          </a:solidFill>
          <a:ln>
            <a:solidFill>
              <a:srgbClr val="F7D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197937BF-7FB6-437E-B4DB-F8F077E50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513" y="4102100"/>
            <a:ext cx="2752725" cy="908050"/>
          </a:xfrm>
          <a:prstGeom prst="roundRect">
            <a:avLst>
              <a:gd name="adj" fmla="val 16667"/>
            </a:avLst>
          </a:prstGeom>
          <a:solidFill>
            <a:srgbClr val="F7DA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40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495</Words>
  <Application>Microsoft Office PowerPoint</Application>
  <PresentationFormat>Widescreen</PresentationFormat>
  <Paragraphs>104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Times New Roman</vt:lpstr>
      <vt:lpstr>Nunito Black</vt:lpstr>
      <vt:lpstr>宋体</vt:lpstr>
      <vt:lpstr>Calibri</vt:lpstr>
      <vt:lpstr>宋体</vt:lpstr>
      <vt:lpstr>等线</vt:lpstr>
      <vt:lpstr>ITC Avant Garde Std Bk</vt:lpstr>
      <vt:lpstr>Arial</vt:lpstr>
      <vt:lpstr>Calibri Light</vt:lpstr>
      <vt:lpstr>Office Theme</vt:lpstr>
      <vt:lpstr>1_Office Theme</vt:lpstr>
      <vt:lpstr>2_Office Theme</vt:lpstr>
      <vt:lpstr>Blue Waves</vt:lpstr>
      <vt:lpstr>PowerPoint Presentation</vt:lpstr>
      <vt:lpstr>PowerPoint Presentation</vt:lpstr>
      <vt:lpstr>           Cho biểu thức: 35 + 8 - 10</vt:lpstr>
      <vt:lpstr>PowerPoint Presentation</vt:lpstr>
      <vt:lpstr>PowerPoint Presentation</vt:lpstr>
      <vt:lpstr>Mẫu: 45 – 15 + 10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</cp:lastModifiedBy>
  <cp:revision>57</cp:revision>
  <dcterms:created xsi:type="dcterms:W3CDTF">2022-06-15T15:08:53Z</dcterms:created>
  <dcterms:modified xsi:type="dcterms:W3CDTF">2025-05-13T05:32:05Z</dcterms:modified>
</cp:coreProperties>
</file>