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7" r:id="rId1"/>
    <p:sldMasterId id="2147483759" r:id="rId2"/>
  </p:sldMasterIdLst>
  <p:notesMasterIdLst>
    <p:notesMasterId r:id="rId21"/>
  </p:notesMasterIdLst>
  <p:sldIdLst>
    <p:sldId id="357" r:id="rId3"/>
    <p:sldId id="330" r:id="rId4"/>
    <p:sldId id="299" r:id="rId5"/>
    <p:sldId id="344" r:id="rId6"/>
    <p:sldId id="360" r:id="rId7"/>
    <p:sldId id="351" r:id="rId8"/>
    <p:sldId id="352" r:id="rId9"/>
    <p:sldId id="353" r:id="rId10"/>
    <p:sldId id="362" r:id="rId11"/>
    <p:sldId id="364" r:id="rId12"/>
    <p:sldId id="355" r:id="rId13"/>
    <p:sldId id="359" r:id="rId14"/>
    <p:sldId id="317" r:id="rId15"/>
    <p:sldId id="354" r:id="rId16"/>
    <p:sldId id="361" r:id="rId17"/>
    <p:sldId id="356" r:id="rId18"/>
    <p:sldId id="347" r:id="rId19"/>
    <p:sldId id="345" r:id="rId20"/>
  </p:sldIdLst>
  <p:sldSz cx="9144000" cy="6858000" type="screen4x3"/>
  <p:notesSz cx="6742113" cy="9875838"/>
  <p:embeddedFontLst>
    <p:embeddedFont>
      <p:font typeface="Calibri Light" panose="020F0302020204030204" pitchFamily="34" charset="0"/>
      <p:regular r:id="rId22"/>
      <p:italic r:id="rId23"/>
    </p:embeddedFon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Quicksand Medium" panose="020B0604020202020204" charset="0"/>
      <p:regular r:id="rId32"/>
    </p:embeddedFont>
    <p:embeddedFont>
      <p:font typeface="VNI-Avo" panose="020B0604020202020204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CC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1"/>
    <p:restoredTop sz="93739"/>
  </p:normalViewPr>
  <p:slideViewPr>
    <p:cSldViewPr showGuides="1">
      <p:cViewPr varScale="1">
        <p:scale>
          <a:sx n="63" d="100"/>
          <a:sy n="63" d="100"/>
        </p:scale>
        <p:origin x="14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582" cy="4937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8971" y="0"/>
            <a:ext cx="2921582" cy="4937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3288" y="741363"/>
            <a:ext cx="4935537" cy="37020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212" y="4691023"/>
            <a:ext cx="5393690" cy="44441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332"/>
            <a:ext cx="2921582" cy="4937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8971" y="9380332"/>
            <a:ext cx="2921582" cy="4937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956C-73EB-4676-981E-7A849504C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18967-3739-4FE9-BD1D-6D7077A9E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BC7AD-DADA-484D-A2B3-B2F94B4AC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8F6C-0962-42A4-BF53-2B3ADFA99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E498F-6A93-4356-BF2C-0F407010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2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1465B-F8CF-46F8-AB77-C9AC43DC6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0DC9C-F782-4689-8CC9-50094DF2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8538E-8A9C-42DD-BBAA-0A5E884F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02876-ED2B-4B88-A60A-ABDD1C4D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37140-4277-4BCB-B2C9-DBEEDF48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9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7C59A9-6C78-4ADD-99C9-1B4548D78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E6E4DD-D18C-487D-803A-E6584517D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1725A-18BF-4C2C-9B7D-749621F9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FB0EC-4FA4-4F8A-8E90-A9887BA3B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6DAEA-EB71-42CF-AFBD-1AD383A5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79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93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41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11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2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32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3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69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0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1467E-3EB0-4E78-8A3E-825B1184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BAEEB-CD3A-4B7C-84E2-FF82D4E8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18A6C-BD9E-4538-9896-A2B6835D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C3532-4A57-46EF-B188-DA6843A1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58A0C-56CD-4232-838C-540982716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204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39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17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66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4610925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B5D56-DA3A-4B48-AEA6-8997ACE6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B5EED-E805-432C-8A18-08C3B860A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15D2C-D59E-48DB-8E3A-D6FBDF21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79F7A-5553-43EF-9A20-32A596F2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C5A08-D5D4-4090-9C43-8E01004C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8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870F-91EA-46B1-B046-AFEB15DA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17C96-63F2-47E1-90A1-05EBD111F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66945-E902-4580-8DDA-11767FDD5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64B2E-8365-464D-A0CD-7EE7BA48F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6D8AE-9C53-497B-B132-E3364A54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4DE76-AD7A-495B-81E8-9902E58B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7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0A68-C77E-4934-91A4-0B0D0E78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37C79-168C-4FB8-88DE-A4EEF2404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E309A-1BFD-4C2E-B568-570EE61D9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C030-66E5-4E85-B815-D20206167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99A58-40E8-4F1E-844A-B6259FFCD5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40785-E33C-4664-BDD9-964DE8B0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37719-8851-4189-9C5F-9133E60A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E66A5-7AE2-4D5F-9012-2454CF36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29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D4062-1398-4BB9-95D7-2BCFA9B9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851A4-2CE5-4AE9-B22D-05603733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3D03F-9DCF-4EA6-A793-8F2B3EB2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CA100-B32C-46BE-B7FF-4AA51498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71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36B9B-2BBC-4632-8BB5-ABCC0E56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0FFCC-7A24-4479-9282-9C808C3C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4A09C-7ACE-4767-B30C-8B172BD9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9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648A-987D-4D9D-AC8A-E077E9BC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B659E-A436-41AF-A904-DDB64D736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8D038-A655-4072-A64A-0D7C18E5A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484D3-0336-4B8C-ACED-CB28B77E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25CF8-44DA-4800-A552-D4827DD8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15631-AD73-4285-871E-BFADF8C0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DCC09-2574-4976-8771-FE2A7539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3B85CD-E6C1-4C43-9E2F-8C7EE3CDB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F9D02-2164-485B-81CC-ACD9185A6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DDFB2-19C9-4167-BA35-65841038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3BCC7-17C8-4289-AED0-6D397B0F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C7E6B-0569-4E70-9E4F-08ED748F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4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37782-1EC4-4EA7-8539-E52AB663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751EB-E062-4FB3-824E-ED1CA75BE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433B5-E03D-4985-82DF-0EAF08DCB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1377C-BDE7-4F96-A112-F16F1DCED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A9405-91DD-4AD5-8D63-9A6AA85E3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56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CF74-047F-4508-A03B-CC32808F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B3F45-98F8-4FB8-B3CE-7DC198BEB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8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FBC19-2499-46B2-A599-7F979C38BB32}"/>
              </a:ext>
            </a:extLst>
          </p:cNvPr>
          <p:cNvSpPr txBox="1"/>
          <p:nvPr/>
        </p:nvSpPr>
        <p:spPr>
          <a:xfrm>
            <a:off x="419100" y="8382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Quicksand Medium" panose="00000600000000000000" pitchFamily="2" charset="0"/>
              </a:rPr>
              <a:t>	</a:t>
            </a:r>
            <a:r>
              <a:rPr lang="en-US" sz="4000" b="1" dirty="0" err="1" smtClean="0">
                <a:latin typeface="Quicksand Medium" panose="00000600000000000000" pitchFamily="2" charset="0"/>
              </a:rPr>
              <a:t>Mùa</a:t>
            </a:r>
            <a:r>
              <a:rPr lang="en-US" sz="4000" b="1" dirty="0" smtClean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này</a:t>
            </a:r>
            <a:r>
              <a:rPr lang="en-US" sz="4000" b="1" dirty="0">
                <a:latin typeface="Quicksand Medium" panose="00000600000000000000" pitchFamily="2" charset="0"/>
              </a:rPr>
              <a:t>, </a:t>
            </a:r>
            <a:r>
              <a:rPr lang="en-US" sz="4000" b="1" dirty="0" err="1">
                <a:latin typeface="Quicksand Medium" panose="00000600000000000000" pitchFamily="2" charset="0"/>
              </a:rPr>
              <a:t>chim</a:t>
            </a:r>
            <a:r>
              <a:rPr lang="en-US" sz="4000" b="1" dirty="0">
                <a:latin typeface="Quicksand Medium" panose="00000600000000000000" pitchFamily="2" charset="0"/>
              </a:rPr>
              <a:t> ca </a:t>
            </a:r>
            <a:r>
              <a:rPr lang="en-US" sz="4000" b="1" dirty="0" err="1">
                <a:latin typeface="Quicksand Medium" panose="00000600000000000000" pitchFamily="2" charset="0"/>
              </a:rPr>
              <a:t>rộn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rã</a:t>
            </a:r>
            <a:r>
              <a:rPr lang="en-US" sz="4000" b="1" dirty="0">
                <a:latin typeface="Quicksand Medium" panose="00000600000000000000" pitchFamily="2" charset="0"/>
              </a:rPr>
              <a:t>, sim </a:t>
            </a:r>
            <a:r>
              <a:rPr lang="en-US" sz="4000" b="1" dirty="0" err="1">
                <a:latin typeface="Quicksand Medium" panose="00000600000000000000" pitchFamily="2" charset="0"/>
              </a:rPr>
              <a:t>nở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rộ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tím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cả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núi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đồi</a:t>
            </a:r>
            <a:r>
              <a:rPr lang="en-US" sz="4000" b="1" dirty="0">
                <a:latin typeface="Quicksand Medium" panose="00000600000000000000" pitchFamily="2" charset="0"/>
              </a:rPr>
              <a:t>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24275B-0999-431E-A36F-4155EDE333D4}"/>
              </a:ext>
            </a:extLst>
          </p:cNvPr>
          <p:cNvCxnSpPr>
            <a:cxnSpLocks/>
          </p:cNvCxnSpPr>
          <p:nvPr/>
        </p:nvCxnSpPr>
        <p:spPr>
          <a:xfrm flipH="1">
            <a:off x="3657600" y="1219200"/>
            <a:ext cx="228600" cy="457200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24275B-0999-431E-A36F-4155EDE333D4}"/>
              </a:ext>
            </a:extLst>
          </p:cNvPr>
          <p:cNvCxnSpPr>
            <a:cxnSpLocks/>
          </p:cNvCxnSpPr>
          <p:nvPr/>
        </p:nvCxnSpPr>
        <p:spPr>
          <a:xfrm flipH="1">
            <a:off x="7620000" y="1219200"/>
            <a:ext cx="228600" cy="457200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36303C-F04B-4B5D-8E95-C78E56FB2124}"/>
              </a:ext>
            </a:extLst>
          </p:cNvPr>
          <p:cNvCxnSpPr>
            <a:cxnSpLocks/>
          </p:cNvCxnSpPr>
          <p:nvPr/>
        </p:nvCxnSpPr>
        <p:spPr>
          <a:xfrm flipH="1">
            <a:off x="5334000" y="2057400"/>
            <a:ext cx="228600" cy="457200"/>
          </a:xfrm>
          <a:prstGeom prst="line">
            <a:avLst/>
          </a:prstGeom>
          <a:ln w="635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9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FBC19-2499-46B2-A599-7F979C38BB32}"/>
              </a:ext>
            </a:extLst>
          </p:cNvPr>
          <p:cNvSpPr txBox="1"/>
          <p:nvPr/>
        </p:nvSpPr>
        <p:spPr>
          <a:xfrm>
            <a:off x="419100" y="838200"/>
            <a:ext cx="830580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Quicksand Medium" panose="00000600000000000000" pitchFamily="2" charset="0"/>
              </a:rPr>
              <a:t>	Lan </a:t>
            </a:r>
            <a:r>
              <a:rPr lang="en-US" sz="4000" b="1" dirty="0" err="1">
                <a:latin typeface="Quicksand Medium" panose="00000600000000000000" pitchFamily="2" charset="0"/>
              </a:rPr>
              <a:t>gửi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thư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cho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Hà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kể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về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quê</a:t>
            </a:r>
            <a:r>
              <a:rPr lang="en-US" sz="4000" b="1" dirty="0">
                <a:latin typeface="Quicksand Medium" panose="00000600000000000000" pitchFamily="2" charset="0"/>
              </a:rPr>
              <a:t> Lan. Ở </a:t>
            </a:r>
            <a:r>
              <a:rPr lang="en-US" sz="4000" b="1" dirty="0" err="1">
                <a:latin typeface="Quicksand Medium" panose="00000600000000000000" pitchFamily="2" charset="0"/>
              </a:rPr>
              <a:t>đó</a:t>
            </a:r>
            <a:r>
              <a:rPr lang="en-US" sz="4000" b="1" dirty="0">
                <a:latin typeface="Quicksand Medium" panose="00000600000000000000" pitchFamily="2" charset="0"/>
              </a:rPr>
              <a:t>, </a:t>
            </a:r>
            <a:r>
              <a:rPr lang="en-US" sz="4000" b="1" dirty="0" err="1">
                <a:latin typeface="Quicksand Medium" panose="00000600000000000000" pitchFamily="2" charset="0"/>
              </a:rPr>
              <a:t>có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nhà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sàn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nằm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ven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đồi</a:t>
            </a:r>
            <a:r>
              <a:rPr lang="en-US" sz="4000" b="1" dirty="0">
                <a:latin typeface="Quicksand Medium" panose="00000600000000000000" pitchFamily="2" charset="0"/>
              </a:rPr>
              <a:t>. </a:t>
            </a:r>
            <a:r>
              <a:rPr lang="en-US" sz="4000" b="1" dirty="0" err="1">
                <a:latin typeface="Quicksand Medium" panose="00000600000000000000" pitchFamily="2" charset="0"/>
              </a:rPr>
              <a:t>Mùa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Quicksand Medium" panose="00000600000000000000" pitchFamily="2" charset="0"/>
              </a:rPr>
              <a:t>n</a:t>
            </a:r>
            <a:r>
              <a:rPr lang="en-US" sz="4000" b="1" dirty="0" err="1">
                <a:latin typeface="Quicksand Medium" panose="00000600000000000000" pitchFamily="2" charset="0"/>
              </a:rPr>
              <a:t>ày</a:t>
            </a:r>
            <a:r>
              <a:rPr lang="en-US" sz="4000" b="1" dirty="0">
                <a:latin typeface="Quicksand Medium" panose="00000600000000000000" pitchFamily="2" charset="0"/>
              </a:rPr>
              <a:t>, </a:t>
            </a:r>
            <a:r>
              <a:rPr lang="en-US" sz="4000" b="1" dirty="0" err="1">
                <a:latin typeface="Quicksand Medium" panose="00000600000000000000" pitchFamily="2" charset="0"/>
              </a:rPr>
              <a:t>chim</a:t>
            </a:r>
            <a:r>
              <a:rPr lang="en-US" sz="4000" b="1" dirty="0">
                <a:latin typeface="Quicksand Medium" panose="00000600000000000000" pitchFamily="2" charset="0"/>
              </a:rPr>
              <a:t> ca </a:t>
            </a:r>
            <a:r>
              <a:rPr lang="en-US" sz="4000" b="1" dirty="0" err="1">
                <a:latin typeface="Quicksand Medium" panose="00000600000000000000" pitchFamily="2" charset="0"/>
              </a:rPr>
              <a:t>rộn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rã</a:t>
            </a:r>
            <a:r>
              <a:rPr lang="en-US" sz="4000" b="1" dirty="0">
                <a:latin typeface="Quicksand Medium" panose="00000600000000000000" pitchFamily="2" charset="0"/>
              </a:rPr>
              <a:t>, sim </a:t>
            </a:r>
            <a:r>
              <a:rPr lang="en-US" sz="4000" b="1" dirty="0" err="1">
                <a:solidFill>
                  <a:srgbClr val="FF0000"/>
                </a:solidFill>
                <a:latin typeface="Quicksand Medium" panose="00000600000000000000" pitchFamily="2" charset="0"/>
              </a:rPr>
              <a:t>n</a:t>
            </a:r>
            <a:r>
              <a:rPr lang="en-US" sz="4000" b="1" dirty="0" err="1">
                <a:latin typeface="Quicksand Medium" panose="00000600000000000000" pitchFamily="2" charset="0"/>
              </a:rPr>
              <a:t>ở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rộ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tím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cả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núi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đồi</a:t>
            </a:r>
            <a:r>
              <a:rPr lang="en-US" sz="4000" b="1" dirty="0">
                <a:latin typeface="Quicksand Medium" panose="00000600000000000000" pitchFamily="2" charset="0"/>
              </a:rPr>
              <a:t>. Lan </a:t>
            </a:r>
            <a:r>
              <a:rPr lang="en-US" sz="4000" b="1" dirty="0" err="1">
                <a:latin typeface="Quicksand Medium" panose="00000600000000000000" pitchFamily="2" charset="0"/>
              </a:rPr>
              <a:t>mời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Hà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lên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thăm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quê</a:t>
            </a:r>
            <a:r>
              <a:rPr lang="en-US" sz="4000" b="1" dirty="0">
                <a:latin typeface="Quicksand Medium" panose="00000600000000000000" pitchFamily="2" charset="0"/>
              </a:rPr>
              <a:t> Lan.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87D7D5-40A3-415E-BD78-1631734B27FA}"/>
              </a:ext>
            </a:extLst>
          </p:cNvPr>
          <p:cNvGrpSpPr/>
          <p:nvPr/>
        </p:nvGrpSpPr>
        <p:grpSpPr>
          <a:xfrm>
            <a:off x="2514600" y="1044714"/>
            <a:ext cx="876300" cy="707886"/>
            <a:chOff x="2514600" y="1044714"/>
            <a:chExt cx="876300" cy="70788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2BB7791-598F-4475-B510-C4D51F5396DF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1752600"/>
              <a:ext cx="68580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5F8725B-F8C0-4E17-AE98-8C6134DCD10A}"/>
                </a:ext>
              </a:extLst>
            </p:cNvPr>
            <p:cNvGrpSpPr/>
            <p:nvPr/>
          </p:nvGrpSpPr>
          <p:grpSpPr>
            <a:xfrm>
              <a:off x="2705100" y="1044714"/>
              <a:ext cx="685800" cy="707886"/>
              <a:chOff x="2705100" y="1044714"/>
              <a:chExt cx="685800" cy="70788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FB9E862-0D62-4700-97DE-24C990DBB195}"/>
                  </a:ext>
                </a:extLst>
              </p:cNvPr>
              <p:cNvGrpSpPr/>
              <p:nvPr/>
            </p:nvGrpSpPr>
            <p:grpSpPr>
              <a:xfrm>
                <a:off x="2857500" y="1143000"/>
                <a:ext cx="419100" cy="494675"/>
                <a:chOff x="2857500" y="1143000"/>
                <a:chExt cx="419100" cy="494675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A3F955-A252-462D-AAB6-A4CA404B21B6}"/>
                    </a:ext>
                  </a:extLst>
                </p:cNvPr>
                <p:cNvSpPr txBox="1"/>
                <p:nvPr/>
              </p:nvSpPr>
              <p:spPr>
                <a:xfrm>
                  <a:off x="2857500" y="1268343"/>
                  <a:ext cx="3429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FD1B8DA-C362-4AF1-B278-E62EF08D0D9B}"/>
                    </a:ext>
                  </a:extLst>
                </p:cNvPr>
                <p:cNvSpPr txBox="1"/>
                <p:nvPr/>
              </p:nvSpPr>
              <p:spPr>
                <a:xfrm>
                  <a:off x="3048000" y="1143000"/>
                  <a:ext cx="2286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A31D4F-5C96-499F-8EEE-6DCBD3D5B10A}"/>
                  </a:ext>
                </a:extLst>
              </p:cNvPr>
              <p:cNvSpPr txBox="1"/>
              <p:nvPr/>
            </p:nvSpPr>
            <p:spPr>
              <a:xfrm>
                <a:off x="2705100" y="1044714"/>
                <a:ext cx="6858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ưi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3BFB52-02B1-4A52-A9ED-A6DC504B768F}"/>
              </a:ext>
            </a:extLst>
          </p:cNvPr>
          <p:cNvGrpSpPr/>
          <p:nvPr/>
        </p:nvGrpSpPr>
        <p:grpSpPr>
          <a:xfrm>
            <a:off x="3810000" y="3787914"/>
            <a:ext cx="876300" cy="707886"/>
            <a:chOff x="2514600" y="1044714"/>
            <a:chExt cx="876300" cy="70788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C6B25EF-E465-47F0-82E5-F90554484846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1676400"/>
              <a:ext cx="68580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B8CEAC-E936-4245-924D-7AAFDD511191}"/>
                </a:ext>
              </a:extLst>
            </p:cNvPr>
            <p:cNvGrpSpPr/>
            <p:nvPr/>
          </p:nvGrpSpPr>
          <p:grpSpPr>
            <a:xfrm>
              <a:off x="2705100" y="1044714"/>
              <a:ext cx="685800" cy="707886"/>
              <a:chOff x="2705100" y="1044714"/>
              <a:chExt cx="685800" cy="70788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EF75079-A051-4ECB-BA6F-B559BBE25947}"/>
                  </a:ext>
                </a:extLst>
              </p:cNvPr>
              <p:cNvGrpSpPr/>
              <p:nvPr/>
            </p:nvGrpSpPr>
            <p:grpSpPr>
              <a:xfrm>
                <a:off x="2857500" y="1143000"/>
                <a:ext cx="419100" cy="494675"/>
                <a:chOff x="2857500" y="1143000"/>
                <a:chExt cx="419100" cy="494675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A3B95EB-78E3-47AD-9911-C4DCA15DAD42}"/>
                    </a:ext>
                  </a:extLst>
                </p:cNvPr>
                <p:cNvSpPr txBox="1"/>
                <p:nvPr/>
              </p:nvSpPr>
              <p:spPr>
                <a:xfrm>
                  <a:off x="2857500" y="1268343"/>
                  <a:ext cx="3429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2C5AA7-AF0C-42A8-BAC9-0FDEC4B16146}"/>
                    </a:ext>
                  </a:extLst>
                </p:cNvPr>
                <p:cNvSpPr txBox="1"/>
                <p:nvPr/>
              </p:nvSpPr>
              <p:spPr>
                <a:xfrm>
                  <a:off x="3048000" y="1143000"/>
                  <a:ext cx="2286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961D3C-0031-43BB-B53D-A25B186B9463}"/>
                  </a:ext>
                </a:extLst>
              </p:cNvPr>
              <p:cNvSpPr txBox="1"/>
              <p:nvPr/>
            </p:nvSpPr>
            <p:spPr>
              <a:xfrm>
                <a:off x="2705100" y="1044714"/>
                <a:ext cx="6858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ui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69C0C6-425F-4936-AADA-2C1C77582194}"/>
              </a:ext>
            </a:extLst>
          </p:cNvPr>
          <p:cNvGrpSpPr/>
          <p:nvPr/>
        </p:nvGrpSpPr>
        <p:grpSpPr>
          <a:xfrm>
            <a:off x="1352751" y="2057400"/>
            <a:ext cx="6552798" cy="3276600"/>
            <a:chOff x="1352751" y="2057400"/>
            <a:chExt cx="6552798" cy="32766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934A346-91D8-4642-B483-F59DA3CB69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4000" y="2057400"/>
              <a:ext cx="228600" cy="457200"/>
            </a:xfrm>
            <a:prstGeom prst="line">
              <a:avLst/>
            </a:prstGeom>
            <a:ln w="635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7F369DA-7D37-42BB-B8E5-51D7D51B8F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2751" y="2994259"/>
              <a:ext cx="228600" cy="457200"/>
            </a:xfrm>
            <a:prstGeom prst="line">
              <a:avLst/>
            </a:prstGeom>
            <a:ln w="635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036303C-F04B-4B5D-8E95-C78E56FB21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0" y="4876800"/>
              <a:ext cx="228600" cy="457200"/>
            </a:xfrm>
            <a:prstGeom prst="line">
              <a:avLst/>
            </a:prstGeom>
            <a:ln w="635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37F73D-E081-4B19-AD6E-8A3147C23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0400" y="2057400"/>
              <a:ext cx="228600" cy="457200"/>
            </a:xfrm>
            <a:prstGeom prst="line">
              <a:avLst/>
            </a:prstGeom>
            <a:ln w="317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724275B-0999-431E-A36F-4155EDE333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1900" y="2994259"/>
              <a:ext cx="228600" cy="457200"/>
            </a:xfrm>
            <a:prstGeom prst="line">
              <a:avLst/>
            </a:prstGeom>
            <a:ln w="317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EA55614-F533-4975-A360-2A6B5832A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6949" y="2994259"/>
              <a:ext cx="228600" cy="457200"/>
            </a:xfrm>
            <a:prstGeom prst="line">
              <a:avLst/>
            </a:prstGeom>
            <a:ln w="317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45EE24-AD5D-4778-BA60-304F097E31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5277" y="3937000"/>
              <a:ext cx="204803" cy="450741"/>
            </a:xfrm>
            <a:prstGeom prst="line">
              <a:avLst/>
            </a:prstGeom>
            <a:ln w="635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258307F-EE7E-4769-B7DF-43CBD6CDC268}"/>
              </a:ext>
            </a:extLst>
          </p:cNvPr>
          <p:cNvGrpSpPr/>
          <p:nvPr/>
        </p:nvGrpSpPr>
        <p:grpSpPr>
          <a:xfrm>
            <a:off x="419100" y="1044714"/>
            <a:ext cx="6362701" cy="4365486"/>
            <a:chOff x="419100" y="1044714"/>
            <a:chExt cx="6362701" cy="43654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5AD814A-7DA1-4493-ACB6-374C8703349F}"/>
                </a:ext>
              </a:extLst>
            </p:cNvPr>
            <p:cNvGrpSpPr/>
            <p:nvPr/>
          </p:nvGrpSpPr>
          <p:grpSpPr>
            <a:xfrm>
              <a:off x="1333500" y="1044714"/>
              <a:ext cx="381000" cy="707886"/>
              <a:chOff x="1333500" y="1044714"/>
              <a:chExt cx="381000" cy="707886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30A4235-0CCC-40B8-B37B-EBBFF29BA065}"/>
                  </a:ext>
                </a:extLst>
              </p:cNvPr>
              <p:cNvSpPr txBox="1"/>
              <p:nvPr/>
            </p:nvSpPr>
            <p:spPr>
              <a:xfrm>
                <a:off x="1352751" y="1143000"/>
                <a:ext cx="323649" cy="4347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7D20BB-8877-404C-99BB-46D31F779C9C}"/>
                  </a:ext>
                </a:extLst>
              </p:cNvPr>
              <p:cNvSpPr txBox="1"/>
              <p:nvPr/>
            </p:nvSpPr>
            <p:spPr>
              <a:xfrm>
                <a:off x="1333500" y="104471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L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0EED76F-6DE5-42CD-81E0-412EB2AA9A6E}"/>
                </a:ext>
              </a:extLst>
            </p:cNvPr>
            <p:cNvGrpSpPr/>
            <p:nvPr/>
          </p:nvGrpSpPr>
          <p:grpSpPr>
            <a:xfrm>
              <a:off x="436033" y="1981200"/>
              <a:ext cx="381000" cy="707886"/>
              <a:chOff x="1333500" y="1044714"/>
              <a:chExt cx="381000" cy="707886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D98996-B178-4589-A85D-CDFD1C8E2CD8}"/>
                  </a:ext>
                </a:extLst>
              </p:cNvPr>
              <p:cNvSpPr txBox="1"/>
              <p:nvPr/>
            </p:nvSpPr>
            <p:spPr>
              <a:xfrm>
                <a:off x="1352751" y="1143000"/>
                <a:ext cx="323649" cy="4347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556E545-B362-442F-BB1C-037D69BA4269}"/>
                  </a:ext>
                </a:extLst>
              </p:cNvPr>
              <p:cNvSpPr txBox="1"/>
              <p:nvPr/>
            </p:nvSpPr>
            <p:spPr>
              <a:xfrm>
                <a:off x="1333500" y="104471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L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4C36551-F3B1-46B4-9A88-55B6D1D64321}"/>
                </a:ext>
              </a:extLst>
            </p:cNvPr>
            <p:cNvGrpSpPr/>
            <p:nvPr/>
          </p:nvGrpSpPr>
          <p:grpSpPr>
            <a:xfrm>
              <a:off x="5676900" y="3794403"/>
              <a:ext cx="381000" cy="707886"/>
              <a:chOff x="1333500" y="1044714"/>
              <a:chExt cx="381000" cy="707886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27692B-3854-49C3-AE33-6F3245CE6871}"/>
                  </a:ext>
                </a:extLst>
              </p:cNvPr>
              <p:cNvSpPr txBox="1"/>
              <p:nvPr/>
            </p:nvSpPr>
            <p:spPr>
              <a:xfrm>
                <a:off x="1352751" y="1143000"/>
                <a:ext cx="323649" cy="4347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4012FE-A43B-46AD-B5D4-FC86ABF5A990}"/>
                  </a:ext>
                </a:extLst>
              </p:cNvPr>
              <p:cNvSpPr txBox="1"/>
              <p:nvPr/>
            </p:nvSpPr>
            <p:spPr>
              <a:xfrm>
                <a:off x="1333500" y="104471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L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3B14AF-1452-438F-80C3-05EDDEDD998B}"/>
                </a:ext>
              </a:extLst>
            </p:cNvPr>
            <p:cNvGrpSpPr/>
            <p:nvPr/>
          </p:nvGrpSpPr>
          <p:grpSpPr>
            <a:xfrm>
              <a:off x="419100" y="4702314"/>
              <a:ext cx="268616" cy="707886"/>
              <a:chOff x="1333500" y="1044714"/>
              <a:chExt cx="381000" cy="707886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5564FAD-C05C-44D5-97EA-3437426E45F5}"/>
                  </a:ext>
                </a:extLst>
              </p:cNvPr>
              <p:cNvSpPr txBox="1"/>
              <p:nvPr/>
            </p:nvSpPr>
            <p:spPr>
              <a:xfrm>
                <a:off x="1352751" y="1143000"/>
                <a:ext cx="323649" cy="4347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A7480E0-408E-4389-B293-4B2823A0DFA4}"/>
                  </a:ext>
                </a:extLst>
              </p:cNvPr>
              <p:cNvSpPr txBox="1"/>
              <p:nvPr/>
            </p:nvSpPr>
            <p:spPr>
              <a:xfrm>
                <a:off x="1333500" y="104471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l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EABA225-73AC-4960-87DE-A53253F8C72A}"/>
                </a:ext>
              </a:extLst>
            </p:cNvPr>
            <p:cNvGrpSpPr/>
            <p:nvPr/>
          </p:nvGrpSpPr>
          <p:grpSpPr>
            <a:xfrm>
              <a:off x="3751580" y="4702314"/>
              <a:ext cx="381000" cy="707886"/>
              <a:chOff x="1333500" y="1044714"/>
              <a:chExt cx="381000" cy="70788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87ED5F6-00FF-4F43-9B4B-AE6E6643A8E5}"/>
                  </a:ext>
                </a:extLst>
              </p:cNvPr>
              <p:cNvSpPr txBox="1"/>
              <p:nvPr/>
            </p:nvSpPr>
            <p:spPr>
              <a:xfrm>
                <a:off x="1352751" y="1143000"/>
                <a:ext cx="323649" cy="4347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838EEF2-CCE3-453F-84E3-D18C03044784}"/>
                  </a:ext>
                </a:extLst>
              </p:cNvPr>
              <p:cNvSpPr txBox="1"/>
              <p:nvPr/>
            </p:nvSpPr>
            <p:spPr>
              <a:xfrm>
                <a:off x="1333500" y="104471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L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25F20C3-00DC-4174-A739-38D1CF13316A}"/>
                </a:ext>
              </a:extLst>
            </p:cNvPr>
            <p:cNvGrpSpPr/>
            <p:nvPr/>
          </p:nvGrpSpPr>
          <p:grpSpPr>
            <a:xfrm>
              <a:off x="3710003" y="3781291"/>
              <a:ext cx="380999" cy="707886"/>
              <a:chOff x="1333500" y="1044714"/>
              <a:chExt cx="380999" cy="707886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D1632BC-FBD0-4707-9245-FA97D372E9E9}"/>
                  </a:ext>
                </a:extLst>
              </p:cNvPr>
              <p:cNvSpPr txBox="1"/>
              <p:nvPr/>
            </p:nvSpPr>
            <p:spPr>
              <a:xfrm>
                <a:off x="1352751" y="1143000"/>
                <a:ext cx="323649" cy="4347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BFFF393-55F5-4515-B133-A4EB2915FADC}"/>
                  </a:ext>
                </a:extLst>
              </p:cNvPr>
              <p:cNvSpPr txBox="1"/>
              <p:nvPr/>
            </p:nvSpPr>
            <p:spPr>
              <a:xfrm>
                <a:off x="1333500" y="1044714"/>
                <a:ext cx="380999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n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294CA89-4119-49E8-8EF9-1B27297B4733}"/>
                </a:ext>
              </a:extLst>
            </p:cNvPr>
            <p:cNvGrpSpPr/>
            <p:nvPr/>
          </p:nvGrpSpPr>
          <p:grpSpPr>
            <a:xfrm>
              <a:off x="6347702" y="1959114"/>
              <a:ext cx="434099" cy="707886"/>
              <a:chOff x="1352751" y="1044714"/>
              <a:chExt cx="361749" cy="707886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059224B-0E59-4E8A-ABE3-070116BF7F61}"/>
                  </a:ext>
                </a:extLst>
              </p:cNvPr>
              <p:cNvSpPr txBox="1"/>
              <p:nvPr/>
            </p:nvSpPr>
            <p:spPr>
              <a:xfrm>
                <a:off x="1352751" y="1143000"/>
                <a:ext cx="323649" cy="4347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23D6EEB-E185-4531-ACAF-603F5AE26E61}"/>
                  </a:ext>
                </a:extLst>
              </p:cNvPr>
              <p:cNvSpPr txBox="1"/>
              <p:nvPr/>
            </p:nvSpPr>
            <p:spPr>
              <a:xfrm>
                <a:off x="1352751" y="1044714"/>
                <a:ext cx="361749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51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FBC19-2499-46B2-A599-7F979C38BB32}"/>
              </a:ext>
            </a:extLst>
          </p:cNvPr>
          <p:cNvSpPr txBox="1"/>
          <p:nvPr/>
        </p:nvSpPr>
        <p:spPr>
          <a:xfrm>
            <a:off x="419100" y="838200"/>
            <a:ext cx="830580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	Lan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gửi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quê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Lan.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đó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sàn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nằm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ven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đồi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này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rộn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rã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, sim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nở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rộ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tím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núi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đồi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. Lan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mời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thăm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quê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Lan.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E43044-B5DD-45A6-8BAD-6846831E40A3}"/>
              </a:ext>
            </a:extLst>
          </p:cNvPr>
          <p:cNvGrpSpPr/>
          <p:nvPr/>
        </p:nvGrpSpPr>
        <p:grpSpPr>
          <a:xfrm>
            <a:off x="1026160" y="1122402"/>
            <a:ext cx="762000" cy="553998"/>
            <a:chOff x="1295400" y="1665729"/>
            <a:chExt cx="762000" cy="55399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ADFD55F-BF9B-4469-B943-372F3D51688E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13E0F9-76E1-4925-BAE3-09169FF24C34}"/>
                </a:ext>
              </a:extLst>
            </p:cNvPr>
            <p:cNvSpPr txBox="1"/>
            <p:nvPr/>
          </p:nvSpPr>
          <p:spPr>
            <a:xfrm>
              <a:off x="1371600" y="1665729"/>
              <a:ext cx="68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Quicksand Medium" panose="000006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BFF617-5A8D-4C91-91D9-D7A28435F01E}"/>
              </a:ext>
            </a:extLst>
          </p:cNvPr>
          <p:cNvGrpSpPr/>
          <p:nvPr/>
        </p:nvGrpSpPr>
        <p:grpSpPr>
          <a:xfrm>
            <a:off x="1445260" y="1828800"/>
            <a:ext cx="685800" cy="553998"/>
            <a:chOff x="1295400" y="1687071"/>
            <a:chExt cx="685800" cy="5539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CA463F-6644-4358-B827-D9983BA5BC4F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03AB6F-BA60-441E-B3CB-EA25E1DA74DD}"/>
                </a:ext>
              </a:extLst>
            </p:cNvPr>
            <p:cNvSpPr txBox="1"/>
            <p:nvPr/>
          </p:nvSpPr>
          <p:spPr>
            <a:xfrm>
              <a:off x="1295400" y="1687071"/>
              <a:ext cx="68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Quicksand Medium" panose="000006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CC1D2E-A69B-4C3B-ACD2-27F818FD3431}"/>
              </a:ext>
            </a:extLst>
          </p:cNvPr>
          <p:cNvGrpSpPr/>
          <p:nvPr/>
        </p:nvGrpSpPr>
        <p:grpSpPr>
          <a:xfrm>
            <a:off x="1292860" y="2721969"/>
            <a:ext cx="762000" cy="553998"/>
            <a:chOff x="1295400" y="1687071"/>
            <a:chExt cx="762000" cy="5539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3BEEE64-39A1-4BA0-B337-C21AB1A4B612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552ECA-8E08-49AB-942C-5ABA489B34E1}"/>
                </a:ext>
              </a:extLst>
            </p:cNvPr>
            <p:cNvSpPr txBox="1"/>
            <p:nvPr/>
          </p:nvSpPr>
          <p:spPr>
            <a:xfrm>
              <a:off x="1371600" y="1687071"/>
              <a:ext cx="68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Quicksand Medium" panose="000006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D15FD3-3883-49D5-AD68-ECEA427E0EAB}"/>
              </a:ext>
            </a:extLst>
          </p:cNvPr>
          <p:cNvGrpSpPr/>
          <p:nvPr/>
        </p:nvGrpSpPr>
        <p:grpSpPr>
          <a:xfrm>
            <a:off x="5486400" y="3657600"/>
            <a:ext cx="685800" cy="553998"/>
            <a:chOff x="1284890" y="1687071"/>
            <a:chExt cx="685800" cy="5539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655DAC3-259E-4ECC-9A75-35FA8C7D615A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5F0431-EE4F-4CDC-8A61-94890559EBCE}"/>
                </a:ext>
              </a:extLst>
            </p:cNvPr>
            <p:cNvSpPr txBox="1"/>
            <p:nvPr/>
          </p:nvSpPr>
          <p:spPr>
            <a:xfrm>
              <a:off x="1284890" y="1687071"/>
              <a:ext cx="68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Quicksand Medium" panose="00000600000000000000" pitchFamily="2" charset="0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577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14550" y="1464619"/>
            <a:ext cx="4914900" cy="97155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defTabSz="913910">
              <a:defRPr/>
            </a:pPr>
            <a:r>
              <a:rPr lang="en-US" b="1" dirty="0" err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Thảo</a:t>
            </a:r>
            <a:r>
              <a:rPr lang="en-US" b="1" dirty="0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luận</a:t>
            </a:r>
            <a:r>
              <a:rPr lang="en-US" b="1" dirty="0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b="1" dirty="0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 4</a:t>
            </a:r>
          </a:p>
        </p:txBody>
      </p:sp>
      <p:sp>
        <p:nvSpPr>
          <p:cNvPr id="19459" name="Rectangle 10"/>
          <p:cNvSpPr>
            <a:spLocks noChangeArrowheads="1"/>
          </p:cNvSpPr>
          <p:nvPr/>
        </p:nvSpPr>
        <p:spPr bwMode="auto">
          <a:xfrm>
            <a:off x="1066800" y="2742025"/>
            <a:ext cx="685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391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00" dirty="0" err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altLang="en-US" sz="4000" dirty="0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altLang="en-US" sz="4000" dirty="0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altLang="en-US" sz="4000" dirty="0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nhau</a:t>
            </a:r>
            <a:r>
              <a:rPr lang="en-US" altLang="en-US" sz="4000" dirty="0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nghe</a:t>
            </a:r>
            <a:endParaRPr lang="en-US" altLang="en-US" sz="4000" dirty="0">
              <a:solidFill>
                <a:prstClr val="black"/>
              </a:solidFill>
              <a:latin typeface="UVN Van" panose="00000400000000000000" pitchFamily="2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09" y="3581400"/>
            <a:ext cx="3453491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/>
      <p:bldP spid="194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50EABE33-9B4F-4B95-8AD7-40915F2C2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860"/>
            <a:ext cx="9100187" cy="68251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478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FBC19-2499-46B2-A599-7F979C38BB32}"/>
              </a:ext>
            </a:extLst>
          </p:cNvPr>
          <p:cNvSpPr txBox="1"/>
          <p:nvPr/>
        </p:nvSpPr>
        <p:spPr>
          <a:xfrm>
            <a:off x="342900" y="749300"/>
            <a:ext cx="8534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latin typeface="Quicksand Medium" panose="00000600000000000000" pitchFamily="2" charset="0"/>
              </a:rPr>
              <a:t>Lan gửi thư cho ai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C9131-D698-1B38-770E-2E98369468F6}"/>
              </a:ext>
            </a:extLst>
          </p:cNvPr>
          <p:cNvSpPr txBox="1"/>
          <p:nvPr/>
        </p:nvSpPr>
        <p:spPr>
          <a:xfrm>
            <a:off x="342900" y="2120900"/>
            <a:ext cx="8534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latin typeface="Quicksand Medium" panose="00000600000000000000" pitchFamily="2" charset="0"/>
              </a:rPr>
              <a:t>Quê của Lan có đặc điểm gì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BA3F2-C1D5-6ABF-28E8-22676B1FF999}"/>
              </a:ext>
            </a:extLst>
          </p:cNvPr>
          <p:cNvSpPr txBox="1"/>
          <p:nvPr/>
        </p:nvSpPr>
        <p:spPr>
          <a:xfrm>
            <a:off x="342900" y="3581400"/>
            <a:ext cx="8496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Quicksand Medium" panose="00000600000000000000" pitchFamily="2" charset="0"/>
              </a:rPr>
              <a:t>Mùa này, quang cảnh quê Lan   như thế nào?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669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A987FD1F-8D69-4361-A556-90CC21940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7800" cy="69342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8394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6300" y="2712647"/>
            <a:ext cx="7391400" cy="707886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1" hangingPunct="1"/>
            <a:endParaRPr lang="en-US" alt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5" name="y2mate.com - Đồng hồ đếm ngược 3 phút gây sốc  3 Minutes_720p">
            <a:hlinkClick r:id="" action="ppaction://media"/>
            <a:extLst>
              <a:ext uri="{FF2B5EF4-FFF2-40B4-BE49-F238E27FC236}">
                <a16:creationId xmlns:a16="http://schemas.microsoft.com/office/drawing/2014/main" id="{D7D3474A-D4BB-85FA-A875-3A1CC4BB4D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762000"/>
            <a:ext cx="440266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804"/>
            <a:ext cx="7696200" cy="486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3850" y="3124200"/>
            <a:ext cx="737235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207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7550" indent="-2603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436688" indent="-5222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154238" indent="-7826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873375" indent="-10445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0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D44684-BA7B-490F-BAE6-1D5C8F717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3" t="710" r="1416" b="-1"/>
          <a:stretch/>
        </p:blipFill>
        <p:spPr>
          <a:xfrm>
            <a:off x="0" y="0"/>
            <a:ext cx="9144000" cy="472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646B2D-3F18-4265-8A49-12BF715FEB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" r="1822" b="3448"/>
          <a:stretch/>
        </p:blipFill>
        <p:spPr>
          <a:xfrm>
            <a:off x="0" y="4648200"/>
            <a:ext cx="9144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1" y="838200"/>
            <a:ext cx="6477000" cy="5364787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50EABE33-9B4F-4B95-8AD7-40915F2C2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667"/>
          <a:stretch/>
        </p:blipFill>
        <p:spPr>
          <a:xfrm>
            <a:off x="0" y="2598"/>
            <a:ext cx="9140536" cy="685540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8002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50EABE33-9B4F-4B95-8AD7-40915F2C2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38"/>
            <a:ext cx="9161518" cy="6871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795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FBC19-2499-46B2-A599-7F979C38BB32}"/>
              </a:ext>
            </a:extLst>
          </p:cNvPr>
          <p:cNvSpPr txBox="1"/>
          <p:nvPr/>
        </p:nvSpPr>
        <p:spPr>
          <a:xfrm>
            <a:off x="419100" y="838200"/>
            <a:ext cx="830580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Quicksand Medium" panose="00000600000000000000" pitchFamily="2" charset="0"/>
              </a:rPr>
              <a:t>	Lan </a:t>
            </a:r>
            <a:r>
              <a:rPr lang="en-US" sz="4000" b="1" dirty="0" err="1">
                <a:latin typeface="Quicksand Medium" panose="00000600000000000000" pitchFamily="2" charset="0"/>
              </a:rPr>
              <a:t>gửi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thư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cho</a:t>
            </a:r>
            <a:r>
              <a:rPr lang="en-US" sz="4000" b="1" dirty="0">
                <a:latin typeface="Quicksand Medium" panose="00000600000000000000" pitchFamily="2" charset="0"/>
              </a:rPr>
              <a:t> Hà </a:t>
            </a:r>
            <a:r>
              <a:rPr lang="en-US" sz="4000" b="1" dirty="0" err="1">
                <a:latin typeface="Quicksand Medium" panose="00000600000000000000" pitchFamily="2" charset="0"/>
              </a:rPr>
              <a:t>kể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về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quê</a:t>
            </a:r>
            <a:r>
              <a:rPr lang="en-US" sz="4000" b="1" dirty="0">
                <a:latin typeface="Quicksand Medium" panose="00000600000000000000" pitchFamily="2" charset="0"/>
              </a:rPr>
              <a:t> Lan. Ở </a:t>
            </a:r>
            <a:r>
              <a:rPr lang="en-US" sz="4000" b="1" dirty="0" err="1">
                <a:latin typeface="Quicksand Medium" panose="00000600000000000000" pitchFamily="2" charset="0"/>
              </a:rPr>
              <a:t>đó</a:t>
            </a:r>
            <a:r>
              <a:rPr lang="en-US" sz="4000" b="1" dirty="0">
                <a:latin typeface="Quicksand Medium" panose="00000600000000000000" pitchFamily="2" charset="0"/>
              </a:rPr>
              <a:t>, </a:t>
            </a:r>
            <a:r>
              <a:rPr lang="en-US" sz="4000" b="1" dirty="0" err="1">
                <a:latin typeface="Quicksand Medium" panose="00000600000000000000" pitchFamily="2" charset="0"/>
              </a:rPr>
              <a:t>có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nhà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sàn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nằm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ven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đồi</a:t>
            </a:r>
            <a:r>
              <a:rPr lang="en-US" sz="4000" b="1" dirty="0">
                <a:latin typeface="Quicksand Medium" panose="00000600000000000000" pitchFamily="2" charset="0"/>
              </a:rPr>
              <a:t>. </a:t>
            </a:r>
            <a:r>
              <a:rPr lang="en-US" sz="4000" b="1" dirty="0" err="1">
                <a:latin typeface="Quicksand Medium" panose="00000600000000000000" pitchFamily="2" charset="0"/>
              </a:rPr>
              <a:t>Mùa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này</a:t>
            </a:r>
            <a:r>
              <a:rPr lang="en-US" sz="4000" b="1" dirty="0">
                <a:latin typeface="Quicksand Medium" panose="00000600000000000000" pitchFamily="2" charset="0"/>
              </a:rPr>
              <a:t>, </a:t>
            </a:r>
            <a:r>
              <a:rPr lang="en-US" sz="4000" b="1" dirty="0" err="1">
                <a:latin typeface="Quicksand Medium" panose="00000600000000000000" pitchFamily="2" charset="0"/>
              </a:rPr>
              <a:t>chim</a:t>
            </a:r>
            <a:r>
              <a:rPr lang="en-US" sz="4000" b="1" dirty="0">
                <a:latin typeface="Quicksand Medium" panose="00000600000000000000" pitchFamily="2" charset="0"/>
              </a:rPr>
              <a:t> ca </a:t>
            </a:r>
            <a:r>
              <a:rPr lang="en-US" sz="4000" b="1" dirty="0" err="1">
                <a:latin typeface="Quicksand Medium" panose="00000600000000000000" pitchFamily="2" charset="0"/>
              </a:rPr>
              <a:t>rộn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rã</a:t>
            </a:r>
            <a:r>
              <a:rPr lang="en-US" sz="4000" b="1" dirty="0">
                <a:latin typeface="Quicksand Medium" panose="00000600000000000000" pitchFamily="2" charset="0"/>
              </a:rPr>
              <a:t>, sim </a:t>
            </a:r>
            <a:r>
              <a:rPr lang="en-US" sz="4000" b="1" dirty="0" err="1">
                <a:latin typeface="Quicksand Medium" panose="00000600000000000000" pitchFamily="2" charset="0"/>
              </a:rPr>
              <a:t>nở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rộ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tím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cả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núi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đồi</a:t>
            </a:r>
            <a:r>
              <a:rPr lang="en-US" sz="4000" b="1" dirty="0">
                <a:latin typeface="Quicksand Medium" panose="00000600000000000000" pitchFamily="2" charset="0"/>
              </a:rPr>
              <a:t>. Lan </a:t>
            </a:r>
            <a:r>
              <a:rPr lang="en-US" sz="4000" b="1" dirty="0" err="1">
                <a:latin typeface="Quicksand Medium" panose="00000600000000000000" pitchFamily="2" charset="0"/>
              </a:rPr>
              <a:t>mời</a:t>
            </a:r>
            <a:r>
              <a:rPr lang="en-US" sz="4000" b="1" dirty="0">
                <a:latin typeface="Quicksand Medium" panose="00000600000000000000" pitchFamily="2" charset="0"/>
              </a:rPr>
              <a:t> Hà </a:t>
            </a:r>
            <a:r>
              <a:rPr lang="en-US" sz="4000" b="1" dirty="0" err="1">
                <a:latin typeface="Quicksand Medium" panose="00000600000000000000" pitchFamily="2" charset="0"/>
              </a:rPr>
              <a:t>lên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thăm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quê</a:t>
            </a:r>
            <a:r>
              <a:rPr lang="en-US" sz="4000" b="1" dirty="0">
                <a:latin typeface="Quicksand Medium" panose="00000600000000000000" pitchFamily="2" charset="0"/>
              </a:rPr>
              <a:t> Lan.</a:t>
            </a:r>
          </a:p>
        </p:txBody>
      </p:sp>
    </p:spTree>
    <p:extLst>
      <p:ext uri="{BB962C8B-B14F-4D97-AF65-F5344CB8AC3E}">
        <p14:creationId xmlns:p14="http://schemas.microsoft.com/office/powerpoint/2010/main" val="133155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FBC19-2499-46B2-A599-7F979C38BB32}"/>
              </a:ext>
            </a:extLst>
          </p:cNvPr>
          <p:cNvSpPr txBox="1"/>
          <p:nvPr/>
        </p:nvSpPr>
        <p:spPr>
          <a:xfrm>
            <a:off x="419100" y="838200"/>
            <a:ext cx="830580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Quicksand Medium" panose="00000600000000000000" pitchFamily="2" charset="0"/>
              </a:rPr>
              <a:t>	Lan </a:t>
            </a:r>
            <a:r>
              <a:rPr lang="en-US" sz="4000" b="1" dirty="0" err="1">
                <a:latin typeface="Quicksand Medium" panose="00000600000000000000" pitchFamily="2" charset="0"/>
              </a:rPr>
              <a:t>gửi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thư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cho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Hà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kể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về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quê</a:t>
            </a:r>
            <a:r>
              <a:rPr lang="en-US" sz="4000" b="1" dirty="0">
                <a:latin typeface="Quicksand Medium" panose="00000600000000000000" pitchFamily="2" charset="0"/>
              </a:rPr>
              <a:t> Lan</a:t>
            </a:r>
            <a:r>
              <a:rPr lang="en-US" sz="4000" b="1" dirty="0" smtClean="0">
                <a:latin typeface="Quicksand Medium" panose="00000600000000000000" pitchFamily="2" charset="0"/>
              </a:rPr>
              <a:t>. Ở </a:t>
            </a:r>
            <a:r>
              <a:rPr lang="en-US" sz="4000" b="1" dirty="0" err="1">
                <a:latin typeface="Quicksand Medium" panose="00000600000000000000" pitchFamily="2" charset="0"/>
              </a:rPr>
              <a:t>đó</a:t>
            </a:r>
            <a:r>
              <a:rPr lang="en-US" sz="4000" b="1" dirty="0">
                <a:latin typeface="Quicksand Medium" panose="00000600000000000000" pitchFamily="2" charset="0"/>
              </a:rPr>
              <a:t>, </a:t>
            </a:r>
            <a:r>
              <a:rPr lang="en-US" sz="4000" b="1" dirty="0" err="1">
                <a:latin typeface="Quicksand Medium" panose="00000600000000000000" pitchFamily="2" charset="0"/>
              </a:rPr>
              <a:t>có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nhà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sàn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nằm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ven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đồi</a:t>
            </a:r>
            <a:r>
              <a:rPr lang="en-US" sz="4000" b="1" dirty="0" smtClean="0">
                <a:latin typeface="Quicksand Medium" panose="00000600000000000000" pitchFamily="2" charset="0"/>
              </a:rPr>
              <a:t>. </a:t>
            </a:r>
            <a:r>
              <a:rPr lang="en-US" sz="4000" b="1" dirty="0" err="1">
                <a:latin typeface="Quicksand Medium" panose="00000600000000000000" pitchFamily="2" charset="0"/>
              </a:rPr>
              <a:t>Mùa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này</a:t>
            </a:r>
            <a:r>
              <a:rPr lang="en-US" sz="4000" b="1" dirty="0">
                <a:latin typeface="Quicksand Medium" panose="00000600000000000000" pitchFamily="2" charset="0"/>
              </a:rPr>
              <a:t>, </a:t>
            </a:r>
            <a:r>
              <a:rPr lang="en-US" sz="4000" b="1" dirty="0" err="1">
                <a:latin typeface="Quicksand Medium" panose="00000600000000000000" pitchFamily="2" charset="0"/>
              </a:rPr>
              <a:t>chim</a:t>
            </a:r>
            <a:r>
              <a:rPr lang="en-US" sz="4000" b="1" dirty="0">
                <a:latin typeface="Quicksand Medium" panose="00000600000000000000" pitchFamily="2" charset="0"/>
              </a:rPr>
              <a:t> ca </a:t>
            </a:r>
            <a:r>
              <a:rPr lang="en-US" sz="4000" b="1" dirty="0" err="1">
                <a:latin typeface="Quicksand Medium" panose="00000600000000000000" pitchFamily="2" charset="0"/>
              </a:rPr>
              <a:t>rộn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rã</a:t>
            </a:r>
            <a:r>
              <a:rPr lang="en-US" sz="4000" b="1" dirty="0">
                <a:latin typeface="Quicksand Medium" panose="00000600000000000000" pitchFamily="2" charset="0"/>
              </a:rPr>
              <a:t>, sim </a:t>
            </a:r>
            <a:r>
              <a:rPr lang="en-US" sz="4000" b="1" dirty="0" err="1">
                <a:latin typeface="Quicksand Medium" panose="00000600000000000000" pitchFamily="2" charset="0"/>
              </a:rPr>
              <a:t>nở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rộ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tím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cả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núi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đồi</a:t>
            </a:r>
            <a:r>
              <a:rPr lang="en-US" sz="4000" b="1" dirty="0">
                <a:latin typeface="Quicksand Medium" panose="00000600000000000000" pitchFamily="2" charset="0"/>
              </a:rPr>
              <a:t>. Lan </a:t>
            </a:r>
            <a:r>
              <a:rPr lang="en-US" sz="4000" b="1" dirty="0" err="1">
                <a:latin typeface="Quicksand Medium" panose="00000600000000000000" pitchFamily="2" charset="0"/>
              </a:rPr>
              <a:t>mời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Hà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lên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thăm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quê</a:t>
            </a:r>
            <a:r>
              <a:rPr lang="en-US" sz="4000" b="1" dirty="0">
                <a:latin typeface="Quicksand Medium" panose="00000600000000000000" pitchFamily="2" charset="0"/>
              </a:rPr>
              <a:t> Lan.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E43044-B5DD-45A6-8BAD-6846831E40A3}"/>
              </a:ext>
            </a:extLst>
          </p:cNvPr>
          <p:cNvGrpSpPr/>
          <p:nvPr/>
        </p:nvGrpSpPr>
        <p:grpSpPr>
          <a:xfrm>
            <a:off x="1031240" y="990600"/>
            <a:ext cx="762000" cy="553998"/>
            <a:chOff x="1295400" y="1665729"/>
            <a:chExt cx="762000" cy="55399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ADFD55F-BF9B-4469-B943-372F3D51688E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13E0F9-76E1-4925-BAE3-09169FF24C34}"/>
                </a:ext>
              </a:extLst>
            </p:cNvPr>
            <p:cNvSpPr txBox="1"/>
            <p:nvPr/>
          </p:nvSpPr>
          <p:spPr>
            <a:xfrm>
              <a:off x="1371600" y="1665729"/>
              <a:ext cx="68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FF0000"/>
                  </a:solidFill>
                  <a:latin typeface="Quicksand Medium" panose="00000600000000000000" pitchFamily="2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BFF617-5A8D-4C91-91D9-D7A28435F01E}"/>
              </a:ext>
            </a:extLst>
          </p:cNvPr>
          <p:cNvGrpSpPr/>
          <p:nvPr/>
        </p:nvGrpSpPr>
        <p:grpSpPr>
          <a:xfrm>
            <a:off x="1371600" y="1773942"/>
            <a:ext cx="685800" cy="553998"/>
            <a:chOff x="1295400" y="1687071"/>
            <a:chExt cx="685800" cy="5539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CA463F-6644-4358-B827-D9983BA5BC4F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03AB6F-BA60-441E-B3CB-EA25E1DA74DD}"/>
                </a:ext>
              </a:extLst>
            </p:cNvPr>
            <p:cNvSpPr txBox="1"/>
            <p:nvPr/>
          </p:nvSpPr>
          <p:spPr>
            <a:xfrm>
              <a:off x="1295400" y="1687071"/>
              <a:ext cx="68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Quicksand Medium" panose="00000600000000000000" pitchFamily="2" charset="0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CC1D2E-A69B-4C3B-ACD2-27F818FD3431}"/>
              </a:ext>
            </a:extLst>
          </p:cNvPr>
          <p:cNvGrpSpPr/>
          <p:nvPr/>
        </p:nvGrpSpPr>
        <p:grpSpPr>
          <a:xfrm>
            <a:off x="1219200" y="2656068"/>
            <a:ext cx="762000" cy="553998"/>
            <a:chOff x="1295400" y="1687071"/>
            <a:chExt cx="762000" cy="5539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3BEEE64-39A1-4BA0-B337-C21AB1A4B612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552ECA-8E08-49AB-942C-5ABA489B34E1}"/>
                </a:ext>
              </a:extLst>
            </p:cNvPr>
            <p:cNvSpPr txBox="1"/>
            <p:nvPr/>
          </p:nvSpPr>
          <p:spPr>
            <a:xfrm>
              <a:off x="1371600" y="1687071"/>
              <a:ext cx="68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Quicksand Medium" panose="00000600000000000000" pitchFamily="2" charset="0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D15FD3-3883-49D5-AD68-ECEA427E0EAB}"/>
              </a:ext>
            </a:extLst>
          </p:cNvPr>
          <p:cNvGrpSpPr/>
          <p:nvPr/>
        </p:nvGrpSpPr>
        <p:grpSpPr>
          <a:xfrm>
            <a:off x="5410200" y="3657600"/>
            <a:ext cx="685800" cy="553998"/>
            <a:chOff x="1284890" y="1687071"/>
            <a:chExt cx="685800" cy="5539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655DAC3-259E-4ECC-9A75-35FA8C7D615A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5F0431-EE4F-4CDC-8A61-94890559EBCE}"/>
                </a:ext>
              </a:extLst>
            </p:cNvPr>
            <p:cNvSpPr txBox="1"/>
            <p:nvPr/>
          </p:nvSpPr>
          <p:spPr>
            <a:xfrm>
              <a:off x="1284890" y="1687071"/>
              <a:ext cx="68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FF0000"/>
                  </a:solidFill>
                  <a:latin typeface="Quicksand Medium" panose="00000600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16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FBC19-2499-46B2-A599-7F979C38BB32}"/>
              </a:ext>
            </a:extLst>
          </p:cNvPr>
          <p:cNvSpPr txBox="1"/>
          <p:nvPr/>
        </p:nvSpPr>
        <p:spPr>
          <a:xfrm>
            <a:off x="419100" y="838200"/>
            <a:ext cx="830580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Quicksand Medium" panose="00000600000000000000" pitchFamily="2" charset="0"/>
              </a:rPr>
              <a:t>	Lan </a:t>
            </a:r>
            <a:r>
              <a:rPr lang="en-US" sz="4000" b="1" dirty="0" err="1">
                <a:latin typeface="Quicksand Medium" panose="00000600000000000000" pitchFamily="2" charset="0"/>
              </a:rPr>
              <a:t>gửi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thư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cho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Hà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kể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về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quê</a:t>
            </a:r>
            <a:r>
              <a:rPr lang="en-US" sz="4000" b="1" dirty="0">
                <a:latin typeface="Quicksand Medium" panose="00000600000000000000" pitchFamily="2" charset="0"/>
              </a:rPr>
              <a:t> Lan. Ở </a:t>
            </a:r>
            <a:r>
              <a:rPr lang="en-US" sz="4000" b="1" dirty="0" err="1">
                <a:latin typeface="Quicksand Medium" panose="00000600000000000000" pitchFamily="2" charset="0"/>
              </a:rPr>
              <a:t>đó</a:t>
            </a:r>
            <a:r>
              <a:rPr lang="en-US" sz="4000" b="1" dirty="0">
                <a:latin typeface="Quicksand Medium" panose="00000600000000000000" pitchFamily="2" charset="0"/>
              </a:rPr>
              <a:t>, </a:t>
            </a:r>
            <a:r>
              <a:rPr lang="en-US" sz="4000" b="1" dirty="0" err="1">
                <a:latin typeface="Quicksand Medium" panose="00000600000000000000" pitchFamily="2" charset="0"/>
              </a:rPr>
              <a:t>có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nhà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sàn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nằm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ven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đồi</a:t>
            </a:r>
            <a:r>
              <a:rPr lang="en-US" sz="4000" b="1" dirty="0">
                <a:latin typeface="Quicksand Medium" panose="00000600000000000000" pitchFamily="2" charset="0"/>
              </a:rPr>
              <a:t>. </a:t>
            </a:r>
            <a:r>
              <a:rPr lang="en-US" sz="4000" b="1" dirty="0" err="1">
                <a:latin typeface="Quicksand Medium" panose="00000600000000000000" pitchFamily="2" charset="0"/>
              </a:rPr>
              <a:t>Mùa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này</a:t>
            </a:r>
            <a:r>
              <a:rPr lang="en-US" sz="4000" b="1" dirty="0">
                <a:latin typeface="Quicksand Medium" panose="00000600000000000000" pitchFamily="2" charset="0"/>
              </a:rPr>
              <a:t>, </a:t>
            </a:r>
            <a:r>
              <a:rPr lang="en-US" sz="4000" b="1" dirty="0" err="1">
                <a:latin typeface="Quicksand Medium" panose="00000600000000000000" pitchFamily="2" charset="0"/>
              </a:rPr>
              <a:t>chim</a:t>
            </a:r>
            <a:r>
              <a:rPr lang="en-US" sz="4000" b="1" dirty="0">
                <a:latin typeface="Quicksand Medium" panose="00000600000000000000" pitchFamily="2" charset="0"/>
              </a:rPr>
              <a:t> ca </a:t>
            </a:r>
            <a:r>
              <a:rPr lang="en-US" sz="4000" b="1" dirty="0" err="1">
                <a:latin typeface="Quicksand Medium" panose="00000600000000000000" pitchFamily="2" charset="0"/>
              </a:rPr>
              <a:t>rộn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rã</a:t>
            </a:r>
            <a:r>
              <a:rPr lang="en-US" sz="4000" b="1" dirty="0">
                <a:latin typeface="Quicksand Medium" panose="00000600000000000000" pitchFamily="2" charset="0"/>
              </a:rPr>
              <a:t>, sim </a:t>
            </a:r>
            <a:r>
              <a:rPr lang="en-US" sz="4000" b="1" dirty="0" err="1">
                <a:latin typeface="Quicksand Medium" panose="00000600000000000000" pitchFamily="2" charset="0"/>
              </a:rPr>
              <a:t>nở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rộ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tím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cả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núi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đồi</a:t>
            </a:r>
            <a:r>
              <a:rPr lang="en-US" sz="4000" b="1" dirty="0">
                <a:latin typeface="Quicksand Medium" panose="00000600000000000000" pitchFamily="2" charset="0"/>
              </a:rPr>
              <a:t>. Lan </a:t>
            </a:r>
            <a:r>
              <a:rPr lang="en-US" sz="4000" b="1" dirty="0" err="1">
                <a:latin typeface="Quicksand Medium" panose="00000600000000000000" pitchFamily="2" charset="0"/>
              </a:rPr>
              <a:t>mời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Hà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lên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thăm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quê</a:t>
            </a:r>
            <a:r>
              <a:rPr lang="en-US" sz="4000" b="1" dirty="0">
                <a:latin typeface="Quicksand Medium" panose="00000600000000000000" pitchFamily="2" charset="0"/>
              </a:rPr>
              <a:t> Lan.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87D7D5-40A3-415E-BD78-1631734B27FA}"/>
              </a:ext>
            </a:extLst>
          </p:cNvPr>
          <p:cNvGrpSpPr/>
          <p:nvPr/>
        </p:nvGrpSpPr>
        <p:grpSpPr>
          <a:xfrm>
            <a:off x="2514600" y="1044714"/>
            <a:ext cx="876300" cy="707886"/>
            <a:chOff x="2514600" y="1044714"/>
            <a:chExt cx="876300" cy="70788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2BB7791-598F-4475-B510-C4D51F5396DF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1752600"/>
              <a:ext cx="68580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5F8725B-F8C0-4E17-AE98-8C6134DCD10A}"/>
                </a:ext>
              </a:extLst>
            </p:cNvPr>
            <p:cNvGrpSpPr/>
            <p:nvPr/>
          </p:nvGrpSpPr>
          <p:grpSpPr>
            <a:xfrm>
              <a:off x="2705100" y="1044714"/>
              <a:ext cx="685800" cy="707886"/>
              <a:chOff x="2705100" y="1044714"/>
              <a:chExt cx="685800" cy="70788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FB9E862-0D62-4700-97DE-24C990DBB195}"/>
                  </a:ext>
                </a:extLst>
              </p:cNvPr>
              <p:cNvGrpSpPr/>
              <p:nvPr/>
            </p:nvGrpSpPr>
            <p:grpSpPr>
              <a:xfrm>
                <a:off x="2857500" y="1143000"/>
                <a:ext cx="419100" cy="494675"/>
                <a:chOff x="2857500" y="1143000"/>
                <a:chExt cx="419100" cy="494675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A3F955-A252-462D-AAB6-A4CA404B21B6}"/>
                    </a:ext>
                  </a:extLst>
                </p:cNvPr>
                <p:cNvSpPr txBox="1"/>
                <p:nvPr/>
              </p:nvSpPr>
              <p:spPr>
                <a:xfrm>
                  <a:off x="2857500" y="1268343"/>
                  <a:ext cx="3429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FD1B8DA-C362-4AF1-B278-E62EF08D0D9B}"/>
                    </a:ext>
                  </a:extLst>
                </p:cNvPr>
                <p:cNvSpPr txBox="1"/>
                <p:nvPr/>
              </p:nvSpPr>
              <p:spPr>
                <a:xfrm>
                  <a:off x="3048000" y="1143000"/>
                  <a:ext cx="2286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A31D4F-5C96-499F-8EEE-6DCBD3D5B10A}"/>
                  </a:ext>
                </a:extLst>
              </p:cNvPr>
              <p:cNvSpPr txBox="1"/>
              <p:nvPr/>
            </p:nvSpPr>
            <p:spPr>
              <a:xfrm>
                <a:off x="2705100" y="1044714"/>
                <a:ext cx="6858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ưi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3BFB52-02B1-4A52-A9ED-A6DC504B768F}"/>
              </a:ext>
            </a:extLst>
          </p:cNvPr>
          <p:cNvGrpSpPr/>
          <p:nvPr/>
        </p:nvGrpSpPr>
        <p:grpSpPr>
          <a:xfrm>
            <a:off x="3810000" y="3787914"/>
            <a:ext cx="876300" cy="707886"/>
            <a:chOff x="2514600" y="1044714"/>
            <a:chExt cx="876300" cy="70788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C6B25EF-E465-47F0-82E5-F90554484846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1676400"/>
              <a:ext cx="68580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B8CEAC-E936-4245-924D-7AAFDD511191}"/>
                </a:ext>
              </a:extLst>
            </p:cNvPr>
            <p:cNvGrpSpPr/>
            <p:nvPr/>
          </p:nvGrpSpPr>
          <p:grpSpPr>
            <a:xfrm>
              <a:off x="2705100" y="1044714"/>
              <a:ext cx="685800" cy="707886"/>
              <a:chOff x="2705100" y="1044714"/>
              <a:chExt cx="685800" cy="70788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EF75079-A051-4ECB-BA6F-B559BBE25947}"/>
                  </a:ext>
                </a:extLst>
              </p:cNvPr>
              <p:cNvGrpSpPr/>
              <p:nvPr/>
            </p:nvGrpSpPr>
            <p:grpSpPr>
              <a:xfrm>
                <a:off x="2857500" y="1143000"/>
                <a:ext cx="419100" cy="494675"/>
                <a:chOff x="2857500" y="1143000"/>
                <a:chExt cx="419100" cy="494675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A3B95EB-78E3-47AD-9911-C4DCA15DAD42}"/>
                    </a:ext>
                  </a:extLst>
                </p:cNvPr>
                <p:cNvSpPr txBox="1"/>
                <p:nvPr/>
              </p:nvSpPr>
              <p:spPr>
                <a:xfrm>
                  <a:off x="2857500" y="1268343"/>
                  <a:ext cx="3429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2C5AA7-AF0C-42A8-BAC9-0FDEC4B16146}"/>
                    </a:ext>
                  </a:extLst>
                </p:cNvPr>
                <p:cNvSpPr txBox="1"/>
                <p:nvPr/>
              </p:nvSpPr>
              <p:spPr>
                <a:xfrm>
                  <a:off x="3048000" y="1143000"/>
                  <a:ext cx="2286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961D3C-0031-43BB-B53D-A25B186B9463}"/>
                  </a:ext>
                </a:extLst>
              </p:cNvPr>
              <p:cNvSpPr txBox="1"/>
              <p:nvPr/>
            </p:nvSpPr>
            <p:spPr>
              <a:xfrm>
                <a:off x="2705100" y="1044714"/>
                <a:ext cx="6858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ui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574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F7A8C63-B44B-6EB8-F7AD-CFD56304BBDD}"/>
              </a:ext>
            </a:extLst>
          </p:cNvPr>
          <p:cNvGrpSpPr/>
          <p:nvPr/>
        </p:nvGrpSpPr>
        <p:grpSpPr>
          <a:xfrm>
            <a:off x="5181600" y="641436"/>
            <a:ext cx="3415664" cy="2400657"/>
            <a:chOff x="4768215" y="73676"/>
            <a:chExt cx="3415664" cy="24006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180A39-DEE4-A313-13CA-705146AEBB97}"/>
                </a:ext>
              </a:extLst>
            </p:cNvPr>
            <p:cNvSpPr txBox="1"/>
            <p:nvPr/>
          </p:nvSpPr>
          <p:spPr>
            <a:xfrm>
              <a:off x="4768215" y="73676"/>
              <a:ext cx="341566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5000" dirty="0">
                  <a:latin typeface="VNI-Avo" pitchFamily="2" charset="0"/>
                </a:rPr>
                <a:t>n</a:t>
              </a:r>
              <a:r>
                <a:rPr lang="vi-VN" sz="15000" dirty="0">
                  <a:solidFill>
                    <a:srgbClr val="FF0000"/>
                  </a:solidFill>
                  <a:latin typeface="VNI-Avo" pitchFamily="2" charset="0"/>
                </a:rPr>
                <a:t>ui</a:t>
              </a:r>
              <a:endParaRPr lang="en-US" sz="15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386690-4787-6866-86A6-FB645803F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1267" y="174821"/>
              <a:ext cx="775235" cy="54912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822E682-2593-FCD2-3210-C4B7B25CE68D}"/>
              </a:ext>
            </a:extLst>
          </p:cNvPr>
          <p:cNvSpPr txBox="1"/>
          <p:nvPr/>
        </p:nvSpPr>
        <p:spPr>
          <a:xfrm>
            <a:off x="2133600" y="3743163"/>
            <a:ext cx="4300708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Lan</a:t>
            </a:r>
            <a:endParaRPr lang="en-US" sz="15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24BD11-7F5F-8E93-CCE6-01A33AD136C0}"/>
              </a:ext>
            </a:extLst>
          </p:cNvPr>
          <p:cNvSpPr txBox="1"/>
          <p:nvPr/>
        </p:nvSpPr>
        <p:spPr>
          <a:xfrm>
            <a:off x="7290845" y="5867400"/>
            <a:ext cx="313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895794-919E-3B11-07BF-938A68BEECB8}"/>
              </a:ext>
            </a:extLst>
          </p:cNvPr>
          <p:cNvGrpSpPr/>
          <p:nvPr/>
        </p:nvGrpSpPr>
        <p:grpSpPr>
          <a:xfrm>
            <a:off x="1066800" y="637494"/>
            <a:ext cx="4204336" cy="2400657"/>
            <a:chOff x="1066800" y="637494"/>
            <a:chExt cx="4204336" cy="24006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07DB7E5-EADC-BD9B-C0D4-CB88A49CBC15}"/>
                </a:ext>
              </a:extLst>
            </p:cNvPr>
            <p:cNvGrpSpPr/>
            <p:nvPr/>
          </p:nvGrpSpPr>
          <p:grpSpPr>
            <a:xfrm>
              <a:off x="1066800" y="637494"/>
              <a:ext cx="4204336" cy="2400657"/>
              <a:chOff x="2133600" y="609959"/>
              <a:chExt cx="3366136" cy="199247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B5C444-9560-9265-5BD1-10F872B5F0AE}"/>
                  </a:ext>
                </a:extLst>
              </p:cNvPr>
              <p:cNvSpPr txBox="1"/>
              <p:nvPr/>
            </p:nvSpPr>
            <p:spPr>
              <a:xfrm>
                <a:off x="2133600" y="609959"/>
                <a:ext cx="3366136" cy="199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5000" dirty="0">
                    <a:latin typeface="VNI-Avo" pitchFamily="2" charset="0"/>
                  </a:rPr>
                  <a:t>g</a:t>
                </a:r>
                <a:r>
                  <a:rPr lang="vi-VN" sz="15000" dirty="0">
                    <a:solidFill>
                      <a:srgbClr val="FF0000"/>
                    </a:solidFill>
                    <a:latin typeface="VNI-Avo" pitchFamily="2" charset="0"/>
                  </a:rPr>
                  <a:t>u</a:t>
                </a:r>
                <a:r>
                  <a:rPr lang="vi-VN" sz="2000" dirty="0">
                    <a:solidFill>
                      <a:srgbClr val="FF0000"/>
                    </a:solidFill>
                    <a:latin typeface="VNI-Avo" pitchFamily="2" charset="0"/>
                  </a:rPr>
                  <a:t> </a:t>
                </a:r>
                <a:r>
                  <a:rPr lang="vi-VN" sz="15000" dirty="0">
                    <a:solidFill>
                      <a:srgbClr val="FF0000"/>
                    </a:solidFill>
                    <a:latin typeface="VNI-Avo" pitchFamily="2" charset="0"/>
                  </a:rPr>
                  <a:t>i</a:t>
                </a:r>
                <a:endParaRPr lang="en-US" sz="15000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65EB23B-847C-0128-8DC2-B11861205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1148" y="639473"/>
                <a:ext cx="653073" cy="559777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D156D1C-3845-F84E-7A68-215E310F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0847" y="1317106"/>
              <a:ext cx="332326" cy="406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46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</TotalTime>
  <Words>69</Words>
  <Application>Microsoft Office PowerPoint</Application>
  <PresentationFormat>On-screen Show (4:3)</PresentationFormat>
  <Paragraphs>35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Arial-Rounded</vt:lpstr>
      <vt:lpstr>UVN Van</vt:lpstr>
      <vt:lpstr>Calibri Light</vt:lpstr>
      <vt:lpstr>.VnAvant</vt:lpstr>
      <vt:lpstr>Calibri</vt:lpstr>
      <vt:lpstr>Quicksand Medium</vt:lpstr>
      <vt:lpstr>VNI-Avo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HP</cp:lastModifiedBy>
  <cp:revision>167</cp:revision>
  <cp:lastPrinted>2023-11-01T22:58:22Z</cp:lastPrinted>
  <dcterms:created xsi:type="dcterms:W3CDTF">2002-08-27T21:28:28Z</dcterms:created>
  <dcterms:modified xsi:type="dcterms:W3CDTF">2024-11-17T07:29:11Z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