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403" r:id="rId2"/>
    <p:sldId id="11560" r:id="rId3"/>
    <p:sldId id="362" r:id="rId4"/>
    <p:sldId id="11558" r:id="rId5"/>
    <p:sldId id="363" r:id="rId6"/>
    <p:sldId id="11559" r:id="rId7"/>
    <p:sldId id="262" r:id="rId8"/>
    <p:sldId id="115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5ABA2-067D-4496-B768-3FC42F565835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D2817-488A-4607-8349-6AAB17461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6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14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3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68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7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5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6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2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9Slide.vn - 2019">
            <a:extLst>
              <a:ext uri="{FF2B5EF4-FFF2-40B4-BE49-F238E27FC236}">
                <a16:creationId xmlns:a16="http://schemas.microsoft.com/office/drawing/2014/main" id="{3893ADD5-FB70-4EB7-A289-CF9BB84139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F04A119-A017-4BCE-8A5A-92A9E123FD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026" y="200024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5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gif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gif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media" Target="../media/media8.mp3"/><Relationship Id="rId7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76956A-DF53-4EFF-BD7F-102D67306FB2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hiếc Bụng Đói  Official Video_720pFHR">
            <a:hlinkClick r:id="" action="ppaction://media"/>
            <a:extLst>
              <a:ext uri="{FF2B5EF4-FFF2-40B4-BE49-F238E27FC236}">
                <a16:creationId xmlns:a16="http://schemas.microsoft.com/office/drawing/2014/main" id="{4B9E2C98-CA7F-4D1B-8B67-09B9F3F3B2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51" end="1256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72796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A09DF61-D725-A404-6171-71F2DB10C6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FA7049-6044-0C19-4850-BCD0241BF4F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1CC071-F873-ED06-F1DF-EEE338CEADA0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CF5BCBC5-2EBA-5FB0-89B0-8F097B8968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91342" y="3883866"/>
            <a:ext cx="1608931" cy="3101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502B59-B729-2E35-DA56-1B31164F89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371517" y="1013843"/>
            <a:ext cx="3031941" cy="5396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FBCDCC-8B68-7989-06CE-53E3EB530E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4121735" y="1145240"/>
            <a:ext cx="2794404" cy="5477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DA3DC-B4DC-45DA-BFFF-C16751595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98" y="3831010"/>
            <a:ext cx="1608931" cy="905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C9BAA-ECBB-4AED-A665-D015F5BCF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3817649"/>
            <a:ext cx="1608931" cy="905025"/>
          </a:xfrm>
          <a:prstGeom prst="rect">
            <a:avLst/>
          </a:prstGeom>
        </p:spPr>
      </p:pic>
      <p:pic>
        <p:nvPicPr>
          <p:cNvPr id="2" name="HĐ1">
            <a:hlinkClick r:id="" action="ppaction://media"/>
            <a:extLst>
              <a:ext uri="{FF2B5EF4-FFF2-40B4-BE49-F238E27FC236}">
                <a16:creationId xmlns:a16="http://schemas.microsoft.com/office/drawing/2014/main" id="{6642B883-46FC-43BF-B4EC-B0B4F6D6B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69512" y="1487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42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64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64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64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6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F4A8CE-EDCA-4937-AA43-B280BE810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9C86E-90CA-426C-BBD5-7E21D6FFD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61">
            <a:off x="2454850" y="1810625"/>
            <a:ext cx="1320816" cy="742960"/>
          </a:xfrm>
          <a:prstGeom prst="rect">
            <a:avLst/>
          </a:prstGeom>
        </p:spPr>
      </p:pic>
      <p:pic>
        <p:nvPicPr>
          <p:cNvPr id="2" name="HĐ2">
            <a:hlinkClick r:id="" action="ppaction://media"/>
            <a:extLst>
              <a:ext uri="{FF2B5EF4-FFF2-40B4-BE49-F238E27FC236}">
                <a16:creationId xmlns:a16="http://schemas.microsoft.com/office/drawing/2014/main" id="{35151011-D0B4-4C94-8C87-605A9B8A9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1507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67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A4654-5D9D-02E8-28C8-BC4FF2645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171893-7110-987F-92BC-92CA425A56CD}"/>
              </a:ext>
            </a:extLst>
          </p:cNvPr>
          <p:cNvSpPr txBox="1"/>
          <p:nvPr/>
        </p:nvSpPr>
        <p:spPr>
          <a:xfrm>
            <a:off x="1060987" y="257175"/>
            <a:ext cx="10896732" cy="337113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/>
              <a:t>Thảo luận nhóm đôi: </a:t>
            </a:r>
            <a:r>
              <a:rPr lang="vi-VN" sz="4800" b="0" i="0" dirty="0">
                <a:solidFill>
                  <a:srgbClr val="081B3A"/>
                </a:solidFill>
                <a:effectLst/>
              </a:rPr>
              <a:t>Đưa ra những lí lẽ để thuyết phục các nhân vật trong câu chuyện lựa chọn thói quen ăn uống phù hợp.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26ACA502-8EC1-18D6-5F90-4327C534A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0791" y="2751825"/>
            <a:ext cx="4934993" cy="39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id="{E85E6C3C-FE92-7DFC-0F36-FFA99E2B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681" y="3413910"/>
            <a:ext cx="1782243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74621530-EDC4-74BA-6039-D63D5EACA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 bwMode="auto">
          <a:xfrm>
            <a:off x="2019303" y="3645481"/>
            <a:ext cx="8789595" cy="295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761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A09DF61-D725-A404-6171-71F2DB10C6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FA7049-6044-0C19-4850-BCD0241BF4F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1CC071-F873-ED06-F1DF-EEE338CEADA0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CF5BCBC5-2EBA-5FB0-89B0-8F097B8968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91342" y="3883866"/>
            <a:ext cx="1608931" cy="3101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502B59-B729-2E35-DA56-1B31164F89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6516370" y="922586"/>
            <a:ext cx="3031941" cy="5396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FBCDCC-8B68-7989-06CE-53E3EB530E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881" y="1208336"/>
            <a:ext cx="2794404" cy="5477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AD61E4-AEDB-4986-AD49-BBF1D8F29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20" y="3912817"/>
            <a:ext cx="1320816" cy="742960"/>
          </a:xfrm>
          <a:prstGeom prst="rect">
            <a:avLst/>
          </a:prstGeom>
        </p:spPr>
      </p:pic>
      <p:pic>
        <p:nvPicPr>
          <p:cNvPr id="2" name="HĐ3">
            <a:hlinkClick r:id="" action="ppaction://media"/>
            <a:extLst>
              <a:ext uri="{FF2B5EF4-FFF2-40B4-BE49-F238E27FC236}">
                <a16:creationId xmlns:a16="http://schemas.microsoft.com/office/drawing/2014/main" id="{B4F10AC0-EA66-4151-9F20-B858382A9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13657" y="1415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68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56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C95A9F12-D169-44D8-92F1-F921B7E0B7C6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thức ăn nhanh">
            <a:hlinkClick r:id="" action="ppaction://media"/>
            <a:extLst>
              <a:ext uri="{FF2B5EF4-FFF2-40B4-BE49-F238E27FC236}">
                <a16:creationId xmlns:a16="http://schemas.microsoft.com/office/drawing/2014/main" id="{FB1285AF-2C41-4857-96F4-67E742BC1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7537" y="-216537"/>
            <a:ext cx="12287801" cy="672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730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76200"/>
            <a:ext cx="12191999" cy="7010400"/>
          </a:xfrm>
          <a:custGeom>
            <a:avLst/>
            <a:gdLst/>
            <a:ahLst/>
            <a:cxnLst/>
            <a:rect l="l" t="t" r="r" b="b"/>
            <a:pathLst>
              <a:path w="12985562" h="8229600">
                <a:moveTo>
                  <a:pt x="0" y="0"/>
                </a:moveTo>
                <a:lnTo>
                  <a:pt x="12985562" y="0"/>
                </a:lnTo>
                <a:lnTo>
                  <a:pt x="129855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6A17CC-B76F-4A3C-8234-86E1D9482776}"/>
              </a:ext>
            </a:extLst>
          </p:cNvPr>
          <p:cNvSpPr/>
          <p:nvPr/>
        </p:nvSpPr>
        <p:spPr>
          <a:xfrm>
            <a:off x="-294618" y="2362201"/>
            <a:ext cx="3875616" cy="4760267"/>
          </a:xfrm>
          <a:custGeom>
            <a:avLst/>
            <a:gdLst/>
            <a:ahLst/>
            <a:cxnLst/>
            <a:rect l="l" t="t" r="r" b="b"/>
            <a:pathLst>
              <a:path w="5813424" h="7140401">
                <a:moveTo>
                  <a:pt x="0" y="0"/>
                </a:moveTo>
                <a:lnTo>
                  <a:pt x="5813424" y="0"/>
                </a:lnTo>
                <a:lnTo>
                  <a:pt x="5813424" y="7140401"/>
                </a:lnTo>
                <a:lnTo>
                  <a:pt x="0" y="71404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7880" t="-35176" r="-189945" b="-24115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B7487-8DD5-4C96-9B82-D4166E52A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4191000"/>
            <a:ext cx="400332" cy="390991"/>
          </a:xfrm>
          <a:prstGeom prst="rect">
            <a:avLst/>
          </a:prstGeom>
        </p:spPr>
      </p:pic>
      <p:pic>
        <p:nvPicPr>
          <p:cNvPr id="4" name="LỜI-THÁM-TỬ-1-TRANH-4">
            <a:hlinkClick r:id="" action="ppaction://media"/>
            <a:extLst>
              <a:ext uri="{FF2B5EF4-FFF2-40B4-BE49-F238E27FC236}">
                <a16:creationId xmlns:a16="http://schemas.microsoft.com/office/drawing/2014/main" id="{8C32557F-3041-4364-9351-7107E08E2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9878" y="2072019"/>
            <a:ext cx="324909" cy="324909"/>
          </a:xfrm>
          <a:prstGeom prst="rect">
            <a:avLst/>
          </a:prstGeom>
        </p:spPr>
      </p:pic>
      <p:pic>
        <p:nvPicPr>
          <p:cNvPr id="6" name="LỜI THÁM TỬ 2 - TRANH 4">
            <a:hlinkClick r:id="" action="ppaction://media"/>
            <a:extLst>
              <a:ext uri="{FF2B5EF4-FFF2-40B4-BE49-F238E27FC236}">
                <a16:creationId xmlns:a16="http://schemas.microsoft.com/office/drawing/2014/main" id="{01E2035F-9382-42FB-9D87-BE7713A8A8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9878" y="2072019"/>
            <a:ext cx="324909" cy="32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9.72222E-7 -2.34568E-6 L 1.03602 0.4159 " pathEditMode="relative" rAng="0" ptsTypes="AA">
                                      <p:cBhvr>
                                        <p:cTn id="22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A4654-5D9D-02E8-28C8-BC4FF2645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171893-7110-987F-92BC-92CA425A56CD}"/>
              </a:ext>
            </a:extLst>
          </p:cNvPr>
          <p:cNvSpPr txBox="1"/>
          <p:nvPr/>
        </p:nvSpPr>
        <p:spPr>
          <a:xfrm>
            <a:off x="1060987" y="257175"/>
            <a:ext cx="10896732" cy="255389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6 :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26ACA502-8EC1-18D6-5F90-4327C534A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0791" y="2751825"/>
            <a:ext cx="4934993" cy="39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id="{E85E6C3C-FE92-7DFC-0F36-FFA99E2B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681" y="3413910"/>
            <a:ext cx="1782243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7B1081E2-D9B2-45E4-A1D1-C0BAC00D16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2729" y="3278971"/>
            <a:ext cx="4099295" cy="23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82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26584" y="0"/>
            <a:ext cx="6755130" cy="6858000"/>
          </a:xfrm>
          <a:custGeom>
            <a:avLst/>
            <a:gdLst/>
            <a:ahLst/>
            <a:cxnLst/>
            <a:rect l="l" t="t" r="r" b="b"/>
            <a:pathLst>
              <a:path w="10132695" h="10287000">
                <a:moveTo>
                  <a:pt x="0" y="0"/>
                </a:moveTo>
                <a:lnTo>
                  <a:pt x="10132695" y="0"/>
                </a:lnTo>
                <a:lnTo>
                  <a:pt x="101326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40671" y="488633"/>
            <a:ext cx="1585913" cy="4337685"/>
          </a:xfrm>
          <a:custGeom>
            <a:avLst/>
            <a:gdLst/>
            <a:ahLst/>
            <a:cxnLst/>
            <a:rect l="l" t="t" r="r" b="b"/>
            <a:pathLst>
              <a:path w="2378869" h="6506527">
                <a:moveTo>
                  <a:pt x="0" y="0"/>
                </a:moveTo>
                <a:lnTo>
                  <a:pt x="2378869" y="0"/>
                </a:lnTo>
                <a:lnTo>
                  <a:pt x="2378869" y="6506527"/>
                </a:lnTo>
                <a:lnTo>
                  <a:pt x="0" y="6506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6216" r="-209729" b="-581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01091" y="1997426"/>
            <a:ext cx="1603057" cy="2366010"/>
          </a:xfrm>
          <a:custGeom>
            <a:avLst/>
            <a:gdLst/>
            <a:ahLst/>
            <a:cxnLst/>
            <a:rect l="l" t="t" r="r" b="b"/>
            <a:pathLst>
              <a:path w="2404586" h="3549015">
                <a:moveTo>
                  <a:pt x="0" y="0"/>
                </a:moveTo>
                <a:lnTo>
                  <a:pt x="2404586" y="0"/>
                </a:lnTo>
                <a:lnTo>
                  <a:pt x="2404586" y="3549015"/>
                </a:lnTo>
                <a:lnTo>
                  <a:pt x="0" y="3549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4438" t="-83333" r="-206951" b="-106521"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F305DEF-FCA3-4757-9B6B-E7708F946843}"/>
              </a:ext>
            </a:extLst>
          </p:cNvPr>
          <p:cNvSpPr/>
          <p:nvPr/>
        </p:nvSpPr>
        <p:spPr>
          <a:xfrm>
            <a:off x="254000" y="554683"/>
            <a:ext cx="4622800" cy="5871517"/>
          </a:xfrm>
          <a:custGeom>
            <a:avLst/>
            <a:gdLst/>
            <a:ahLst/>
            <a:cxnLst/>
            <a:rect l="l" t="t" r="r" b="b"/>
            <a:pathLst>
              <a:path w="5813424" h="7140401">
                <a:moveTo>
                  <a:pt x="0" y="0"/>
                </a:moveTo>
                <a:lnTo>
                  <a:pt x="5813424" y="0"/>
                </a:lnTo>
                <a:lnTo>
                  <a:pt x="5813424" y="7140401"/>
                </a:lnTo>
                <a:lnTo>
                  <a:pt x="0" y="71404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7880" t="-35176" r="-189945" b="-24115"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A21262-0F61-4478-A363-2B18B0DF06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78" y="2828795"/>
            <a:ext cx="592419" cy="578596"/>
          </a:xfrm>
          <a:prstGeom prst="rect">
            <a:avLst/>
          </a:prstGeom>
        </p:spPr>
      </p:pic>
      <p:pic>
        <p:nvPicPr>
          <p:cNvPr id="7" name="LỜI THÁM TỬ 3 - TRANH 4">
            <a:hlinkClick r:id="" action="ppaction://media"/>
            <a:extLst>
              <a:ext uri="{FF2B5EF4-FFF2-40B4-BE49-F238E27FC236}">
                <a16:creationId xmlns:a16="http://schemas.microsoft.com/office/drawing/2014/main" id="{7C738632-7A4C-4428-AE5B-DBF5BDECB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11" y="6541811"/>
            <a:ext cx="324909" cy="32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55</Words>
  <Application>Microsoft Office PowerPoint</Application>
  <PresentationFormat>Widescreen</PresentationFormat>
  <Paragraphs>2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Arial</vt:lpstr>
      <vt:lpstr>Calibri</vt:lpstr>
      <vt:lpstr>Calibri Light</vt:lpstr>
      <vt:lpstr>SVN-Poky's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2022-11-15T08:22:43Z</dcterms:created>
  <dcterms:modified xsi:type="dcterms:W3CDTF">2025-04-01T02:34:03Z</dcterms:modified>
</cp:coreProperties>
</file>