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</p:sldMasterIdLst>
  <p:notesMasterIdLst>
    <p:notesMasterId r:id="rId19"/>
  </p:notesMasterIdLst>
  <p:sldIdLst>
    <p:sldId id="310" r:id="rId5"/>
    <p:sldId id="479" r:id="rId6"/>
    <p:sldId id="305" r:id="rId7"/>
    <p:sldId id="526" r:id="rId8"/>
    <p:sldId id="514" r:id="rId9"/>
    <p:sldId id="516" r:id="rId10"/>
    <p:sldId id="497" r:id="rId11"/>
    <p:sldId id="499" r:id="rId12"/>
    <p:sldId id="536" r:id="rId13"/>
    <p:sldId id="498" r:id="rId14"/>
    <p:sldId id="501" r:id="rId15"/>
    <p:sldId id="528" r:id="rId16"/>
    <p:sldId id="505" r:id="rId17"/>
    <p:sldId id="4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2" clrIdx="0">
    <p:extLst>
      <p:ext uri="{19B8F6BF-5375-455C-9EA6-DF929625EA0E}">
        <p15:presenceInfo xmlns:p15="http://schemas.microsoft.com/office/powerpoint/2012/main" userId="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F2EB"/>
    <a:srgbClr val="DE97BC"/>
    <a:srgbClr val="E68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9" autoAdjust="0"/>
    <p:restoredTop sz="85053" autoAdjust="0"/>
  </p:normalViewPr>
  <p:slideViewPr>
    <p:cSldViewPr snapToGrid="0">
      <p:cViewPr varScale="1">
        <p:scale>
          <a:sx n="98" d="100"/>
          <a:sy n="98" d="100"/>
        </p:scale>
        <p:origin x="110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200" units="cm"/>
          <inkml:channel name="T" type="integer" max="2.14748E9" units="dev"/>
        </inkml:traceFormat>
        <inkml:channelProperties>
          <inkml:channelProperty channel="X" name="resolution" value="111.30434" units="1/cm"/>
          <inkml:channelProperty channel="Y" name="resolution" value="55.81395" units="1/cm"/>
          <inkml:channelProperty channel="T" name="resolution" value="1" units="1/dev"/>
        </inkml:channelProperties>
      </inkml:inkSource>
      <inkml:timestamp xml:id="ts0" timeString="2024-10-14T08:51:57.3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22022 16789 0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4097D-D99F-43B0-B6CF-5DB2A95E224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A403F-7193-4C71-9A89-A17BFFB841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7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2AB389-C53E-4D42-8F9A-7ED952DD5AAF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83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A403F-7193-4C71-9A89-A17BFFB8415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79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A403F-7193-4C71-9A89-A17BFFB841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15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46E5C-C211-9D6C-77D9-6AEEA0578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781C91-87BC-4C1B-49CB-D95441B7B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4BADE-4D60-A1D2-86EB-A03E7A69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BD62CF-6469-EBED-2839-F193281E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661EB-A5DA-8055-B0FE-C63EA3718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8911E-1A20-A7A3-2E9E-351A4572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B2073D-2C05-A60A-53B9-68CEA0D29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4F012-14A4-EF57-8094-9E10A45EE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941EB-3566-7D90-7163-FF61624DB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3FB65-4118-B26F-0397-E98D7FF2C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2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2A881-F62A-B2D1-6972-710D3DA9C5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7DDD20-82B8-9671-D4B8-6E752C9E8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96BD0-55EE-58B1-BBA5-8A11CA7E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5477B-C79F-3D15-5DAA-9A89BCDB8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D57F5-B9A6-1FDB-D4D9-EEF51B528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23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7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93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2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3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7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67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EF41D-A21A-A120-539E-F31D001B4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0FBD0-953B-FEF3-3DB5-6CC580B1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27A33-9757-0A65-3832-81EBF324C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EBA54-ED15-ADBE-C8FC-EA067ADC5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3DC3A-27EB-83B1-99B0-7158D98A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0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42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DC83E-162A-1953-50BC-D6F178976D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E4A1B9-6394-840F-938E-4792A94163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9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56EC-CA4B-B337-9D91-E43E9466AF80}"/>
              </a:ext>
            </a:extLst>
          </p:cNvPr>
          <p:cNvSpPr/>
          <p:nvPr userDrawn="1"/>
        </p:nvSpPr>
        <p:spPr>
          <a:xfrm>
            <a:off x="424543" y="511629"/>
            <a:ext cx="11353800" cy="584562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53B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635F32-4504-02E5-0A63-7511804F55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4FFDA-68D7-17E0-456B-B344CC4A1DD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40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0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84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2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89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DF2B-CD66-B5AF-A2B7-5B9D686D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10923-7C3F-1FDA-E201-B4C236E13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C9554-F883-8A06-E1BF-22BCA193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66295-1A55-6D78-2548-48A349BF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BEE57-BFB2-3229-A8D4-CF374027F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8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49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08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495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4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21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55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30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882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A4C1-F3AD-4833-BA64-CBCCB0227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60F-D84B-41A5-85AD-A2B95BE9C5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7570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A4C1-F3AD-4833-BA64-CBCCB0227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60F-D84B-41A5-85AD-A2B95BE9C5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17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ECF23-AFFD-558E-F1E6-72459C50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BB5ED-FFEB-4849-C58E-2B54DADAEC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2D44A-01D7-889E-7079-0E99C8FEC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45FC26-DD5A-351B-A430-652E6A2E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80E4D-43EC-3307-BDFC-FC19769C6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A2C14-5F98-7ADA-A0A2-627366AB7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9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A4C1-F3AD-4833-BA64-CBCCB0227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60F-D84B-41A5-85AD-A2B95BE9C5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531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A4C1-F3AD-4833-BA64-CBCCB0227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60F-D84B-41A5-85AD-A2B95BE9C5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633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700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00" b="1"/>
            </a:lvl4pPr>
            <a:lvl5pPr marL="2438278" indent="0">
              <a:buNone/>
              <a:defRPr sz="2100" b="1"/>
            </a:lvl5pPr>
            <a:lvl6pPr marL="3047848" indent="0">
              <a:buNone/>
              <a:defRPr sz="2100" b="1"/>
            </a:lvl6pPr>
            <a:lvl7pPr marL="3657418" indent="0">
              <a:buNone/>
              <a:defRPr sz="2100" b="1"/>
            </a:lvl7pPr>
            <a:lvl8pPr marL="4266987" indent="0">
              <a:buNone/>
              <a:defRPr sz="2100" b="1"/>
            </a:lvl8pPr>
            <a:lvl9pPr marL="487655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A4C1-F3AD-4833-BA64-CBCCB0227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60F-D84B-41A5-85AD-A2B95BE9C5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4738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A4C1-F3AD-4833-BA64-CBCCB0227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60F-D84B-41A5-85AD-A2B95BE9C5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1341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A4C1-F3AD-4833-BA64-CBCCB0227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60F-D84B-41A5-85AD-A2B95BE9C5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014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A4C1-F3AD-4833-BA64-CBCCB0227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60F-D84B-41A5-85AD-A2B95BE9C5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357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70" indent="0">
              <a:buNone/>
              <a:defRPr sz="3700"/>
            </a:lvl2pPr>
            <a:lvl3pPr marL="1219140" indent="0">
              <a:buNone/>
              <a:defRPr sz="3200"/>
            </a:lvl3pPr>
            <a:lvl4pPr marL="1828709" indent="0">
              <a:buNone/>
              <a:defRPr sz="2700"/>
            </a:lvl4pPr>
            <a:lvl5pPr marL="2438278" indent="0">
              <a:buNone/>
              <a:defRPr sz="2700"/>
            </a:lvl5pPr>
            <a:lvl6pPr marL="3047848" indent="0">
              <a:buNone/>
              <a:defRPr sz="2700"/>
            </a:lvl6pPr>
            <a:lvl7pPr marL="3657418" indent="0">
              <a:buNone/>
              <a:defRPr sz="2700"/>
            </a:lvl7pPr>
            <a:lvl8pPr marL="4266987" indent="0">
              <a:buNone/>
              <a:defRPr sz="2700"/>
            </a:lvl8pPr>
            <a:lvl9pPr marL="487655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70" indent="0">
              <a:buNone/>
              <a:defRPr sz="1600"/>
            </a:lvl2pPr>
            <a:lvl3pPr marL="1219140" indent="0">
              <a:buNone/>
              <a:defRPr sz="1300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A4C1-F3AD-4833-BA64-CBCCB0227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60F-D84B-41A5-85AD-A2B95BE9C5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2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A4C1-F3AD-4833-BA64-CBCCB0227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60F-D84B-41A5-85AD-A2B95BE9C5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698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A4C1-F3AD-4833-BA64-CBCCB0227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1860F-D84B-41A5-85AD-A2B95BE9C5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655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98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58B2F-8BCB-26CD-BE79-1C4D20D03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A4FDD-3A58-277D-86BE-A149DAE09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BA04C1-AB6B-293F-F72B-0D5C5AC4B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77808-87A5-C3C0-0F13-18F94F424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0D6EEA-4FD5-A84D-3624-FBCE8BFD8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B9A597-3214-F438-7BD5-811F4FF5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1EF7F-06C8-4C68-9047-8860C147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65BC2D-8E4E-BB2C-0F20-0F0E8FED1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5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52D2-C4AA-900D-0D67-E2201AFA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0675E3-576D-1EBB-9805-CD552460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C0420A-F530-2F8A-E71A-CEA8DF70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1FDDF5-A657-676F-ADB9-BA0F0B03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3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7D6056-ADEE-ED9D-4B12-484411C2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36731-8776-4F13-A102-4810ADC69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1DC0A-FDE7-806F-9380-B62EC751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2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E36C-365B-E7F9-FCA8-460FA210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E048-FBD3-FD14-2D76-20F8834E0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185FCD-CAF3-1733-0D78-1EB399723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7A3C1-050E-00DA-BF79-DF3AE26F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65A66-3A95-6A06-5057-D47B4666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DD6BC4-B9DD-FD21-3C69-E594EF89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E010D-FF7D-81CB-2FE6-7D1AB4E5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7E8EF5-2943-658E-84E4-FBDE6EDE6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6F716-A8E8-6B1E-8BFB-AD3B40CD7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86A5B-A379-DE57-FCE9-D7043990B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A396B-409F-40BB-B5B7-D48CDCE46E2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58FE5-BEF2-405F-FC64-C5D15964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210405-3336-0541-6BEC-CAA3228EF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9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5E2AA-BA58-AB15-9C28-E55E9F143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3FC31-E9C8-70A7-062B-F7E12AD6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4B812-6C72-5B71-AE95-6D1FEE437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A396B-409F-40BB-B5B7-D48CDCE46E29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A90DE-C15C-DD21-A6DD-F0416587C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5AA8A-6202-E2D0-91D4-2952C4A8D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2E6AA-ADD0-4016-87AE-F08B6BD06D5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C90F917-486B-906D-3330-1C5390C2011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EA9A6C-B093-217D-9A5E-17ECDE5369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9DF192-E1C2-4DFD-CB19-44A75141B02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20880B-F1F8-6D08-852F-D169C10A34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6D5260-55B3-3A2A-7E81-265A6049750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4F433A2-C238-7F3E-8F29-644552EDF68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3D5FD8-820C-2188-7F1C-6C6B361861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AFB7F9-FF09-DEBB-76A5-D945F9869F5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28E8F4-BE3B-783C-E0D1-53F1712CF53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0C2B54-636F-7D19-DCCC-D7F82E81A4E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82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3C30F55-FF9B-F5E0-A943-239DB8490B5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19F64-00D2-D215-E83F-30957B502D6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212FDE-A8E2-C591-D646-AD86838A6F8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7ED43-6F81-7A5E-6700-ADC2B2F992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5C2EAC-9545-9D4A-729B-A3C860F6F08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1BF421-28D7-C300-4FB7-2FBE2AD4287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C384F3-4CCA-767A-9EE4-5FA6AA09338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B45BA-42BC-605E-4094-20CFD25F2C9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8E9A3C-03DC-1308-54C4-A5D7A6BC44A1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7CBA3B-F651-EC5F-2AF1-FCADA510690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6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41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4" tIns="60957" rIns="121914" bIns="6095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4" tIns="60957" rIns="121914" bIns="6095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625CA4C1-F3AD-4833-BA64-CBCCB022750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12/19/2024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14" tIns="60957" rIns="121914" bIns="6095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40"/>
            <a:fld id="{A7C1860F-D84B-41A5-85AD-A2B95BE9C5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3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12191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6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40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6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93C5D11-8AEA-4606-9405-1C847B8410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881" y="5631211"/>
            <a:ext cx="735107" cy="576436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80" l="0" r="961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32" y="-4721460"/>
            <a:ext cx="556391" cy="51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Clipart Woman Teacher - Clip Art Teacher Female Png, Transparent Png -  kind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8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621" y="1427212"/>
            <a:ext cx="2499351" cy="564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044651" y="1703405"/>
            <a:ext cx="4891712" cy="1754322"/>
          </a:xfrm>
          <a:prstGeom prst="rect">
            <a:avLst/>
          </a:prstGeom>
          <a:noFill/>
        </p:spPr>
        <p:txBody>
          <a:bodyPr wrap="none" lIns="91434" tIns="45718" rIns="91434" bIns="45718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2A4</a:t>
            </a:r>
          </a:p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GVCN: VŨ THỊ THOA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500" b="100000" l="6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459"/>
          <a:stretch/>
        </p:blipFill>
        <p:spPr bwMode="auto">
          <a:xfrm>
            <a:off x="-355704" y="4252056"/>
            <a:ext cx="6146904" cy="263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6275" y="148473"/>
            <a:ext cx="38046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ĐẠI BẢN 1</a:t>
            </a:r>
          </a:p>
        </p:txBody>
      </p:sp>
    </p:spTree>
    <p:extLst>
      <p:ext uri="{BB962C8B-B14F-4D97-AF65-F5344CB8AC3E}">
        <p14:creationId xmlns:p14="http://schemas.microsoft.com/office/powerpoint/2010/main" val="385847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EF9C7C-8E5D-426C-BC41-E8450A4BD31A}"/>
              </a:ext>
            </a:extLst>
          </p:cNvPr>
          <p:cNvSpPr txBox="1"/>
          <p:nvPr/>
        </p:nvSpPr>
        <p:spPr>
          <a:xfrm>
            <a:off x="1323478" y="1825069"/>
            <a:ext cx="17769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D2F57-BE55-0466-79C6-A73DD90AF895}"/>
              </a:ext>
            </a:extLst>
          </p:cNvPr>
          <p:cNvSpPr txBox="1"/>
          <p:nvPr/>
        </p:nvSpPr>
        <p:spPr>
          <a:xfrm>
            <a:off x="3066443" y="1854705"/>
            <a:ext cx="33878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 = 10 +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CC2EC-AD0E-C05D-4AC5-14D801A2B86C}"/>
              </a:ext>
            </a:extLst>
          </p:cNvPr>
          <p:cNvSpPr txBox="1"/>
          <p:nvPr/>
        </p:nvSpPr>
        <p:spPr>
          <a:xfrm>
            <a:off x="1491944" y="2592077"/>
            <a:ext cx="14421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 –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804EE-27B1-E43A-B5DA-ACD996580BE9}"/>
              </a:ext>
            </a:extLst>
          </p:cNvPr>
          <p:cNvSpPr txBox="1"/>
          <p:nvPr/>
        </p:nvSpPr>
        <p:spPr>
          <a:xfrm>
            <a:off x="3573482" y="260775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DBE8C-458B-2D3C-9E99-F79D42FF4DD8}"/>
              </a:ext>
            </a:extLst>
          </p:cNvPr>
          <p:cNvSpPr txBox="1"/>
          <p:nvPr/>
        </p:nvSpPr>
        <p:spPr>
          <a:xfrm>
            <a:off x="1714601" y="3609492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 +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01178B-C59B-4C7F-F759-458C9E5BDB5B}"/>
              </a:ext>
            </a:extLst>
          </p:cNvPr>
          <p:cNvSpPr txBox="1"/>
          <p:nvPr/>
        </p:nvSpPr>
        <p:spPr>
          <a:xfrm>
            <a:off x="3554035" y="3649517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5466AD-3FCA-5800-A61B-A6EE10EB3F2B}"/>
              </a:ext>
            </a:extLst>
          </p:cNvPr>
          <p:cNvGrpSpPr/>
          <p:nvPr/>
        </p:nvGrpSpPr>
        <p:grpSpPr>
          <a:xfrm>
            <a:off x="2754526" y="2624146"/>
            <a:ext cx="884951" cy="707886"/>
            <a:chOff x="2515719" y="2483702"/>
            <a:chExt cx="884951" cy="707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6399CD3-6AA9-250F-94F9-E5A2FF5F45D4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73C9CA-9456-F709-8DD0-BA9940C03D11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6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8C6AD0-38B4-BAA6-7D5F-480864252A0F}"/>
              </a:ext>
            </a:extLst>
          </p:cNvPr>
          <p:cNvGrpSpPr/>
          <p:nvPr/>
        </p:nvGrpSpPr>
        <p:grpSpPr>
          <a:xfrm>
            <a:off x="4126068" y="2676844"/>
            <a:ext cx="884951" cy="707886"/>
            <a:chOff x="2515719" y="2483702"/>
            <a:chExt cx="884951" cy="707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44D4BFB-6809-A10A-CA71-7ED584EA034B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E87041-7898-D269-0F70-0ABC949A521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4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76E42D-BE4B-FA38-0515-DF20DBE7732D}"/>
              </a:ext>
            </a:extLst>
          </p:cNvPr>
          <p:cNvGrpSpPr/>
          <p:nvPr/>
        </p:nvGrpSpPr>
        <p:grpSpPr>
          <a:xfrm>
            <a:off x="2752689" y="3671047"/>
            <a:ext cx="884951" cy="707886"/>
            <a:chOff x="2515719" y="2483702"/>
            <a:chExt cx="884951" cy="707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4C26D77-82F0-D31E-89B2-BD27B04D1A2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BA4E0A-8BD3-1022-A9AF-28676AEE545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1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452995-C54A-F3A4-FA6B-EA7D8BEFF9F9}"/>
              </a:ext>
            </a:extLst>
          </p:cNvPr>
          <p:cNvGrpSpPr/>
          <p:nvPr/>
        </p:nvGrpSpPr>
        <p:grpSpPr>
          <a:xfrm>
            <a:off x="4117075" y="3714904"/>
            <a:ext cx="884951" cy="707886"/>
            <a:chOff x="2515719" y="2483702"/>
            <a:chExt cx="884951" cy="70788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721DC80-DF80-964A-9ADA-1BD17A3B1CAE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CFFFA0-692A-7BC0-D388-178BE1FE01E0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5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F3063C-D188-2A6F-3CCE-B7B388B7C0AB}"/>
              </a:ext>
            </a:extLst>
          </p:cNvPr>
          <p:cNvGrpSpPr/>
          <p:nvPr/>
        </p:nvGrpSpPr>
        <p:grpSpPr>
          <a:xfrm>
            <a:off x="4130335" y="3685510"/>
            <a:ext cx="815472" cy="744927"/>
            <a:chOff x="3208176" y="5138974"/>
            <a:chExt cx="815472" cy="744927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2D7A321-2314-858F-7DC1-31CBD68CF24E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FBF02D2-8937-B337-1CF4-7FBC70702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B4BF374-3F3D-8F6F-6F06-BD46ED48690D}"/>
              </a:ext>
            </a:extLst>
          </p:cNvPr>
          <p:cNvSpPr/>
          <p:nvPr/>
        </p:nvSpPr>
        <p:spPr>
          <a:xfrm>
            <a:off x="1549497" y="4707936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D94113-FF76-89C9-6327-4727723C0428}"/>
              </a:ext>
            </a:extLst>
          </p:cNvPr>
          <p:cNvSpPr txBox="1"/>
          <p:nvPr/>
        </p:nvSpPr>
        <p:spPr>
          <a:xfrm>
            <a:off x="1639236" y="4719806"/>
            <a:ext cx="24156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 – 6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14D7C6-1D58-1BE9-1930-25838FABF1AE}"/>
              </a:ext>
            </a:extLst>
          </p:cNvPr>
          <p:cNvGrpSpPr/>
          <p:nvPr/>
        </p:nvGrpSpPr>
        <p:grpSpPr>
          <a:xfrm>
            <a:off x="3840344" y="4781361"/>
            <a:ext cx="884951" cy="707886"/>
            <a:chOff x="2515719" y="2483702"/>
            <a:chExt cx="884951" cy="70788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4FA1EA2-B1BB-1449-0DDF-DBC11256970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B89B679-F5DD-F025-A3D3-0C8BE3195395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5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B2CC6D-7EF5-CF24-B848-F71C6D85B038}"/>
              </a:ext>
            </a:extLst>
          </p:cNvPr>
          <p:cNvGrpSpPr/>
          <p:nvPr/>
        </p:nvGrpSpPr>
        <p:grpSpPr>
          <a:xfrm>
            <a:off x="3827890" y="4731285"/>
            <a:ext cx="815472" cy="744927"/>
            <a:chOff x="3208176" y="5138974"/>
            <a:chExt cx="815472" cy="74492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B115A4A-B4A5-AFF4-2E35-832CBB60AC54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EB620FB-4483-A679-C072-4B8BC246A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CEFC823-8C0C-BAB0-AD9A-466C20DF594D}"/>
              </a:ext>
            </a:extLst>
          </p:cNvPr>
          <p:cNvSpPr txBox="1"/>
          <p:nvPr/>
        </p:nvSpPr>
        <p:spPr>
          <a:xfrm>
            <a:off x="1877917" y="984899"/>
            <a:ext cx="4576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 – 6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F3C7CFA-BA80-672B-E22A-576FC574F2A9}"/>
              </a:ext>
            </a:extLst>
          </p:cNvPr>
          <p:cNvSpPr txBox="1"/>
          <p:nvPr/>
        </p:nvSpPr>
        <p:spPr>
          <a:xfrm>
            <a:off x="6586569" y="1825069"/>
            <a:ext cx="1844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5ED949B-B005-8E5A-7C4E-A0FD09DDF90C}"/>
              </a:ext>
            </a:extLst>
          </p:cNvPr>
          <p:cNvSpPr txBox="1"/>
          <p:nvPr/>
        </p:nvSpPr>
        <p:spPr>
          <a:xfrm>
            <a:off x="8397341" y="1854705"/>
            <a:ext cx="31524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 = 10 + 3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9128204-88D9-495F-789E-EACD9DB2FD08}"/>
              </a:ext>
            </a:extLst>
          </p:cNvPr>
          <p:cNvSpPr txBox="1"/>
          <p:nvPr/>
        </p:nvSpPr>
        <p:spPr>
          <a:xfrm>
            <a:off x="6875971" y="2645542"/>
            <a:ext cx="15359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AA3DA5-7ED6-29C6-56DE-C0D3B39C4E5A}"/>
              </a:ext>
            </a:extLst>
          </p:cNvPr>
          <p:cNvSpPr txBox="1"/>
          <p:nvPr/>
        </p:nvSpPr>
        <p:spPr>
          <a:xfrm>
            <a:off x="8913239" y="2627158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4B7943-0BD3-5564-484F-4F38373DF860}"/>
              </a:ext>
            </a:extLst>
          </p:cNvPr>
          <p:cNvSpPr txBox="1"/>
          <p:nvPr/>
        </p:nvSpPr>
        <p:spPr>
          <a:xfrm>
            <a:off x="6998879" y="3535598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42C6D0-4BB7-3FCA-ED82-3F20C9EE2067}"/>
              </a:ext>
            </a:extLst>
          </p:cNvPr>
          <p:cNvSpPr txBox="1"/>
          <p:nvPr/>
        </p:nvSpPr>
        <p:spPr>
          <a:xfrm>
            <a:off x="8886218" y="3550246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9ED1518-740E-FF26-3A71-6333F5C51F04}"/>
              </a:ext>
            </a:extLst>
          </p:cNvPr>
          <p:cNvGrpSpPr/>
          <p:nvPr/>
        </p:nvGrpSpPr>
        <p:grpSpPr>
          <a:xfrm>
            <a:off x="8085424" y="2624146"/>
            <a:ext cx="884951" cy="707886"/>
            <a:chOff x="2515719" y="2483702"/>
            <a:chExt cx="884951" cy="707886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10B86141-8D9A-659C-7176-098815CC7EF5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5179276-1066-8020-8DBA-92E958DB900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5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C8AE4F-7644-47A0-E44C-74248AAFA824}"/>
              </a:ext>
            </a:extLst>
          </p:cNvPr>
          <p:cNvGrpSpPr/>
          <p:nvPr/>
        </p:nvGrpSpPr>
        <p:grpSpPr>
          <a:xfrm>
            <a:off x="9437336" y="2616747"/>
            <a:ext cx="884951" cy="707886"/>
            <a:chOff x="2515719" y="2483702"/>
            <a:chExt cx="884951" cy="707886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50F2A4F4-A7B4-DE3C-A1CF-C930A10C27C0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B336724-8F02-1267-654F-F18776795EF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5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B1C456E-77CE-09C6-3B41-D3BAE26892F8}"/>
              </a:ext>
            </a:extLst>
          </p:cNvPr>
          <p:cNvGrpSpPr/>
          <p:nvPr/>
        </p:nvGrpSpPr>
        <p:grpSpPr>
          <a:xfrm>
            <a:off x="8015891" y="3585651"/>
            <a:ext cx="884951" cy="731813"/>
            <a:chOff x="2452323" y="2459775"/>
            <a:chExt cx="884951" cy="731813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E1F8A81-1269-D1BB-0F94-FAA6B219583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9B6FB30-9078-4CA9-DFC3-4D2EDD4077A0}"/>
                </a:ext>
              </a:extLst>
            </p:cNvPr>
            <p:cNvSpPr txBox="1"/>
            <p:nvPr/>
          </p:nvSpPr>
          <p:spPr>
            <a:xfrm>
              <a:off x="2452323" y="2459775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3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8461EFA-DC51-2206-CD02-67CB9D7D7B8B}"/>
              </a:ext>
            </a:extLst>
          </p:cNvPr>
          <p:cNvGrpSpPr/>
          <p:nvPr/>
        </p:nvGrpSpPr>
        <p:grpSpPr>
          <a:xfrm>
            <a:off x="9461232" y="3596544"/>
            <a:ext cx="884951" cy="707886"/>
            <a:chOff x="2515719" y="2483702"/>
            <a:chExt cx="884951" cy="707886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C470675-AD24-A111-FBDD-A9837BAC6D0A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BA34AAD-BCC1-B8D8-FB7D-4D3A9022E2C8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8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4950CCA-7D9C-3E35-0A2C-FE3236B91370}"/>
              </a:ext>
            </a:extLst>
          </p:cNvPr>
          <p:cNvGrpSpPr/>
          <p:nvPr/>
        </p:nvGrpSpPr>
        <p:grpSpPr>
          <a:xfrm>
            <a:off x="8085780" y="2587105"/>
            <a:ext cx="815472" cy="744927"/>
            <a:chOff x="3208176" y="5138974"/>
            <a:chExt cx="815472" cy="744927"/>
          </a:xfrm>
        </p:grpSpPr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3C99B9D0-6B24-3B7D-B67B-E51E2A191269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C820233F-B895-6B47-3FE7-14A8E76288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C9821CA-38EA-7139-4989-873B917388A6}"/>
              </a:ext>
            </a:extLst>
          </p:cNvPr>
          <p:cNvGrpSpPr/>
          <p:nvPr/>
        </p:nvGrpSpPr>
        <p:grpSpPr>
          <a:xfrm>
            <a:off x="9424993" y="2593735"/>
            <a:ext cx="815472" cy="744927"/>
            <a:chOff x="3208176" y="5138974"/>
            <a:chExt cx="815472" cy="744927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9BB9EA74-F5FF-B61A-E638-5D95AC3A4158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F9686B0-B119-0DB4-5FA2-9CF206B7C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0A1AFA0-7624-3C15-38B9-AAFF188A8519}"/>
              </a:ext>
            </a:extLst>
          </p:cNvPr>
          <p:cNvGrpSpPr/>
          <p:nvPr/>
        </p:nvGrpSpPr>
        <p:grpSpPr>
          <a:xfrm>
            <a:off x="9472075" y="3546123"/>
            <a:ext cx="815472" cy="744927"/>
            <a:chOff x="3208176" y="5138974"/>
            <a:chExt cx="815472" cy="744927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4FBEF60-831C-EA17-F2E8-38CA9B164C10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516F9BB5-91C3-899F-D601-BD62E9C56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E1E81BF-E3B5-9E4C-12A8-102B86CC1B0C}"/>
              </a:ext>
            </a:extLst>
          </p:cNvPr>
          <p:cNvGrpSpPr/>
          <p:nvPr/>
        </p:nvGrpSpPr>
        <p:grpSpPr>
          <a:xfrm>
            <a:off x="8077836" y="3624813"/>
            <a:ext cx="815472" cy="744927"/>
            <a:chOff x="3208176" y="5138974"/>
            <a:chExt cx="815472" cy="74492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4B0CA019-DBA1-ED6F-46A4-9DE67DC8A7AC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658BC09A-E8D9-A1E7-F562-F13B682B7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B9B00DC-566E-7DF2-C343-EB8E73F5731D}"/>
              </a:ext>
            </a:extLst>
          </p:cNvPr>
          <p:cNvSpPr/>
          <p:nvPr/>
        </p:nvSpPr>
        <p:spPr>
          <a:xfrm>
            <a:off x="6880395" y="4639109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AC8B979-29DE-DF8B-427D-C863079688FF}"/>
              </a:ext>
            </a:extLst>
          </p:cNvPr>
          <p:cNvSpPr txBox="1"/>
          <p:nvPr/>
        </p:nvSpPr>
        <p:spPr>
          <a:xfrm>
            <a:off x="7150871" y="4651534"/>
            <a:ext cx="21143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 – 5=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D990CC-1CA4-226A-94DF-2E322FF54D53}"/>
              </a:ext>
            </a:extLst>
          </p:cNvPr>
          <p:cNvGrpSpPr/>
          <p:nvPr/>
        </p:nvGrpSpPr>
        <p:grpSpPr>
          <a:xfrm>
            <a:off x="9171242" y="4712534"/>
            <a:ext cx="884951" cy="707886"/>
            <a:chOff x="2515719" y="2483702"/>
            <a:chExt cx="884951" cy="707886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D3F6C5A7-31EB-979D-CEFE-177A1C954642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78C6994-FB24-68DC-4CC4-EC835F7A85B3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8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D65B4C2-602B-4CBE-595A-5D1C8E6E3FC4}"/>
              </a:ext>
            </a:extLst>
          </p:cNvPr>
          <p:cNvGrpSpPr/>
          <p:nvPr/>
        </p:nvGrpSpPr>
        <p:grpSpPr>
          <a:xfrm>
            <a:off x="9166988" y="4675493"/>
            <a:ext cx="815472" cy="744927"/>
            <a:chOff x="3208176" y="5138974"/>
            <a:chExt cx="815472" cy="744927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272E26D3-D765-FB38-7A08-8C3F8DE70435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1DF4E79-3629-29C9-4809-E3900660E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3DD35A4-3B6B-6646-BDBA-5678A780C4D4}"/>
              </a:ext>
            </a:extLst>
          </p:cNvPr>
          <p:cNvCxnSpPr>
            <a:cxnSpLocks/>
          </p:cNvCxnSpPr>
          <p:nvPr/>
        </p:nvCxnSpPr>
        <p:spPr>
          <a:xfrm>
            <a:off x="6313714" y="984899"/>
            <a:ext cx="0" cy="4786078"/>
          </a:xfrm>
          <a:prstGeom prst="line">
            <a:avLst/>
          </a:prstGeom>
          <a:ln w="57150">
            <a:solidFill>
              <a:srgbClr val="DE97B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>
            <a:extLst>
              <a:ext uri="{FF2B5EF4-FFF2-40B4-BE49-F238E27FC236}">
                <a16:creationId xmlns:a16="http://schemas.microsoft.com/office/drawing/2014/main" id="{338BC7D5-ECCF-865D-805F-669A80AA08C3}"/>
              </a:ext>
            </a:extLst>
          </p:cNvPr>
          <p:cNvSpPr txBox="1"/>
          <p:nvPr/>
        </p:nvSpPr>
        <p:spPr>
          <a:xfrm>
            <a:off x="7145921" y="941712"/>
            <a:ext cx="45763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13 – 5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F382E9DB-5AE4-C905-EF72-DD2EC543F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02" y="629942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5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32" grpId="0" animBg="1"/>
      <p:bldP spid="33" grpId="0"/>
      <p:bldP spid="44" grpId="0"/>
      <p:bldP spid="45" grpId="0"/>
      <p:bldP spid="46" grpId="0"/>
      <p:bldP spid="47" grpId="0"/>
      <p:bldP spid="48" grpId="0"/>
      <p:bldP spid="49" grpId="0"/>
      <p:bldP spid="74" grpId="0" animBg="1"/>
      <p:bldP spid="75" grpId="0"/>
      <p:bldP spid="1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9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8137FE-4751-01F8-84EC-11D0FA69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660" t="29799" r="73125" b="50000"/>
          <a:stretch/>
        </p:blipFill>
        <p:spPr>
          <a:xfrm>
            <a:off x="519289" y="1596867"/>
            <a:ext cx="3913682" cy="1570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013DFF-2ABC-1F13-A33E-1FA7D21D41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611" b="49259" l="28177" r="38750">
                        <a14:foregroundMark x1="31406" y1="34352" x2="32865" y2="33611"/>
                        <a14:foregroundMark x1="33125" y1="33796" x2="32969" y2="34074"/>
                        <a14:foregroundMark x1="29010" y1="46574" x2="30052" y2="46019"/>
                        <a14:foregroundMark x1="33594" y1="48519" x2="35260" y2="48519"/>
                        <a14:foregroundMark x1="28385" y1="46019" x2="30833" y2="46019"/>
                        <a14:backgroundMark x1="32292" y1="49074" x2="32708" y2="50833"/>
                        <a14:backgroundMark x1="31406" y1="50278" x2="32031" y2="5157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893" t="32599" r="59892" b="48875"/>
          <a:stretch/>
        </p:blipFill>
        <p:spPr>
          <a:xfrm>
            <a:off x="4097867" y="1662665"/>
            <a:ext cx="2773504" cy="1440232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DFAADD-D387-C493-3039-BB5952E4A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9036" t="29799" r="45756" b="50000"/>
          <a:stretch/>
        </p:blipFill>
        <p:spPr>
          <a:xfrm>
            <a:off x="7483474" y="1596867"/>
            <a:ext cx="3432881" cy="1570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B631D9-176A-8DE9-7036-9998E036FA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607" t="66873" r="71664" b="14461"/>
          <a:stretch/>
        </p:blipFill>
        <p:spPr>
          <a:xfrm>
            <a:off x="1049867" y="4776161"/>
            <a:ext cx="3320259" cy="1451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909770-D98C-9467-CBD0-D3E831BEE7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836" t="67329" r="57435" b="14005"/>
          <a:stretch/>
        </p:blipFill>
        <p:spPr>
          <a:xfrm>
            <a:off x="5078184" y="4776161"/>
            <a:ext cx="2774954" cy="14511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BD36CC-ACF1-4F50-1E09-56F696DBA4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1957" t="66546" r="45641" b="14788"/>
          <a:stretch/>
        </p:blipFill>
        <p:spPr>
          <a:xfrm>
            <a:off x="7949964" y="4776161"/>
            <a:ext cx="3432881" cy="1451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A932F-538B-5077-B84B-FC1255F460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889" b="64167" l="8698" r="58542">
                        <a14:foregroundMark x1="8698" y1="60648" x2="56563" y2="57315"/>
                        <a14:foregroundMark x1="25521" y1="63056" x2="32813" y2="63426"/>
                        <a14:foregroundMark x1="32813" y1="63426" x2="53177" y2="61111"/>
                        <a14:foregroundMark x1="53177" y1="61111" x2="56302" y2="62222"/>
                        <a14:foregroundMark x1="57969" y1="57593" x2="58542" y2="61204"/>
                        <a14:foregroundMark x1="55104" y1="60741" x2="56302" y2="61481"/>
                        <a14:foregroundMark x1="22500" y1="56204" x2="23125" y2="56667"/>
                        <a14:foregroundMark x1="18854" y1="55093" x2="21927" y2="55093"/>
                        <a14:backgroundMark x1="23542" y1="53333" x2="24010" y2="5388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46" t="52617" r="40521" b="34478"/>
          <a:stretch/>
        </p:blipFill>
        <p:spPr>
          <a:xfrm>
            <a:off x="2527980" y="3372782"/>
            <a:ext cx="7136039" cy="1003275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9051C0E-53BF-55CD-5564-1598C0A6922D}"/>
              </a:ext>
            </a:extLst>
          </p:cNvPr>
          <p:cNvSpPr/>
          <p:nvPr/>
        </p:nvSpPr>
        <p:spPr>
          <a:xfrm>
            <a:off x="4192044" y="3070704"/>
            <a:ext cx="593997" cy="496684"/>
          </a:xfrm>
          <a:custGeom>
            <a:avLst/>
            <a:gdLst>
              <a:gd name="connsiteX0" fmla="*/ 0 w 1628775"/>
              <a:gd name="connsiteY0" fmla="*/ 914400 h 914400"/>
              <a:gd name="connsiteX1" fmla="*/ 971550 w 1628775"/>
              <a:gd name="connsiteY1" fmla="*/ 357188 h 914400"/>
              <a:gd name="connsiteX2" fmla="*/ 1121569 w 1628775"/>
              <a:gd name="connsiteY2" fmla="*/ 278606 h 914400"/>
              <a:gd name="connsiteX3" fmla="*/ 1628775 w 1628775"/>
              <a:gd name="connsiteY3" fmla="*/ 0 h 914400"/>
              <a:gd name="connsiteX4" fmla="*/ 1628775 w 1628775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8775" h="914400">
                <a:moveTo>
                  <a:pt x="0" y="914400"/>
                </a:moveTo>
                <a:lnTo>
                  <a:pt x="971550" y="357188"/>
                </a:lnTo>
                <a:cubicBezTo>
                  <a:pt x="1158478" y="251222"/>
                  <a:pt x="1121569" y="278606"/>
                  <a:pt x="1121569" y="278606"/>
                </a:cubicBezTo>
                <a:lnTo>
                  <a:pt x="1628775" y="0"/>
                </a:lnTo>
                <a:lnTo>
                  <a:pt x="1628775" y="0"/>
                </a:lnTo>
              </a:path>
            </a:pathLst>
          </a:custGeom>
          <a:solidFill>
            <a:schemeClr val="tx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A84AF5-AFB6-109B-AB01-9C5D693532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800" y="480220"/>
            <a:ext cx="1347333" cy="1603387"/>
          </a:xfrm>
          <a:prstGeom prst="rect">
            <a:avLst/>
          </a:prstGeom>
        </p:spPr>
      </p:pic>
      <p:pic>
        <p:nvPicPr>
          <p:cNvPr id="3" name="tho_la_mot_loai_vat_nuoi_thich_o_noi_co_khong_khi_2105f737-c77c-484c-a45f-e26f47f0c1fb">
            <a:hlinkClick r:id="" action="ppaction://media"/>
            <a:extLst>
              <a:ext uri="{FF2B5EF4-FFF2-40B4-BE49-F238E27FC236}">
                <a16:creationId xmlns:a16="http://schemas.microsoft.com/office/drawing/2014/main" id="{C8D10C79-6BF7-4CBB-B569-6CDAE6FDA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8"/>
          <a:stretch/>
        </p:blipFill>
        <p:spPr>
          <a:xfrm>
            <a:off x="0" y="4699322"/>
            <a:ext cx="12192000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170" y="3744185"/>
            <a:ext cx="1170490" cy="117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1A2813-B2E5-B2ED-08D0-98835C67DB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524" y="4730301"/>
            <a:ext cx="2296413" cy="22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970856F-D43A-B85C-DE91-4A21D5004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7" y="537761"/>
            <a:ext cx="1508567" cy="188570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2F6C48A-CFE0-641F-17A1-C0392A9A3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456" y="920786"/>
            <a:ext cx="782730" cy="782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827472-A715-4AAF-BB15-DEE0199DDC26}"/>
              </a:ext>
            </a:extLst>
          </p:cNvPr>
          <p:cNvSpPr txBox="1"/>
          <p:nvPr/>
        </p:nvSpPr>
        <p:spPr>
          <a:xfrm>
            <a:off x="1452046" y="2517149"/>
            <a:ext cx="96028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Trò</a:t>
            </a:r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chơi</a:t>
            </a:r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: </a:t>
            </a:r>
            <a:r>
              <a:rPr lang="en-US" sz="88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Xây</a:t>
            </a:r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solidFill>
                  <a:schemeClr val="accent6">
                    <a:lumMod val="75000"/>
                  </a:schemeClr>
                </a:solidFill>
                <a:latin typeface="HP001 4 hàng" panose="020B0603050302020204" pitchFamily="34" charset="0"/>
              </a:rPr>
              <a:t>nhà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1690B87-99A7-4F82-9334-13D57BD70EA7}"/>
                  </a:ext>
                </a:extLst>
              </p14:cNvPr>
              <p14:cNvContentPartPr/>
              <p14:nvPr/>
            </p14:nvContentPartPr>
            <p14:xfrm>
              <a:off x="7927920" y="6044040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1690B87-99A7-4F82-9334-13D57BD70E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18560" y="603468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32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upbeat-travel-happy-vlog-fun-vacation-background-music-intro-theme-247352">
            <a:hlinkClick r:id="" action="ppaction://media"/>
            <a:extLst>
              <a:ext uri="{FF2B5EF4-FFF2-40B4-BE49-F238E27FC236}">
                <a16:creationId xmlns:a16="http://schemas.microsoft.com/office/drawing/2014/main" id="{30614308-0749-48BF-A5CE-726950B016E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619500"/>
            <a:ext cx="487363" cy="487363"/>
          </a:xfrm>
        </p:spPr>
      </p:pic>
      <p:pic>
        <p:nvPicPr>
          <p:cNvPr id="4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7549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3BE031-FB3F-7A65-2D11-BFDF4A023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3E606D-F455-5FC2-89A2-764DA2250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525"/>
            <a:ext cx="12192000" cy="58057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687F93-B4C9-A0A5-D2CB-A7BCF558A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699322"/>
            <a:ext cx="4757195" cy="215867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770" y="3306944"/>
            <a:ext cx="4236835" cy="42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BF10C-5B92-4B2B-BFA6-543D62DE8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DE868-4C53-4795-8905-4732B84FE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19B4A-9231-42ED-91B0-C9CF8576C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" y="365125"/>
            <a:ext cx="1108964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1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BF10C-5B92-4B2B-BFA6-543D62DE8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DE868-4C53-4795-8905-4732B84FE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919B4A-9231-42ED-91B0-C9CF8576C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" y="0"/>
            <a:ext cx="11927840" cy="89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85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49086E07-DF52-EF4D-D2D2-B641FD71EE34}"/>
              </a:ext>
            </a:extLst>
          </p:cNvPr>
          <p:cNvSpPr txBox="1"/>
          <p:nvPr/>
        </p:nvSpPr>
        <p:spPr>
          <a:xfrm>
            <a:off x="982980" y="1220367"/>
            <a:ext cx="1009142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có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 11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viên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 bi,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cho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 Mai 5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viên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 bi.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Hỏi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Việt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còn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lại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mấy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viê</a:t>
            </a:r>
            <a:r>
              <a:rPr lang="en-US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  <a:sym typeface="字魂160号-檀宋" panose="00000500000000000000" pitchFamily="2" charset="-122"/>
              </a:rPr>
              <a:t>n bi?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Vogue-ExtraBold" panose="020B0500000000000000" pitchFamily="34" charset="0"/>
              <a:cs typeface="Times New Roman" panose="02020603050405020304" pitchFamily="18" charset="0"/>
              <a:sym typeface="字魂160号-檀宋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504EA5-4EEC-DF70-60ED-3EB67EC170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872" t="21089" r="27449" b="49552"/>
          <a:stretch/>
        </p:blipFill>
        <p:spPr>
          <a:xfrm>
            <a:off x="8761668" y="2071066"/>
            <a:ext cx="2499360" cy="20269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29CED0-CB18-48C1-939B-935A88015280}"/>
              </a:ext>
            </a:extLst>
          </p:cNvPr>
          <p:cNvSpPr/>
          <p:nvPr/>
        </p:nvSpPr>
        <p:spPr>
          <a:xfrm>
            <a:off x="3108960" y="3185808"/>
            <a:ext cx="4945661" cy="1043826"/>
          </a:xfrm>
          <a:prstGeom prst="roundRect">
            <a:avLst>
              <a:gd name="adj" fmla="val 376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5AD1C1-3FA9-E1CF-1BCE-FF6FD46B732D}"/>
              </a:ext>
            </a:extLst>
          </p:cNvPr>
          <p:cNvGrpSpPr/>
          <p:nvPr/>
        </p:nvGrpSpPr>
        <p:grpSpPr>
          <a:xfrm>
            <a:off x="6988204" y="3326155"/>
            <a:ext cx="815472" cy="744927"/>
            <a:chOff x="3208176" y="5138974"/>
            <a:chExt cx="815472" cy="7449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A54C5E1-C7F7-B9F8-ED8E-2CD71F116316}"/>
                </a:ext>
              </a:extLst>
            </p:cNvPr>
            <p:cNvSpPr/>
            <p:nvPr/>
          </p:nvSpPr>
          <p:spPr>
            <a:xfrm>
              <a:off x="3208176" y="5138974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E7EEC4-F4BC-2EF8-2202-78CFAF1C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26322" y="5233482"/>
              <a:ext cx="357512" cy="64180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AF1E712-0509-6B4F-13DD-E040DE6C6787}"/>
              </a:ext>
            </a:extLst>
          </p:cNvPr>
          <p:cNvSpPr txBox="1"/>
          <p:nvPr/>
        </p:nvSpPr>
        <p:spPr>
          <a:xfrm>
            <a:off x="3375735" y="3213971"/>
            <a:ext cx="17463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34565-63F2-EE6D-5569-FB5499A2D9E8}"/>
              </a:ext>
            </a:extLst>
          </p:cNvPr>
          <p:cNvSpPr txBox="1"/>
          <p:nvPr/>
        </p:nvSpPr>
        <p:spPr>
          <a:xfrm>
            <a:off x="5495377" y="3236440"/>
            <a:ext cx="935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1A45D-A56D-2F83-DE8E-8A6B41931FF3}"/>
              </a:ext>
            </a:extLst>
          </p:cNvPr>
          <p:cNvSpPr txBox="1"/>
          <p:nvPr/>
        </p:nvSpPr>
        <p:spPr>
          <a:xfrm>
            <a:off x="4668250" y="3163339"/>
            <a:ext cx="780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spc="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738C28-B8FF-3506-24B1-99AB8CEFCE41}"/>
              </a:ext>
            </a:extLst>
          </p:cNvPr>
          <p:cNvSpPr txBox="1"/>
          <p:nvPr/>
        </p:nvSpPr>
        <p:spPr>
          <a:xfrm>
            <a:off x="6254885" y="3190786"/>
            <a:ext cx="780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spc="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FF3E05-E95C-4690-987A-AE832DF99DA7}"/>
              </a:ext>
            </a:extLst>
          </p:cNvPr>
          <p:cNvSpPr txBox="1"/>
          <p:nvPr/>
        </p:nvSpPr>
        <p:spPr>
          <a:xfrm>
            <a:off x="5340485" y="27286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8B042-07DD-428B-8827-6B57AFFFF3A0}"/>
              </a:ext>
            </a:extLst>
          </p:cNvPr>
          <p:cNvCxnSpPr>
            <a:cxnSpLocks/>
          </p:cNvCxnSpPr>
          <p:nvPr/>
        </p:nvCxnSpPr>
        <p:spPr>
          <a:xfrm>
            <a:off x="6629431" y="1806363"/>
            <a:ext cx="998814" cy="0"/>
          </a:xfrm>
          <a:prstGeom prst="line">
            <a:avLst/>
          </a:prstGeom>
          <a:ln w="38100" cmpd="thinThick">
            <a:solidFill>
              <a:srgbClr val="FF0000">
                <a:alpha val="72000"/>
              </a:srgbClr>
            </a:solidFill>
            <a:headEnd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8EF7734-644F-466D-B189-5158926253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960" y="2495124"/>
            <a:ext cx="1682885" cy="60463"/>
          </a:xfrm>
          <a:prstGeom prst="rect">
            <a:avLst/>
          </a:prstGeom>
        </p:spPr>
      </p:pic>
      <p:pic>
        <p:nvPicPr>
          <p:cNvPr id="16" name="ĐÊM NGƯƠC 3 PHUT - BONG SÔ">
            <a:hlinkClick r:id="" action="ppaction://media"/>
            <a:extLst>
              <a:ext uri="{FF2B5EF4-FFF2-40B4-BE49-F238E27FC236}">
                <a16:creationId xmlns:a16="http://schemas.microsoft.com/office/drawing/2014/main" id="{18D11483-47D0-42B0-A920-E7DC68484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3861" y="4339615"/>
            <a:ext cx="2675159" cy="15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/>
      <p:bldP spid="5" grpId="0" animBg="1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8CE95D-C5AE-881B-06B6-18512CF8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90" y="1257995"/>
            <a:ext cx="2298325" cy="1140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25B4DD-C199-D5E8-022A-F68B405907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4045045" y="2793799"/>
            <a:ext cx="1618981" cy="13024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523298-6D99-64A7-29EF-484CB63964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2983100" y="2817051"/>
            <a:ext cx="1618981" cy="130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C0FBA-3ADA-D136-1FCC-67C4D72F15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5728009" y="2785777"/>
            <a:ext cx="1618981" cy="1302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C38C7B-C559-1F7B-711C-D645C369FADA}"/>
              </a:ext>
            </a:extLst>
          </p:cNvPr>
          <p:cNvSpPr txBox="1"/>
          <p:nvPr/>
        </p:nvSpPr>
        <p:spPr>
          <a:xfrm>
            <a:off x="2819367" y="2696645"/>
            <a:ext cx="1301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6C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9511F5-ADD8-865C-FF08-4A65EBB2D724}"/>
              </a:ext>
            </a:extLst>
          </p:cNvPr>
          <p:cNvSpPr txBox="1"/>
          <p:nvPr/>
        </p:nvSpPr>
        <p:spPr>
          <a:xfrm>
            <a:off x="3928443" y="2698591"/>
            <a:ext cx="11862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6C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9437C-0679-CA51-4E09-3B2837E5514E}"/>
              </a:ext>
            </a:extLst>
          </p:cNvPr>
          <p:cNvSpPr txBox="1"/>
          <p:nvPr/>
        </p:nvSpPr>
        <p:spPr>
          <a:xfrm>
            <a:off x="4946877" y="2703288"/>
            <a:ext cx="926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6C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2064D1-F0C1-7927-EA3A-CC5B3241F3CC}"/>
              </a:ext>
            </a:extLst>
          </p:cNvPr>
          <p:cNvSpPr txBox="1"/>
          <p:nvPr/>
        </p:nvSpPr>
        <p:spPr>
          <a:xfrm>
            <a:off x="5841277" y="2701364"/>
            <a:ext cx="926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6C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DBFDDE-A265-758F-CC4E-97ACC73A9FCA}"/>
              </a:ext>
            </a:extLst>
          </p:cNvPr>
          <p:cNvSpPr txBox="1"/>
          <p:nvPr/>
        </p:nvSpPr>
        <p:spPr>
          <a:xfrm>
            <a:off x="6662673" y="2703288"/>
            <a:ext cx="926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6C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D65C88-8CD1-6ACF-314C-512958DF5301}"/>
              </a:ext>
            </a:extLst>
          </p:cNvPr>
          <p:cNvSpPr txBox="1"/>
          <p:nvPr/>
        </p:nvSpPr>
        <p:spPr>
          <a:xfrm>
            <a:off x="7422086" y="2701364"/>
            <a:ext cx="9267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5400" b="1" kern="0" dirty="0">
                <a:solidFill>
                  <a:srgbClr val="6C993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6C993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592B2A-6427-BA1C-5221-98CEE3F88E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4866441" y="2804411"/>
            <a:ext cx="1618981" cy="13024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BB08F0-78A2-95DB-F8A7-74A574604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91" b="81009"/>
          <a:stretch/>
        </p:blipFill>
        <p:spPr>
          <a:xfrm rot="594299">
            <a:off x="6686645" y="2810960"/>
            <a:ext cx="1442002" cy="13024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622455-1CAC-A2C7-3F20-C044B28A3791}"/>
              </a:ext>
            </a:extLst>
          </p:cNvPr>
          <p:cNvSpPr txBox="1"/>
          <p:nvPr/>
        </p:nvSpPr>
        <p:spPr>
          <a:xfrm>
            <a:off x="2093977" y="4238773"/>
            <a:ext cx="64648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en-US" sz="5400" b="1" spc="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5400" b="1" spc="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6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11- 5 =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5AFF465-3062-B961-184D-23BFF9F041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85" b="66204" l="34792" r="43125">
                        <a14:foregroundMark x1="37604" y1="44907" x2="38385" y2="46481"/>
                        <a14:foregroundMark x1="37656" y1="63981" x2="38802" y2="65000"/>
                        <a14:foregroundMark x1="38490" y1="66296" x2="38750" y2="66296"/>
                        <a14:foregroundMark x1="40729" y1="62500" x2="41510" y2="65370"/>
                        <a14:foregroundMark x1="37083" y1="36574" x2="37396" y2="37407"/>
                        <a14:foregroundMark x1="37240" y1="35370" x2="38021" y2="35185"/>
                        <a14:foregroundMark x1="43021" y1="64352" x2="42552" y2="6583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3800" t="33741" r="55839" b="32926"/>
          <a:stretch/>
        </p:blipFill>
        <p:spPr>
          <a:xfrm>
            <a:off x="610523" y="1929467"/>
            <a:ext cx="2233976" cy="40425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F16A511-74F1-4579-AF48-2A468CA1F7AA}"/>
              </a:ext>
            </a:extLst>
          </p:cNvPr>
          <p:cNvSpPr txBox="1"/>
          <p:nvPr/>
        </p:nvSpPr>
        <p:spPr>
          <a:xfrm>
            <a:off x="4521556" y="1467802"/>
            <a:ext cx="4126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– 5 = 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6026996-D2EE-4426-A25B-73E0FB5F81B9}"/>
              </a:ext>
            </a:extLst>
          </p:cNvPr>
          <p:cNvSpPr/>
          <p:nvPr/>
        </p:nvSpPr>
        <p:spPr>
          <a:xfrm>
            <a:off x="7414446" y="4445170"/>
            <a:ext cx="815472" cy="7078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552C2A-C19A-43D1-8794-80013EB2E3D0}"/>
              </a:ext>
            </a:extLst>
          </p:cNvPr>
          <p:cNvSpPr txBox="1"/>
          <p:nvPr/>
        </p:nvSpPr>
        <p:spPr>
          <a:xfrm>
            <a:off x="7344967" y="4414392"/>
            <a:ext cx="8849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9" grpId="0"/>
      <p:bldP spid="29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75955-A69B-B626-D847-44F082B5C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36936AF5-8106-464C-A102-4C8AD0FC5471}"/>
              </a:ext>
            </a:extLst>
          </p:cNvPr>
          <p:cNvSpPr txBox="1"/>
          <p:nvPr/>
        </p:nvSpPr>
        <p:spPr>
          <a:xfrm>
            <a:off x="3659150" y="1023065"/>
            <a:ext cx="3514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 –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BE8666-18F3-47BE-A304-263612AE5939}"/>
              </a:ext>
            </a:extLst>
          </p:cNvPr>
          <p:cNvSpPr txBox="1"/>
          <p:nvPr/>
        </p:nvSpPr>
        <p:spPr>
          <a:xfrm>
            <a:off x="3364396" y="1938146"/>
            <a:ext cx="2043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11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0A33F8-BF18-4484-AE3B-EFBEFD1EBA0B}"/>
              </a:ext>
            </a:extLst>
          </p:cNvPr>
          <p:cNvSpPr txBox="1"/>
          <p:nvPr/>
        </p:nvSpPr>
        <p:spPr>
          <a:xfrm>
            <a:off x="5020570" y="1849270"/>
            <a:ext cx="34095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+ 1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5CE2DB-971B-46BA-A3B8-D8A0ECA029CD}"/>
              </a:ext>
            </a:extLst>
          </p:cNvPr>
          <p:cNvSpPr txBox="1"/>
          <p:nvPr/>
        </p:nvSpPr>
        <p:spPr>
          <a:xfrm>
            <a:off x="3365946" y="2753400"/>
            <a:ext cx="1500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1C4C038-963D-4F70-9CB2-7FE70CE7B39F}"/>
              </a:ext>
            </a:extLst>
          </p:cNvPr>
          <p:cNvGrpSpPr/>
          <p:nvPr/>
        </p:nvGrpSpPr>
        <p:grpSpPr>
          <a:xfrm>
            <a:off x="4575299" y="2737245"/>
            <a:ext cx="884951" cy="726254"/>
            <a:chOff x="2510177" y="2465334"/>
            <a:chExt cx="884951" cy="726254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CDEA2E-E984-4B8D-96F9-D5FDD62F3139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AA9E81-D5D7-4B7C-A7FB-E86FAB268051}"/>
                </a:ext>
              </a:extLst>
            </p:cNvPr>
            <p:cNvSpPr txBox="1"/>
            <p:nvPr/>
          </p:nvSpPr>
          <p:spPr>
            <a:xfrm>
              <a:off x="2510177" y="2465334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8C8334B-EA9D-41C6-9774-AFDFCA092881}"/>
              </a:ext>
            </a:extLst>
          </p:cNvPr>
          <p:cNvSpPr txBox="1"/>
          <p:nvPr/>
        </p:nvSpPr>
        <p:spPr>
          <a:xfrm>
            <a:off x="5532677" y="2691845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C05C9B8-857F-46A3-AFD9-3AF82BFEC1C3}"/>
              </a:ext>
            </a:extLst>
          </p:cNvPr>
          <p:cNvGrpSpPr/>
          <p:nvPr/>
        </p:nvGrpSpPr>
        <p:grpSpPr>
          <a:xfrm>
            <a:off x="6214268" y="2730940"/>
            <a:ext cx="1005529" cy="707886"/>
            <a:chOff x="2515719" y="2483702"/>
            <a:chExt cx="1005529" cy="707886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68D5CE5E-9224-4837-B9EB-9F6F152C6067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4BCE1C9-D255-4BBC-9994-20D5C699AA10}"/>
                </a:ext>
              </a:extLst>
            </p:cNvPr>
            <p:cNvSpPr txBox="1"/>
            <p:nvPr/>
          </p:nvSpPr>
          <p:spPr>
            <a:xfrm>
              <a:off x="2636297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EC0A277-D138-406B-934C-F0958B9E1FF9}"/>
              </a:ext>
            </a:extLst>
          </p:cNvPr>
          <p:cNvSpPr txBox="1"/>
          <p:nvPr/>
        </p:nvSpPr>
        <p:spPr>
          <a:xfrm>
            <a:off x="3444008" y="3614054"/>
            <a:ext cx="13438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+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BC65BAD-3DD5-41F4-8255-4DB20368A3D3}"/>
              </a:ext>
            </a:extLst>
          </p:cNvPr>
          <p:cNvGrpSpPr/>
          <p:nvPr/>
        </p:nvGrpSpPr>
        <p:grpSpPr>
          <a:xfrm>
            <a:off x="4531459" y="3675609"/>
            <a:ext cx="884951" cy="707886"/>
            <a:chOff x="2515719" y="2483702"/>
            <a:chExt cx="884951" cy="70788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67746375-9612-4E0D-969E-4E260522A6BD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6055E1D-C620-4A0F-8ECD-94D58D089062}"/>
                </a:ext>
              </a:extLst>
            </p:cNvPr>
            <p:cNvSpPr txBox="1"/>
            <p:nvPr/>
          </p:nvSpPr>
          <p:spPr>
            <a:xfrm>
              <a:off x="2515719" y="2483702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6630C247-DBD8-459F-9813-58B3C10D1ACF}"/>
              </a:ext>
            </a:extLst>
          </p:cNvPr>
          <p:cNvSpPr txBox="1"/>
          <p:nvPr/>
        </p:nvSpPr>
        <p:spPr>
          <a:xfrm>
            <a:off x="5523371" y="3581351"/>
            <a:ext cx="6815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18A0E0D-7149-4E0C-9762-C565A5B6DB70}"/>
              </a:ext>
            </a:extLst>
          </p:cNvPr>
          <p:cNvGrpSpPr/>
          <p:nvPr/>
        </p:nvGrpSpPr>
        <p:grpSpPr>
          <a:xfrm>
            <a:off x="6187328" y="3680978"/>
            <a:ext cx="991912" cy="708164"/>
            <a:chOff x="2515719" y="2483702"/>
            <a:chExt cx="991912" cy="708164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BED32A5-FF8F-4097-BB1F-17CE9995E536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7DDE235-9FB0-4F80-AF9B-20A9D6B0F057}"/>
                </a:ext>
              </a:extLst>
            </p:cNvPr>
            <p:cNvSpPr txBox="1"/>
            <p:nvPr/>
          </p:nvSpPr>
          <p:spPr>
            <a:xfrm>
              <a:off x="2622680" y="2483980"/>
              <a:ext cx="88495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"/>
                  <a:cs typeface="Times New Roman" panose="02020603050405020304" pitchFamily="18" charset="0"/>
                </a:rPr>
                <a:t>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474C03FC-ADDE-4898-9140-FA57E471A95C}"/>
              </a:ext>
            </a:extLst>
          </p:cNvPr>
          <p:cNvSpPr/>
          <p:nvPr/>
        </p:nvSpPr>
        <p:spPr>
          <a:xfrm>
            <a:off x="3463602" y="4710933"/>
            <a:ext cx="3439952" cy="873197"/>
          </a:xfrm>
          <a:prstGeom prst="roundRect">
            <a:avLst>
              <a:gd name="adj" fmla="val 37631"/>
            </a:avLst>
          </a:prstGeom>
          <a:solidFill>
            <a:srgbClr val="FDF5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BC2EBA7-2225-4AA1-8BBC-4D5B1DD777AE}"/>
              </a:ext>
            </a:extLst>
          </p:cNvPr>
          <p:cNvSpPr txBox="1"/>
          <p:nvPr/>
        </p:nvSpPr>
        <p:spPr>
          <a:xfrm>
            <a:off x="3628222" y="4727088"/>
            <a:ext cx="24890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 – 5 =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15A9149-4032-4822-BF21-AE18A194C6D6}"/>
              </a:ext>
            </a:extLst>
          </p:cNvPr>
          <p:cNvGrpSpPr/>
          <p:nvPr/>
        </p:nvGrpSpPr>
        <p:grpSpPr>
          <a:xfrm>
            <a:off x="5742694" y="4727087"/>
            <a:ext cx="889268" cy="769441"/>
            <a:chOff x="2515719" y="2422147"/>
            <a:chExt cx="889268" cy="769441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8D482430-E1E2-482E-AE26-B0914CE9805D}"/>
                </a:ext>
              </a:extLst>
            </p:cNvPr>
            <p:cNvSpPr/>
            <p:nvPr/>
          </p:nvSpPr>
          <p:spPr>
            <a:xfrm>
              <a:off x="2515719" y="2483702"/>
              <a:ext cx="815472" cy="70788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4B5B7D0-C851-42F0-9241-CABF83380AE3}"/>
                </a:ext>
              </a:extLst>
            </p:cNvPr>
            <p:cNvSpPr txBox="1"/>
            <p:nvPr/>
          </p:nvSpPr>
          <p:spPr>
            <a:xfrm>
              <a:off x="2520036" y="2422147"/>
              <a:ext cx="8849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933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1" grpId="0"/>
      <p:bldP spid="48" grpId="0"/>
      <p:bldP spid="62" grpId="0"/>
      <p:bldP spid="66" grpId="0"/>
      <p:bldP spid="71" grpId="0" animBg="1"/>
      <p:bldP spid="7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1376</TotalTime>
  <Words>152</Words>
  <Application>Microsoft Office PowerPoint</Application>
  <PresentationFormat>Widescreen</PresentationFormat>
  <Paragraphs>61</Paragraphs>
  <Slides>14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HP001 4 hàng</vt:lpstr>
      <vt:lpstr>ITC Avant Garde Std Bk</vt:lpstr>
      <vt:lpstr>SVN-Newton</vt:lpstr>
      <vt:lpstr>SVN-Ready</vt:lpstr>
      <vt:lpstr>Times New Roman</vt:lpstr>
      <vt:lpstr>思源黑体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MANGNONTEAM</dc:subject>
  <dc:creator>KhHuyen</dc:creator>
  <cp:keywords>MNT</cp:keywords>
  <dc:description>03TA</dc:description>
  <cp:lastModifiedBy>PC</cp:lastModifiedBy>
  <cp:revision>79</cp:revision>
  <dcterms:created xsi:type="dcterms:W3CDTF">2022-09-16T23:24:28Z</dcterms:created>
  <dcterms:modified xsi:type="dcterms:W3CDTF">2024-12-19T03:11:47Z</dcterms:modified>
  <cp:category>03TA</cp:category>
  <cp:version>03TA</cp:version>
</cp:coreProperties>
</file>