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3" r:id="rId3"/>
    <p:sldMasterId id="2147483695" r:id="rId4"/>
  </p:sldMasterIdLst>
  <p:notesMasterIdLst>
    <p:notesMasterId r:id="rId17"/>
  </p:notesMasterIdLst>
  <p:sldIdLst>
    <p:sldId id="263" r:id="rId5"/>
    <p:sldId id="264" r:id="rId6"/>
    <p:sldId id="583" r:id="rId7"/>
    <p:sldId id="587" r:id="rId8"/>
    <p:sldId id="586" r:id="rId9"/>
    <p:sldId id="266" r:id="rId10"/>
    <p:sldId id="591" r:id="rId11"/>
    <p:sldId id="588" r:id="rId12"/>
    <p:sldId id="575" r:id="rId13"/>
    <p:sldId id="367" r:id="rId14"/>
    <p:sldId id="589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58AC2-97FD-4DCB-9C21-C33797D88D4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C15DA-A854-4A69-9906-ECF68D23A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5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79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5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2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9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0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07563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413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224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12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21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533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98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665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139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6778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150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67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2023/2/21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595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2023/2/21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4494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2023/2/21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714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551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86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564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305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74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391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5935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08907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0288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74204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4921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7069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1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469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074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1205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8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8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6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3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1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8826B-28BC-4688-AD60-EA156B3C686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69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2023/2/21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1674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10935365" y="651119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endParaRPr lang="en-US" sz="1067" i="1" dirty="0"/>
          </a:p>
        </p:txBody>
      </p:sp>
    </p:spTree>
    <p:extLst>
      <p:ext uri="{BB962C8B-B14F-4D97-AF65-F5344CB8AC3E}">
        <p14:creationId xmlns:p14="http://schemas.microsoft.com/office/powerpoint/2010/main" val="42198353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2" descr="SPARKLES">
            <a:extLst>
              <a:ext uri="{FF2B5EF4-FFF2-40B4-BE49-F238E27FC236}">
                <a16:creationId xmlns:a16="http://schemas.microsoft.com/office/drawing/2014/main" id="{2BB0AB26-6148-47C0-87EF-82D8AF5F2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9" y="1559929"/>
            <a:ext cx="9921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SPARKLES">
            <a:extLst>
              <a:ext uri="{FF2B5EF4-FFF2-40B4-BE49-F238E27FC236}">
                <a16:creationId xmlns:a16="http://schemas.microsoft.com/office/drawing/2014/main" id="{02365975-F6CA-4941-92CB-54B1545CB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7" y="4208914"/>
            <a:ext cx="27987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8" descr="SPARKLES">
            <a:extLst>
              <a:ext uri="{FF2B5EF4-FFF2-40B4-BE49-F238E27FC236}">
                <a16:creationId xmlns:a16="http://schemas.microsoft.com/office/drawing/2014/main" id="{D9F87542-8C0B-4E46-B429-38150E6D2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405438"/>
            <a:ext cx="12890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cture 17" descr="SPARKLES">
            <a:extLst>
              <a:ext uri="{FF2B5EF4-FFF2-40B4-BE49-F238E27FC236}">
                <a16:creationId xmlns:a16="http://schemas.microsoft.com/office/drawing/2014/main" id="{6A1AC64B-634D-4AE1-8EEF-9CD03BEA07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88" y="5253585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Picture 17" descr="SPARKLES">
            <a:extLst>
              <a:ext uri="{FF2B5EF4-FFF2-40B4-BE49-F238E27FC236}">
                <a16:creationId xmlns:a16="http://schemas.microsoft.com/office/drawing/2014/main" id="{6BE80545-4603-4B1D-A9F5-5E94732983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50" y="585083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Picture 17" descr="SPARKLES">
            <a:extLst>
              <a:ext uri="{FF2B5EF4-FFF2-40B4-BE49-F238E27FC236}">
                <a16:creationId xmlns:a16="http://schemas.microsoft.com/office/drawing/2014/main" id="{A44DC37D-40F4-4C6F-AC11-55491FE284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3" y="242977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" name="Picture 17" descr="SPARKLES">
            <a:extLst>
              <a:ext uri="{FF2B5EF4-FFF2-40B4-BE49-F238E27FC236}">
                <a16:creationId xmlns:a16="http://schemas.microsoft.com/office/drawing/2014/main" id="{4B62D502-0C74-410C-A8AC-239A328137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923" y="1414673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93790" y="-3787"/>
            <a:ext cx="8218026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 TIỂU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ĐẠI BẢN 1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826347"/>
            <a:ext cx="12192000" cy="332443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5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 THẦY CÔ VỀ DỰ GIỜ  </a:t>
            </a:r>
          </a:p>
        </p:txBody>
      </p:sp>
      <p:sp>
        <p:nvSpPr>
          <p:cNvPr id="18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93331" y="3858605"/>
            <a:ext cx="6218944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19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4924" y="4683011"/>
            <a:ext cx="6218944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 2A6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45220" y="669771"/>
            <a:ext cx="9156192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khủng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long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7293227" y="1722534"/>
            <a:ext cx="2830720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2034892" y="4047600"/>
            <a:ext cx="2832661" cy="2240385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2021783" y="1691738"/>
            <a:ext cx="2845771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7291286" y="4013360"/>
            <a:ext cx="2832661" cy="2240385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0974" y="2023908"/>
            <a:ext cx="1376517" cy="368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tai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đuôi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70632" y="2635047"/>
            <a:ext cx="1940232" cy="63417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5183" y="2362055"/>
            <a:ext cx="2903307" cy="1924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1801" y="2338089"/>
            <a:ext cx="2211180" cy="21642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85188" y="3983048"/>
            <a:ext cx="2573301" cy="49236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06836" y="4728810"/>
            <a:ext cx="1451653" cy="40381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01799" y="4642145"/>
            <a:ext cx="2694975" cy="28857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278" y="5425868"/>
            <a:ext cx="15912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01799" y="5256364"/>
            <a:ext cx="2093195" cy="1695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7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6" y="5179314"/>
            <a:ext cx="1019492" cy="15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8" y="5231903"/>
            <a:ext cx="869852" cy="14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59450" y="937846"/>
            <a:ext cx="7641042" cy="406790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36511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098F-CFFA-0D05-6AB0-4B5C477E8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Đố bạn">
            <a:hlinkClick r:id="" action="ppaction://media"/>
            <a:extLst>
              <a:ext uri="{FF2B5EF4-FFF2-40B4-BE49-F238E27FC236}">
                <a16:creationId xmlns:a16="http://schemas.microsoft.com/office/drawing/2014/main" id="{343BA4CF-F95B-2C40-941A-AE065BB2842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50" y="152400"/>
            <a:ext cx="11649075" cy="6024563"/>
          </a:xfrm>
        </p:spPr>
      </p:pic>
    </p:spTree>
    <p:extLst>
      <p:ext uri="{BB962C8B-B14F-4D97-AF65-F5344CB8AC3E}">
        <p14:creationId xmlns:p14="http://schemas.microsoft.com/office/powerpoint/2010/main" val="34592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197882FE-01A0-4B80-890D-001A83C2A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1528357" y="738604"/>
            <a:ext cx="9135285" cy="294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22385F-60AD-6E33-F610-5B89809BE12D}"/>
              </a:ext>
            </a:extLst>
          </p:cNvPr>
          <p:cNvSpPr txBox="1"/>
          <p:nvPr/>
        </p:nvSpPr>
        <p:spPr>
          <a:xfrm>
            <a:off x="600075" y="4146428"/>
            <a:ext cx="11201400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con gì? Em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2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645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1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Trong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53BE-ED00-4B18-BB1F-5D32BFD2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3" y="714313"/>
            <a:ext cx="466926" cy="441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ACE29-0463-4244-AAC1-E83848238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" y="2967582"/>
            <a:ext cx="441232" cy="441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FA888-1112-49B4-87CE-1A1396A14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7" y="5107404"/>
            <a:ext cx="466926" cy="50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0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F1D5-452B-2067-502B-71B06B5B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375"/>
            <a:ext cx="10515600" cy="521017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C56674-91A6-2EB2-74C3-59498F71E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330926"/>
              </p:ext>
            </p:extLst>
          </p:nvPr>
        </p:nvGraphicFramePr>
        <p:xfrm>
          <a:off x="942974" y="1257300"/>
          <a:ext cx="10410825" cy="5065067"/>
        </p:xfrm>
        <a:graphic>
          <a:graphicData uri="http://schemas.openxmlformats.org/drawingml/2006/table">
            <a:tbl>
              <a:tblPr firstRow="1" firstCol="1" bandRow="1"/>
              <a:tblGrid>
                <a:gridCol w="2208424">
                  <a:extLst>
                    <a:ext uri="{9D8B030D-6E8A-4147-A177-3AD203B41FA5}">
                      <a16:colId xmlns:a16="http://schemas.microsoft.com/office/drawing/2014/main" val="1020332172"/>
                    </a:ext>
                  </a:extLst>
                </a:gridCol>
                <a:gridCol w="2882005">
                  <a:extLst>
                    <a:ext uri="{9D8B030D-6E8A-4147-A177-3AD203B41FA5}">
                      <a16:colId xmlns:a16="http://schemas.microsoft.com/office/drawing/2014/main" val="2531699722"/>
                    </a:ext>
                  </a:extLst>
                </a:gridCol>
                <a:gridCol w="2548924">
                  <a:extLst>
                    <a:ext uri="{9D8B030D-6E8A-4147-A177-3AD203B41FA5}">
                      <a16:colId xmlns:a16="http://schemas.microsoft.com/office/drawing/2014/main" val="370511860"/>
                    </a:ext>
                  </a:extLst>
                </a:gridCol>
                <a:gridCol w="2771472">
                  <a:extLst>
                    <a:ext uri="{9D8B030D-6E8A-4147-A177-3AD203B41FA5}">
                      <a16:colId xmlns:a16="http://schemas.microsoft.com/office/drawing/2014/main" val="3977788805"/>
                    </a:ext>
                  </a:extLst>
                </a:gridCol>
              </a:tblGrid>
              <a:tr h="444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thảo luận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 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 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 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044677"/>
                  </a:ext>
                </a:extLst>
              </a:tr>
              <a:tr h="1299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 khó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549624"/>
                  </a:ext>
                </a:extLst>
              </a:tr>
              <a:tr h="1299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 dài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611392"/>
                  </a:ext>
                </a:extLst>
              </a:tr>
              <a:tr h="2020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 cần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hiểu nghĩa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……………………………..</a:t>
                      </a: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……………………………..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</a:p>
                  </a:txBody>
                  <a:tcPr marL="49320" marR="4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5009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D2967F-E4AD-A382-85B1-DC9B2CB989E2}"/>
              </a:ext>
            </a:extLst>
          </p:cNvPr>
          <p:cNvSpPr txBox="1"/>
          <p:nvPr/>
        </p:nvSpPr>
        <p:spPr>
          <a:xfrm>
            <a:off x="4257675" y="361950"/>
            <a:ext cx="423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12110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44388" y="7117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41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24953-15A3-F597-E97F-22EBCBE7F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390525"/>
            <a:ext cx="11515725" cy="5786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Khủng long có khả năng săn mồi tốt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nhờ có đôi mắt tinh t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cùng cái mũi và đôi tai thính. Khủng long cũng có khả năng tự vệ tốt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nhờ vào cái đầu cứng và cái quất đuôi dung mãnh.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62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0" y="64363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76819-C177-44CD-A4EC-B01A7F0953FA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356616" y="1005074"/>
            <a:ext cx="10314432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long?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BE18E104-ECA7-45B0-82D5-9E403BA33F7F}"/>
              </a:ext>
            </a:extLst>
          </p:cNvPr>
          <p:cNvSpPr/>
          <p:nvPr/>
        </p:nvSpPr>
        <p:spPr>
          <a:xfrm>
            <a:off x="356616" y="2105025"/>
            <a:ext cx="6052051" cy="1104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545486C-D8E6-415E-B615-733CBFEDEB2C}"/>
              </a:ext>
            </a:extLst>
          </p:cNvPr>
          <p:cNvSpPr/>
          <p:nvPr/>
        </p:nvSpPr>
        <p:spPr>
          <a:xfrm>
            <a:off x="356616" y="3346377"/>
            <a:ext cx="6052051" cy="61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165AB625-2971-4C53-AEDD-0B029FA477D4}"/>
              </a:ext>
            </a:extLst>
          </p:cNvPr>
          <p:cNvSpPr/>
          <p:nvPr/>
        </p:nvSpPr>
        <p:spPr>
          <a:xfrm>
            <a:off x="6487752" y="2105025"/>
            <a:ext cx="4073568" cy="10556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0ABBBABA-1BC4-42E9-87D9-ECCD948E2C49}"/>
              </a:ext>
            </a:extLst>
          </p:cNvPr>
          <p:cNvSpPr/>
          <p:nvPr/>
        </p:nvSpPr>
        <p:spPr>
          <a:xfrm>
            <a:off x="6487752" y="3295650"/>
            <a:ext cx="4009560" cy="6647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d. hung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9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427</Words>
  <Application>Microsoft Office PowerPoint</Application>
  <PresentationFormat>Widescreen</PresentationFormat>
  <Paragraphs>83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等线 Light</vt:lpstr>
      <vt:lpstr>Arial</vt:lpstr>
      <vt:lpstr>Arial-Rounded</vt:lpstr>
      <vt:lpstr>Calibri</vt:lpstr>
      <vt:lpstr>Calibri Light</vt:lpstr>
      <vt:lpstr>Kalam</vt:lpstr>
      <vt:lpstr>Montserrat</vt:lpstr>
      <vt:lpstr>Times New Roman</vt:lpstr>
      <vt:lpstr>1_Office Theme</vt:lpstr>
      <vt:lpstr>2_Office 主题</vt:lpstr>
      <vt:lpstr>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Vũ Thị Thoa</dc:creator>
  <cp:lastModifiedBy>Vũ Thị Thoa</cp:lastModifiedBy>
  <cp:revision>6</cp:revision>
  <dcterms:created xsi:type="dcterms:W3CDTF">2023-02-20T06:38:01Z</dcterms:created>
  <dcterms:modified xsi:type="dcterms:W3CDTF">2023-02-21T08:27:08Z</dcterms:modified>
</cp:coreProperties>
</file>