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media/audio1.wav" ContentType="audio/wav"/>
  <Override PartName="/ppt/media/audio2.wav" ContentType="audio/wav"/>
  <Override PartName="/ppt/media/audio3.wav" ContentType="audio/wav"/>
  <Override PartName="/ppt/media/audio5.wav" ContentType="audio/wav"/>
  <Override PartName="/ppt/media/audio6.wav" ContentType="audio/wav"/>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8.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08" r:id="rId5"/>
    <p:sldMasterId id="2147483720" r:id="rId6"/>
  </p:sldMasterIdLst>
  <p:notesMasterIdLst>
    <p:notesMasterId r:id="rId26"/>
  </p:notesMasterIdLst>
  <p:sldIdLst>
    <p:sldId id="256" r:id="rId7"/>
    <p:sldId id="2642" r:id="rId8"/>
    <p:sldId id="2643" r:id="rId9"/>
    <p:sldId id="2641" r:id="rId10"/>
    <p:sldId id="774" r:id="rId11"/>
    <p:sldId id="267" r:id="rId12"/>
    <p:sldId id="775" r:id="rId13"/>
    <p:sldId id="258" r:id="rId14"/>
    <p:sldId id="780" r:id="rId15"/>
    <p:sldId id="781" r:id="rId16"/>
    <p:sldId id="782" r:id="rId17"/>
    <p:sldId id="783" r:id="rId18"/>
    <p:sldId id="776" r:id="rId19"/>
    <p:sldId id="259" r:id="rId20"/>
    <p:sldId id="777" r:id="rId21"/>
    <p:sldId id="271" r:id="rId22"/>
    <p:sldId id="269" r:id="rId23"/>
    <p:sldId id="778" r:id="rId24"/>
    <p:sldId id="7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2" d="100"/>
          <a:sy n="82" d="100"/>
        </p:scale>
        <p:origin x="67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7EB1F-B3E3-45F0-AD8D-43E7827D6CBC}"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8512D-D0C6-4D5A-B2F1-F38C9BB3F3BB}" type="slidenum">
              <a:rPr lang="en-US" smtClean="0"/>
              <a:t>‹#›</a:t>
            </a:fld>
            <a:endParaRPr lang="en-US"/>
          </a:p>
        </p:txBody>
      </p:sp>
    </p:spTree>
    <p:extLst>
      <p:ext uri="{BB962C8B-B14F-4D97-AF65-F5344CB8AC3E}">
        <p14:creationId xmlns:p14="http://schemas.microsoft.com/office/powerpoint/2010/main" val="4071135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sz="1800" dirty="0">
                <a:effectLst/>
                <a:latin typeface="Times New Roman" panose="02020603050405020304" pitchFamily="18" charset="0"/>
                <a:ea typeface="Calibri" panose="020F0502020204030204" pitchFamily="34" charset="0"/>
              </a:rPr>
              <a:t>- </a:t>
            </a:r>
            <a:r>
              <a:rPr lang="vi-VN" sz="1800" dirty="0">
                <a:effectLst/>
                <a:latin typeface="Times New Roman" panose="02020603050405020304" pitchFamily="18" charset="0"/>
                <a:ea typeface="Calibri" panose="020F0502020204030204" pitchFamily="34" charset="0"/>
              </a:rPr>
              <a:t>Trong khu rừng nọ có hai bạn Sóc chơi với nhau rất thân. </a:t>
            </a:r>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 </a:t>
            </a:r>
            <a:r>
              <a:rPr lang="vi-VN" sz="1800" dirty="0">
                <a:effectLst/>
                <a:latin typeface="Times New Roman" panose="02020603050405020304" pitchFamily="18" charset="0"/>
                <a:ea typeface="Calibri" panose="020F0502020204030204" pitchFamily="34" charset="0"/>
              </a:rPr>
              <a:t>Một hôm các bạn cùng rủ nhau đi tìm hạt dẻ. </a:t>
            </a:r>
            <a:endParaRPr lang="en-US" sz="1800" dirty="0">
              <a:effectLst/>
              <a:latin typeface="Times New Roman" panose="02020603050405020304" pitchFamily="18" charset="0"/>
              <a:ea typeface="Calibri" panose="020F0502020204030204" pitchFamily="34" charset="0"/>
            </a:endParaRPr>
          </a:p>
          <a:p>
            <a:pPr marL="285750" indent="-285750">
              <a:buFont typeface="Symbol" panose="05050102010706020507" pitchFamily="18" charset="2"/>
              <a:buChar char="Þ"/>
            </a:pPr>
            <a:r>
              <a:rPr lang="vi-VN" sz="1800" dirty="0">
                <a:effectLst/>
                <a:latin typeface="Times New Roman" panose="02020603050405020304" pitchFamily="18" charset="0"/>
                <a:ea typeface="Calibri" panose="020F0502020204030204" pitchFamily="34" charset="0"/>
              </a:rPr>
              <a:t>Khi các bạn hoàn thành một bài tập là các bạn đã giúp bạn Sóc tìm được một đến</a:t>
            </a:r>
            <a:r>
              <a:rPr lang="en-US" sz="1800" dirty="0">
                <a:effectLst/>
                <a:latin typeface="Times New Roman" panose="02020603050405020304" pitchFamily="18" charset="0"/>
                <a:ea typeface="Calibri" panose="020F0502020204030204" pitchFamily="34" charset="0"/>
              </a:rPr>
              <a:t> 2 </a:t>
            </a:r>
            <a:r>
              <a:rPr lang="vi-VN" sz="1800" dirty="0">
                <a:effectLst/>
                <a:latin typeface="Times New Roman" panose="02020603050405020304" pitchFamily="18" charset="0"/>
                <a:ea typeface="Calibri" panose="020F0502020204030204" pitchFamily="34" charset="0"/>
              </a:rPr>
              <a:t>hạt dẻ. </a:t>
            </a:r>
            <a:endParaRPr lang="en-US" sz="1800" dirty="0">
              <a:effectLst/>
              <a:latin typeface="Times New Roman" panose="02020603050405020304" pitchFamily="18" charset="0"/>
              <a:ea typeface="Calibri" panose="020F0502020204030204" pitchFamily="34" charset="0"/>
            </a:endParaRPr>
          </a:p>
          <a:p>
            <a:pPr marL="285750" indent="-285750">
              <a:buFontTx/>
              <a:buChar char="-"/>
            </a:pPr>
            <a:r>
              <a:rPr lang="vi-VN" sz="1800" dirty="0">
                <a:effectLst/>
                <a:latin typeface="Times New Roman" panose="02020603050405020304" pitchFamily="18" charset="0"/>
                <a:ea typeface="Calibri" panose="020F0502020204030204" pitchFamily="34" charset="0"/>
              </a:rPr>
              <a:t>Các bạn có muốn giúp bạn Sóc tìm hạt dẻ không?  </a:t>
            </a:r>
            <a:endParaRPr lang="en-US" sz="1800" dirty="0">
              <a:effectLst/>
              <a:latin typeface="Times New Roman" panose="02020603050405020304" pitchFamily="18" charset="0"/>
              <a:ea typeface="Calibri" panose="020F0502020204030204" pitchFamily="34" charset="0"/>
            </a:endParaRPr>
          </a:p>
          <a:p>
            <a:pPr marL="285750" indent="-285750">
              <a:buFontTx/>
              <a:buChar char="-"/>
            </a:pPr>
            <a:r>
              <a:rPr lang="vi-VN" sz="1800" dirty="0">
                <a:effectLst/>
                <a:latin typeface="Times New Roman" panose="02020603050405020304" pitchFamily="18" charset="0"/>
                <a:ea typeface="Calibri" panose="020F0502020204030204" pitchFamily="34" charset="0"/>
              </a:rPr>
              <a:t>Chúng ta cùng đi vào bài tập 1 nhé.</a:t>
            </a:r>
            <a:endParaRPr lang="en-US" dirty="0"/>
          </a:p>
        </p:txBody>
      </p:sp>
    </p:spTree>
    <p:extLst>
      <p:ext uri="{BB962C8B-B14F-4D97-AF65-F5344CB8AC3E}">
        <p14:creationId xmlns:p14="http://schemas.microsoft.com/office/powerpoint/2010/main" val="911505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effectLst/>
                <a:latin typeface="Times New Roman" panose="02020603050405020304" pitchFamily="18" charset="0"/>
                <a:ea typeface="Calibri" panose="020F0502020204030204" pitchFamily="34" charset="0"/>
                <a:cs typeface="Times New Roman" panose="02020603050405020304" pitchFamily="18" charset="0"/>
              </a:rPr>
              <a:t>GV: </a:t>
            </a:r>
            <a:r>
              <a:rPr lang="en-US" sz="12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12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2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200" baseline="0" dirty="0">
                <a:effectLst/>
                <a:latin typeface="Times New Roman" panose="02020603050405020304" pitchFamily="18" charset="0"/>
                <a:ea typeface="Calibri" panose="020F0502020204030204" pitchFamily="34" charset="0"/>
                <a:cs typeface="Times New Roman" panose="02020603050405020304" pitchFamily="18" charset="0"/>
              </a:rPr>
              <a:t>đúng</a:t>
            </a:r>
            <a:r>
              <a:rPr lang="en-US" sz="12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2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effectLst/>
                <a:latin typeface="Times New Roman" panose="02020603050405020304" pitchFamily="18" charset="0"/>
                <a:ea typeface="Calibri" panose="020F0502020204030204" pitchFamily="34" charset="0"/>
                <a:cs typeface="Times New Roman" panose="02020603050405020304" pitchFamily="18" charset="0"/>
              </a:rPr>
              <a:t>tâp</a:t>
            </a:r>
            <a:r>
              <a:rPr lang="vi-VN" sz="1200" dirty="0">
                <a:effectLst/>
                <a:latin typeface="Times New Roman" panose="02020603050405020304" pitchFamily="18" charset="0"/>
                <a:ea typeface="Calibri" panose="020F0502020204030204" pitchFamily="34" charset="0"/>
                <a:cs typeface="Times New Roman" panose="02020603050405020304" pitchFamily="18" charset="0"/>
              </a:rPr>
              <a:t> này đã giúp bạn Sóc tìm được hạt dẻ thứ </a:t>
            </a:r>
            <a:r>
              <a:rPr lang="en-US" sz="12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vi-VN" sz="1200" dirty="0">
                <a:effectLst/>
                <a:latin typeface="Times New Roman" panose="02020603050405020304" pitchFamily="18" charset="0"/>
                <a:ea typeface="Calibri" panose="020F0502020204030204" pitchFamily="34" charset="0"/>
                <a:cs typeface="Times New Roman" panose="02020603050405020304" pitchFamily="18" charset="0"/>
              </a:rPr>
              <a:t> rồi đấy. Chúc mừng các bạn.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0464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Việc điền được số đúng vào dấu ? là các bạn đã giúp bạn Sóc tìm được hạt dẻ thứ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18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1800" baseline="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Như vậy chúng ta đã giúp Sóc tìm được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hạt dẻ</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nữa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Chúc mừng các bạn.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vi-VN" sz="1800" b="1" dirty="0">
                <a:effectLst/>
                <a:latin typeface="Times New Roman" panose="02020603050405020304" pitchFamily="18" charset="0"/>
                <a:ea typeface="Calibri" panose="020F0502020204030204" pitchFamily="34" charset="0"/>
                <a:cs typeface="Times New Roman" panose="02020603050405020304" pitchFamily="18" charset="0"/>
              </a:rPr>
              <a:t>Các em đã sẵn sàng đến với</a:t>
            </a:r>
            <a:r>
              <a:rPr lang="en-US" sz="1800" b="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b="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1800" b="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1800" b="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a:effectLst/>
                <a:latin typeface="Times New Roman" panose="02020603050405020304" pitchFamily="18" charset="0"/>
                <a:ea typeface="Calibri" panose="020F0502020204030204" pitchFamily="34" charset="0"/>
                <a:cs typeface="Times New Roman" panose="02020603050405020304" pitchFamily="18" charset="0"/>
              </a:rPr>
              <a:t>ch</a:t>
            </a:r>
            <a:r>
              <a:rPr lang="vi-VN" sz="1800" b="1" baseline="0" dirty="0">
                <a:effectLst/>
                <a:latin typeface="Times New Roman" panose="02020603050405020304" pitchFamily="18" charset="0"/>
                <a:ea typeface="Calibri" panose="020F0502020204030204" pitchFamily="34" charset="0"/>
                <a:cs typeface="Times New Roman" panose="02020603050405020304" pitchFamily="18" charset="0"/>
              </a:rPr>
              <a:t>ư</a:t>
            </a:r>
            <a:r>
              <a:rPr lang="en-US" sz="1800" b="1" baseline="0" dirty="0">
                <a:effectLst/>
                <a:latin typeface="Times New Roman" panose="02020603050405020304" pitchFamily="18" charset="0"/>
                <a:ea typeface="Calibri" panose="020F0502020204030204" pitchFamily="34" charset="0"/>
                <a:cs typeface="Times New Roman" panose="02020603050405020304" pitchFamily="18" charset="0"/>
              </a:rPr>
              <a:t>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2939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7680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16</a:t>
            </a:fld>
            <a:endParaRPr lang="en-US"/>
          </a:p>
        </p:txBody>
      </p:sp>
    </p:spTree>
    <p:extLst>
      <p:ext uri="{BB962C8B-B14F-4D97-AF65-F5344CB8AC3E}">
        <p14:creationId xmlns:p14="http://schemas.microsoft.com/office/powerpoint/2010/main" val="2614029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-Việc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ường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là các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đã giúp bạn Sóc tìm được hạt dẻ thứ 6.</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Bạn Sóc gửi lời cảm ơn tới các bạn học sinh lớp 3A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18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rất nhiều.</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7680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Tiết học hôm nay các em đã được luyện tập những kiến thức nào?</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Em hãy nêu suy nghĩ và cảm nhận của mình </a:t>
            </a:r>
            <a:r>
              <a:rPr lang="vi-VN" sz="1800">
                <a:effectLst/>
                <a:latin typeface="Times New Roman" panose="02020603050405020304" pitchFamily="18" charset="0"/>
                <a:ea typeface="Calibri" panose="020F0502020204030204" pitchFamily="34" charset="0"/>
                <a:cs typeface="Times New Roman" panose="02020603050405020304" pitchFamily="18" charset="0"/>
              </a:rPr>
              <a:t>cho cô </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và các bạn biết được không?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Em thích nhất điều gì ở tiết học này?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Tx/>
              <a:buChar char="-"/>
            </a:pPr>
            <a:r>
              <a:rPr lang="vi-VN" sz="1800" dirty="0">
                <a:effectLst/>
                <a:latin typeface="Times New Roman" panose="02020603050405020304" pitchFamily="18" charset="0"/>
                <a:ea typeface="Calibri" panose="020F0502020204030204" pitchFamily="34" charset="0"/>
              </a:rPr>
              <a:t>GV: Thầy cũng rất vui khi được tương tác với các bạn trong tiết học ngày hôm nay. </a:t>
            </a:r>
            <a:endParaRPr lang="en-US" sz="1800" dirty="0">
              <a:effectLst/>
              <a:latin typeface="Times New Roman" panose="02020603050405020304" pitchFamily="18" charset="0"/>
              <a:ea typeface="Calibri" panose="020F0502020204030204" pitchFamily="34" charset="0"/>
            </a:endParaRPr>
          </a:p>
          <a:p>
            <a:pPr marL="285750" indent="-285750">
              <a:buFontTx/>
              <a:buChar char="-"/>
            </a:pPr>
            <a:r>
              <a:rPr lang="vi-VN" sz="1800" dirty="0">
                <a:effectLst/>
                <a:latin typeface="Times New Roman" panose="02020603050405020304" pitchFamily="18" charset="0"/>
                <a:ea typeface="Calibri" panose="020F0502020204030204" pitchFamily="34" charset="0"/>
              </a:rPr>
              <a:t>Thầy thấy các bạn lớp mình ngoan tích cực học tập. Xin trân trọng cảm ơn Ban giám khảo, các thầy cô giáo và các em HS. Hẹn gặp các em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0455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4EA25-DFA9-C89F-D4FC-E0709BE665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445784-C915-6138-D7FA-EF6B149C6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18652A-7E71-A4BA-3BA4-9B7031ACCF8C}"/>
              </a:ext>
            </a:extLst>
          </p:cNvPr>
          <p:cNvSpPr>
            <a:spLocks noGrp="1"/>
          </p:cNvSpPr>
          <p:nvPr>
            <p:ph type="dt" sz="half" idx="10"/>
          </p:nvPr>
        </p:nvSpPr>
        <p:spPr/>
        <p:txBody>
          <a:bodyPr/>
          <a:lstStyle/>
          <a:p>
            <a:fld id="{32F0D1A5-D87B-4726-81CF-37761EA8EAC5}" type="datetimeFigureOut">
              <a:rPr lang="en-US" smtClean="0"/>
              <a:t>3/12/2025</a:t>
            </a:fld>
            <a:endParaRPr lang="en-US"/>
          </a:p>
        </p:txBody>
      </p:sp>
      <p:sp>
        <p:nvSpPr>
          <p:cNvPr id="5" name="Footer Placeholder 4">
            <a:extLst>
              <a:ext uri="{FF2B5EF4-FFF2-40B4-BE49-F238E27FC236}">
                <a16:creationId xmlns:a16="http://schemas.microsoft.com/office/drawing/2014/main" id="{1DF34A8D-36EA-1C0A-C1FA-CE01E1887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0C7B1F-FC03-49A0-6598-DF8E3BEE4E0B}"/>
              </a:ext>
            </a:extLst>
          </p:cNvPr>
          <p:cNvSpPr>
            <a:spLocks noGrp="1"/>
          </p:cNvSpPr>
          <p:nvPr>
            <p:ph type="sldNum" sz="quarter" idx="12"/>
          </p:nvPr>
        </p:nvSpPr>
        <p:spPr/>
        <p:txBody>
          <a:bodyPr/>
          <a:lstStyle/>
          <a:p>
            <a:fld id="{B55873A1-52AF-4287-BD57-C372C571A7F4}" type="slidenum">
              <a:rPr lang="en-US" smtClean="0"/>
              <a:t>‹#›</a:t>
            </a:fld>
            <a:endParaRPr lang="en-US"/>
          </a:p>
        </p:txBody>
      </p:sp>
    </p:spTree>
    <p:extLst>
      <p:ext uri="{BB962C8B-B14F-4D97-AF65-F5344CB8AC3E}">
        <p14:creationId xmlns:p14="http://schemas.microsoft.com/office/powerpoint/2010/main" val="2002376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C4FF0-5F5F-60D9-FDE0-2E90FD1693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4598CE-1A87-C518-169A-0F67108EF1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D7DD39-C2E7-03CF-2D05-0154289178ED}"/>
              </a:ext>
            </a:extLst>
          </p:cNvPr>
          <p:cNvSpPr>
            <a:spLocks noGrp="1"/>
          </p:cNvSpPr>
          <p:nvPr>
            <p:ph type="dt" sz="half" idx="10"/>
          </p:nvPr>
        </p:nvSpPr>
        <p:spPr/>
        <p:txBody>
          <a:bodyPr/>
          <a:lstStyle/>
          <a:p>
            <a:fld id="{32F0D1A5-D87B-4726-81CF-37761EA8EAC5}" type="datetimeFigureOut">
              <a:rPr lang="en-US" smtClean="0"/>
              <a:t>3/12/2025</a:t>
            </a:fld>
            <a:endParaRPr lang="en-US"/>
          </a:p>
        </p:txBody>
      </p:sp>
      <p:sp>
        <p:nvSpPr>
          <p:cNvPr id="5" name="Footer Placeholder 4">
            <a:extLst>
              <a:ext uri="{FF2B5EF4-FFF2-40B4-BE49-F238E27FC236}">
                <a16:creationId xmlns:a16="http://schemas.microsoft.com/office/drawing/2014/main" id="{91418850-DEB3-A101-4E1F-6AB5DB70EB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41DB7A-5046-D505-703B-7F048745C0DD}"/>
              </a:ext>
            </a:extLst>
          </p:cNvPr>
          <p:cNvSpPr>
            <a:spLocks noGrp="1"/>
          </p:cNvSpPr>
          <p:nvPr>
            <p:ph type="sldNum" sz="quarter" idx="12"/>
          </p:nvPr>
        </p:nvSpPr>
        <p:spPr/>
        <p:txBody>
          <a:bodyPr/>
          <a:lstStyle/>
          <a:p>
            <a:fld id="{B55873A1-52AF-4287-BD57-C372C571A7F4}" type="slidenum">
              <a:rPr lang="en-US" smtClean="0"/>
              <a:t>‹#›</a:t>
            </a:fld>
            <a:endParaRPr lang="en-US"/>
          </a:p>
        </p:txBody>
      </p:sp>
    </p:spTree>
    <p:extLst>
      <p:ext uri="{BB962C8B-B14F-4D97-AF65-F5344CB8AC3E}">
        <p14:creationId xmlns:p14="http://schemas.microsoft.com/office/powerpoint/2010/main" val="227783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0B8530-2ECD-1B52-E378-3B5FB42739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39FF84-53FA-6997-7D6C-CDAFB0FDE3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4A3B0C-233E-4F59-6A87-0EE5F067A737}"/>
              </a:ext>
            </a:extLst>
          </p:cNvPr>
          <p:cNvSpPr>
            <a:spLocks noGrp="1"/>
          </p:cNvSpPr>
          <p:nvPr>
            <p:ph type="dt" sz="half" idx="10"/>
          </p:nvPr>
        </p:nvSpPr>
        <p:spPr/>
        <p:txBody>
          <a:bodyPr/>
          <a:lstStyle/>
          <a:p>
            <a:fld id="{32F0D1A5-D87B-4726-81CF-37761EA8EAC5}" type="datetimeFigureOut">
              <a:rPr lang="en-US" smtClean="0"/>
              <a:t>3/12/2025</a:t>
            </a:fld>
            <a:endParaRPr lang="en-US"/>
          </a:p>
        </p:txBody>
      </p:sp>
      <p:sp>
        <p:nvSpPr>
          <p:cNvPr id="5" name="Footer Placeholder 4">
            <a:extLst>
              <a:ext uri="{FF2B5EF4-FFF2-40B4-BE49-F238E27FC236}">
                <a16:creationId xmlns:a16="http://schemas.microsoft.com/office/drawing/2014/main" id="{3DFEB8CA-C271-46A9-A88B-2290800EA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C5D00-20D4-EE6C-6E0D-14D63D492CD2}"/>
              </a:ext>
            </a:extLst>
          </p:cNvPr>
          <p:cNvSpPr>
            <a:spLocks noGrp="1"/>
          </p:cNvSpPr>
          <p:nvPr>
            <p:ph type="sldNum" sz="quarter" idx="12"/>
          </p:nvPr>
        </p:nvSpPr>
        <p:spPr/>
        <p:txBody>
          <a:bodyPr/>
          <a:lstStyle/>
          <a:p>
            <a:fld id="{B55873A1-52AF-4287-BD57-C372C571A7F4}" type="slidenum">
              <a:rPr lang="en-US" smtClean="0"/>
              <a:t>‹#›</a:t>
            </a:fld>
            <a:endParaRPr lang="en-US"/>
          </a:p>
        </p:txBody>
      </p:sp>
    </p:spTree>
    <p:extLst>
      <p:ext uri="{BB962C8B-B14F-4D97-AF65-F5344CB8AC3E}">
        <p14:creationId xmlns:p14="http://schemas.microsoft.com/office/powerpoint/2010/main" val="959052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769004666"/>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67163085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14923726"/>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575604797"/>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167361194"/>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802047549"/>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04647637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03800738"/>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6FB2-537B-ACB8-B5A1-7C1CD21ADB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005CB0-D67F-832C-A287-B51E91B306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8DB32-8AE2-85DA-44F7-4D6FC0F583A9}"/>
              </a:ext>
            </a:extLst>
          </p:cNvPr>
          <p:cNvSpPr>
            <a:spLocks noGrp="1"/>
          </p:cNvSpPr>
          <p:nvPr>
            <p:ph type="dt" sz="half" idx="10"/>
          </p:nvPr>
        </p:nvSpPr>
        <p:spPr/>
        <p:txBody>
          <a:bodyPr/>
          <a:lstStyle/>
          <a:p>
            <a:fld id="{32F0D1A5-D87B-4726-81CF-37761EA8EAC5}" type="datetimeFigureOut">
              <a:rPr lang="en-US" smtClean="0"/>
              <a:t>3/12/2025</a:t>
            </a:fld>
            <a:endParaRPr lang="en-US"/>
          </a:p>
        </p:txBody>
      </p:sp>
      <p:sp>
        <p:nvSpPr>
          <p:cNvPr id="5" name="Footer Placeholder 4">
            <a:extLst>
              <a:ext uri="{FF2B5EF4-FFF2-40B4-BE49-F238E27FC236}">
                <a16:creationId xmlns:a16="http://schemas.microsoft.com/office/drawing/2014/main" id="{9D4A2EE0-0327-A1A5-8701-D614B1E4C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522787-57B3-E8B3-E8B5-3B7CF5A85971}"/>
              </a:ext>
            </a:extLst>
          </p:cNvPr>
          <p:cNvSpPr>
            <a:spLocks noGrp="1"/>
          </p:cNvSpPr>
          <p:nvPr>
            <p:ph type="sldNum" sz="quarter" idx="12"/>
          </p:nvPr>
        </p:nvSpPr>
        <p:spPr/>
        <p:txBody>
          <a:bodyPr/>
          <a:lstStyle/>
          <a:p>
            <a:fld id="{B55873A1-52AF-4287-BD57-C372C571A7F4}" type="slidenum">
              <a:rPr lang="en-US" smtClean="0"/>
              <a:t>‹#›</a:t>
            </a:fld>
            <a:endParaRPr lang="en-US"/>
          </a:p>
        </p:txBody>
      </p:sp>
    </p:spTree>
    <p:extLst>
      <p:ext uri="{BB962C8B-B14F-4D97-AF65-F5344CB8AC3E}">
        <p14:creationId xmlns:p14="http://schemas.microsoft.com/office/powerpoint/2010/main" val="2234410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1373185674"/>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849476760"/>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641882285"/>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91355499"/>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userDrawn="1"/>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08711916"/>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3382633133"/>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779074764"/>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70781149"/>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755333742"/>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1716822623"/>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753B-264C-F4E6-E301-29C9D46A76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1853DB-DA0B-223D-D47B-AA270E37F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73F20B-B5E0-98C4-4F7B-683E1D071186}"/>
              </a:ext>
            </a:extLst>
          </p:cNvPr>
          <p:cNvSpPr>
            <a:spLocks noGrp="1"/>
          </p:cNvSpPr>
          <p:nvPr>
            <p:ph type="dt" sz="half" idx="10"/>
          </p:nvPr>
        </p:nvSpPr>
        <p:spPr/>
        <p:txBody>
          <a:bodyPr/>
          <a:lstStyle/>
          <a:p>
            <a:fld id="{32F0D1A5-D87B-4726-81CF-37761EA8EAC5}" type="datetimeFigureOut">
              <a:rPr lang="en-US" smtClean="0"/>
              <a:t>3/12/2025</a:t>
            </a:fld>
            <a:endParaRPr lang="en-US"/>
          </a:p>
        </p:txBody>
      </p:sp>
      <p:sp>
        <p:nvSpPr>
          <p:cNvPr id="5" name="Footer Placeholder 4">
            <a:extLst>
              <a:ext uri="{FF2B5EF4-FFF2-40B4-BE49-F238E27FC236}">
                <a16:creationId xmlns:a16="http://schemas.microsoft.com/office/drawing/2014/main" id="{B847A412-86D5-D6AF-834A-580F17E6DE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42082-6AB3-557A-EDD2-226D625F663A}"/>
              </a:ext>
            </a:extLst>
          </p:cNvPr>
          <p:cNvSpPr>
            <a:spLocks noGrp="1"/>
          </p:cNvSpPr>
          <p:nvPr>
            <p:ph type="sldNum" sz="quarter" idx="12"/>
          </p:nvPr>
        </p:nvSpPr>
        <p:spPr/>
        <p:txBody>
          <a:bodyPr/>
          <a:lstStyle/>
          <a:p>
            <a:fld id="{B55873A1-52AF-4287-BD57-C372C571A7F4}" type="slidenum">
              <a:rPr lang="en-US" smtClean="0"/>
              <a:t>‹#›</a:t>
            </a:fld>
            <a:endParaRPr lang="en-US"/>
          </a:p>
        </p:txBody>
      </p:sp>
    </p:spTree>
    <p:extLst>
      <p:ext uri="{BB962C8B-B14F-4D97-AF65-F5344CB8AC3E}">
        <p14:creationId xmlns:p14="http://schemas.microsoft.com/office/powerpoint/2010/main" val="11090720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319733478"/>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3539622196"/>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13712245"/>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32129947"/>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3B4C-45A2-4212-9710-4CF2639E6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832116-5264-40C2-A662-81EBABDD1F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06550-C4DE-473C-93DA-D32CFE8CCD2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3/12/2025</a:t>
            </a:fld>
            <a:endParaRPr lang="en-US"/>
          </a:p>
        </p:txBody>
      </p:sp>
      <p:sp>
        <p:nvSpPr>
          <p:cNvPr id="5" name="Footer Placeholder 4">
            <a:extLst>
              <a:ext uri="{FF2B5EF4-FFF2-40B4-BE49-F238E27FC236}">
                <a16:creationId xmlns:a16="http://schemas.microsoft.com/office/drawing/2014/main" id="{41021831-5FA8-4DC6-AC53-36541854E1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4E68F3-F322-4BBE-8916-165B1256AD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151553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7"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a:fillRect/>
          </a:stretch>
        </p:blipFill>
        <p:spPr>
          <a:xfrm>
            <a:off x="-1" y="0"/>
            <a:ext cx="12192001" cy="7140066"/>
          </a:xfrm>
          <a:prstGeom prst="rect">
            <a:avLst/>
          </a:prstGeom>
        </p:spPr>
      </p:pic>
      <p:pic>
        <p:nvPicPr>
          <p:cNvPr id="8" name="图片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3084295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2"/>
          <a:srcRect r="13582"/>
          <a:stretch>
            <a:fillRect/>
          </a:stretch>
        </p:blipFill>
        <p:spPr>
          <a:xfrm>
            <a:off x="0" y="2863"/>
            <a:ext cx="12191999" cy="6858594"/>
          </a:xfrm>
          <a:prstGeom prst="rect">
            <a:avLst/>
          </a:prstGeom>
        </p:spPr>
      </p:pic>
      <p:sp>
        <p:nvSpPr>
          <p:cNvPr id="8" name="矩形: 圆角 20"/>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dirty="0">
              <a:solidFill>
                <a:prstClr val="white"/>
              </a:solidFill>
            </a:endParaRPr>
          </a:p>
        </p:txBody>
      </p:sp>
    </p:spTree>
    <p:extLst>
      <p:ext uri="{BB962C8B-B14F-4D97-AF65-F5344CB8AC3E}">
        <p14:creationId xmlns:p14="http://schemas.microsoft.com/office/powerpoint/2010/main" val="2855508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970"/>
          <a:stretch>
            <a:fillRect/>
          </a:stretch>
        </p:blipFill>
        <p:spPr>
          <a:xfrm>
            <a:off x="0" y="21020"/>
            <a:ext cx="12192000" cy="6836979"/>
          </a:xfrm>
          <a:prstGeom prst="rect">
            <a:avLst/>
          </a:prstGeom>
        </p:spPr>
      </p:pic>
    </p:spTree>
    <p:extLst>
      <p:ext uri="{BB962C8B-B14F-4D97-AF65-F5344CB8AC3E}">
        <p14:creationId xmlns:p14="http://schemas.microsoft.com/office/powerpoint/2010/main" val="2614607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3/12/2025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3626353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solidFill>
                  <a:prstClr val="black">
                    <a:tint val="75000"/>
                  </a:prstClr>
                </a:solidFill>
              </a:rPr>
              <a:pPr/>
              <a:t>3/12/2025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dirty="0">
              <a:solidFill>
                <a:prstClr val="white"/>
              </a:solidFill>
            </a:endParaRPr>
          </a:p>
        </p:txBody>
      </p:sp>
    </p:spTree>
    <p:extLst>
      <p:ext uri="{BB962C8B-B14F-4D97-AF65-F5344CB8AC3E}">
        <p14:creationId xmlns:p14="http://schemas.microsoft.com/office/powerpoint/2010/main" val="3518760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8D3AF-AA36-B70D-C5B2-F2D79902AD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E8B44F-4B6E-DF6D-F69A-E5305D9547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C1730D-6F66-266A-3927-601D24F6A7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BB7418-EF5C-195A-ED79-9DA20EE93391}"/>
              </a:ext>
            </a:extLst>
          </p:cNvPr>
          <p:cNvSpPr>
            <a:spLocks noGrp="1"/>
          </p:cNvSpPr>
          <p:nvPr>
            <p:ph type="dt" sz="half" idx="10"/>
          </p:nvPr>
        </p:nvSpPr>
        <p:spPr/>
        <p:txBody>
          <a:bodyPr/>
          <a:lstStyle/>
          <a:p>
            <a:fld id="{32F0D1A5-D87B-4726-81CF-37761EA8EAC5}" type="datetimeFigureOut">
              <a:rPr lang="en-US" smtClean="0"/>
              <a:t>3/12/2025</a:t>
            </a:fld>
            <a:endParaRPr lang="en-US"/>
          </a:p>
        </p:txBody>
      </p:sp>
      <p:sp>
        <p:nvSpPr>
          <p:cNvPr id="6" name="Footer Placeholder 5">
            <a:extLst>
              <a:ext uri="{FF2B5EF4-FFF2-40B4-BE49-F238E27FC236}">
                <a16:creationId xmlns:a16="http://schemas.microsoft.com/office/drawing/2014/main" id="{DA855E3E-881D-26C6-B49D-C6A70DC2F9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292F76-1346-3E5D-4C07-DE445B5A32ED}"/>
              </a:ext>
            </a:extLst>
          </p:cNvPr>
          <p:cNvSpPr>
            <a:spLocks noGrp="1"/>
          </p:cNvSpPr>
          <p:nvPr>
            <p:ph type="sldNum" sz="quarter" idx="12"/>
          </p:nvPr>
        </p:nvSpPr>
        <p:spPr/>
        <p:txBody>
          <a:bodyPr/>
          <a:lstStyle/>
          <a:p>
            <a:fld id="{B55873A1-52AF-4287-BD57-C372C571A7F4}" type="slidenum">
              <a:rPr lang="en-US" smtClean="0"/>
              <a:t>‹#›</a:t>
            </a:fld>
            <a:endParaRPr lang="en-US"/>
          </a:p>
        </p:txBody>
      </p:sp>
    </p:spTree>
    <p:extLst>
      <p:ext uri="{BB962C8B-B14F-4D97-AF65-F5344CB8AC3E}">
        <p14:creationId xmlns:p14="http://schemas.microsoft.com/office/powerpoint/2010/main" val="33144496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solidFill>
                  <a:prstClr val="black">
                    <a:tint val="75000"/>
                  </a:prstClr>
                </a:solidFill>
              </a:rPr>
              <a:pPr/>
              <a:t>3/12/2025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1629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solidFill>
                  <a:prstClr val="black">
                    <a:tint val="75000"/>
                  </a:prstClr>
                </a:solidFill>
              </a:rPr>
              <a:pPr/>
              <a:t>3/12/2025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2438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3/12/2025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3762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3/12/2025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93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5396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271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1" y="3602039"/>
            <a:ext cx="9144000" cy="1655763"/>
          </a:xfrm>
        </p:spPr>
        <p:txBody>
          <a:bodyPr/>
          <a:lstStyle>
            <a:lvl1pPr marL="0" indent="0" algn="ctr">
              <a:buNone/>
              <a:defRPr sz="2400"/>
            </a:lvl1pPr>
            <a:lvl2pPr marL="456059" indent="0" algn="ctr">
              <a:buNone/>
              <a:defRPr sz="2000"/>
            </a:lvl2pPr>
            <a:lvl3pPr marL="912139" indent="0" algn="ctr">
              <a:buNone/>
              <a:defRPr sz="1900"/>
            </a:lvl3pPr>
            <a:lvl4pPr marL="1368214" indent="0" algn="ctr">
              <a:buNone/>
              <a:defRPr sz="1600"/>
            </a:lvl4pPr>
            <a:lvl5pPr marL="1824283" indent="0" algn="ctr">
              <a:buNone/>
              <a:defRPr sz="1600"/>
            </a:lvl5pPr>
            <a:lvl6pPr marL="2280369" indent="0" algn="ctr">
              <a:buNone/>
              <a:defRPr sz="1600"/>
            </a:lvl6pPr>
            <a:lvl7pPr marL="2736424" indent="0" algn="ctr">
              <a:buNone/>
              <a:defRPr sz="1600"/>
            </a:lvl7pPr>
            <a:lvl8pPr marL="3192481" indent="0" algn="ctr">
              <a:buNone/>
              <a:defRPr sz="1600"/>
            </a:lvl8pPr>
            <a:lvl9pPr marL="364853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196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2823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1" y="170978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6059" indent="0">
              <a:buNone/>
              <a:defRPr sz="2000">
                <a:solidFill>
                  <a:schemeClr val="tx1">
                    <a:tint val="75000"/>
                  </a:schemeClr>
                </a:solidFill>
              </a:defRPr>
            </a:lvl2pPr>
            <a:lvl3pPr marL="912139" indent="0">
              <a:buNone/>
              <a:defRPr sz="1900">
                <a:solidFill>
                  <a:schemeClr val="tx1">
                    <a:tint val="75000"/>
                  </a:schemeClr>
                </a:solidFill>
              </a:defRPr>
            </a:lvl3pPr>
            <a:lvl4pPr marL="1368214" indent="0">
              <a:buNone/>
              <a:defRPr sz="1600">
                <a:solidFill>
                  <a:schemeClr val="tx1">
                    <a:tint val="75000"/>
                  </a:schemeClr>
                </a:solidFill>
              </a:defRPr>
            </a:lvl4pPr>
            <a:lvl5pPr marL="1824283" indent="0">
              <a:buNone/>
              <a:defRPr sz="1600">
                <a:solidFill>
                  <a:schemeClr val="tx1">
                    <a:tint val="75000"/>
                  </a:schemeClr>
                </a:solidFill>
              </a:defRPr>
            </a:lvl5pPr>
            <a:lvl6pPr marL="2280369" indent="0">
              <a:buNone/>
              <a:defRPr sz="1600">
                <a:solidFill>
                  <a:schemeClr val="tx1">
                    <a:tint val="75000"/>
                  </a:schemeClr>
                </a:solidFill>
              </a:defRPr>
            </a:lvl6pPr>
            <a:lvl7pPr marL="2736424" indent="0">
              <a:buNone/>
              <a:defRPr sz="1600">
                <a:solidFill>
                  <a:schemeClr val="tx1">
                    <a:tint val="75000"/>
                  </a:schemeClr>
                </a:solidFill>
              </a:defRPr>
            </a:lvl7pPr>
            <a:lvl8pPr marL="3192481" indent="0">
              <a:buNone/>
              <a:defRPr sz="1600">
                <a:solidFill>
                  <a:schemeClr val="tx1">
                    <a:tint val="75000"/>
                  </a:schemeClr>
                </a:solidFill>
              </a:defRPr>
            </a:lvl8pPr>
            <a:lvl9pPr marL="364853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5643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27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6FA6-7189-A77F-0A72-7EC75162BB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29D404-A6B6-75BD-E8F5-C9C1AE404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338BD-2DAE-266D-E515-78B572531A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69611-FD60-CA8C-3C2F-8F0570C1E9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E9DE7D-5AB6-0530-7EEF-DBB636A67C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60B9A-B95F-4CCC-43A6-B9C538E7A754}"/>
              </a:ext>
            </a:extLst>
          </p:cNvPr>
          <p:cNvSpPr>
            <a:spLocks noGrp="1"/>
          </p:cNvSpPr>
          <p:nvPr>
            <p:ph type="dt" sz="half" idx="10"/>
          </p:nvPr>
        </p:nvSpPr>
        <p:spPr/>
        <p:txBody>
          <a:bodyPr/>
          <a:lstStyle/>
          <a:p>
            <a:fld id="{32F0D1A5-D87B-4726-81CF-37761EA8EAC5}" type="datetimeFigureOut">
              <a:rPr lang="en-US" smtClean="0"/>
              <a:t>3/12/2025</a:t>
            </a:fld>
            <a:endParaRPr lang="en-US"/>
          </a:p>
        </p:txBody>
      </p:sp>
      <p:sp>
        <p:nvSpPr>
          <p:cNvPr id="8" name="Footer Placeholder 7">
            <a:extLst>
              <a:ext uri="{FF2B5EF4-FFF2-40B4-BE49-F238E27FC236}">
                <a16:creationId xmlns:a16="http://schemas.microsoft.com/office/drawing/2014/main" id="{0522CE4B-E469-6395-F5AA-C0B124B8C2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FF1231-2BB7-DBAA-198B-70C535A5F9C4}"/>
              </a:ext>
            </a:extLst>
          </p:cNvPr>
          <p:cNvSpPr>
            <a:spLocks noGrp="1"/>
          </p:cNvSpPr>
          <p:nvPr>
            <p:ph type="sldNum" sz="quarter" idx="12"/>
          </p:nvPr>
        </p:nvSpPr>
        <p:spPr/>
        <p:txBody>
          <a:bodyPr/>
          <a:lstStyle/>
          <a:p>
            <a:fld id="{B55873A1-52AF-4287-BD57-C372C571A7F4}" type="slidenum">
              <a:rPr lang="en-US" smtClean="0"/>
              <a:t>‹#›</a:t>
            </a:fld>
            <a:endParaRPr lang="en-US"/>
          </a:p>
        </p:txBody>
      </p:sp>
    </p:spTree>
    <p:extLst>
      <p:ext uri="{BB962C8B-B14F-4D97-AF65-F5344CB8AC3E}">
        <p14:creationId xmlns:p14="http://schemas.microsoft.com/office/powerpoint/2010/main" val="21583884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3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90" y="1681164"/>
            <a:ext cx="5157787" cy="823912"/>
          </a:xfrm>
        </p:spPr>
        <p:txBody>
          <a:bodyPr anchor="b"/>
          <a:lstStyle>
            <a:lvl1pPr marL="0" indent="0">
              <a:buNone/>
              <a:defRPr sz="2400" b="1"/>
            </a:lvl1pPr>
            <a:lvl2pPr marL="456059" indent="0">
              <a:buNone/>
              <a:defRPr sz="2000" b="1"/>
            </a:lvl2pPr>
            <a:lvl3pPr marL="912139" indent="0">
              <a:buNone/>
              <a:defRPr sz="1900" b="1"/>
            </a:lvl3pPr>
            <a:lvl4pPr marL="1368214" indent="0">
              <a:buNone/>
              <a:defRPr sz="1600" b="1"/>
            </a:lvl4pPr>
            <a:lvl5pPr marL="1824283" indent="0">
              <a:buNone/>
              <a:defRPr sz="1600" b="1"/>
            </a:lvl5pPr>
            <a:lvl6pPr marL="2280369" indent="0">
              <a:buNone/>
              <a:defRPr sz="1600" b="1"/>
            </a:lvl6pPr>
            <a:lvl7pPr marL="2736424" indent="0">
              <a:buNone/>
              <a:defRPr sz="1600" b="1"/>
            </a:lvl7pPr>
            <a:lvl8pPr marL="3192481" indent="0">
              <a:buNone/>
              <a:defRPr sz="1600" b="1"/>
            </a:lvl8pPr>
            <a:lvl9pPr marL="364853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3" y="1681164"/>
            <a:ext cx="5183188" cy="823912"/>
          </a:xfrm>
        </p:spPr>
        <p:txBody>
          <a:bodyPr anchor="b"/>
          <a:lstStyle>
            <a:lvl1pPr marL="0" indent="0">
              <a:buNone/>
              <a:defRPr sz="2400" b="1"/>
            </a:lvl1pPr>
            <a:lvl2pPr marL="456059" indent="0">
              <a:buNone/>
              <a:defRPr sz="2000" b="1"/>
            </a:lvl2pPr>
            <a:lvl3pPr marL="912139" indent="0">
              <a:buNone/>
              <a:defRPr sz="1900" b="1"/>
            </a:lvl3pPr>
            <a:lvl4pPr marL="1368214" indent="0">
              <a:buNone/>
              <a:defRPr sz="1600" b="1"/>
            </a:lvl4pPr>
            <a:lvl5pPr marL="1824283" indent="0">
              <a:buNone/>
              <a:defRPr sz="1600" b="1"/>
            </a:lvl5pPr>
            <a:lvl6pPr marL="2280369" indent="0">
              <a:buNone/>
              <a:defRPr sz="1600" b="1"/>
            </a:lvl6pPr>
            <a:lvl7pPr marL="2736424" indent="0">
              <a:buNone/>
              <a:defRPr sz="1600" b="1"/>
            </a:lvl7pPr>
            <a:lvl8pPr marL="3192481" indent="0">
              <a:buNone/>
              <a:defRPr sz="1600" b="1"/>
            </a:lvl8pPr>
            <a:lvl9pPr marL="364853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3/12/2025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916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11992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99777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802"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7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802" y="2057403"/>
            <a:ext cx="3932237" cy="3811588"/>
          </a:xfrm>
        </p:spPr>
        <p:txBody>
          <a:bodyPr/>
          <a:lstStyle>
            <a:lvl1pPr marL="0" indent="0">
              <a:buNone/>
              <a:defRPr sz="1600"/>
            </a:lvl1pPr>
            <a:lvl2pPr marL="456059" indent="0">
              <a:buNone/>
              <a:defRPr sz="1500"/>
            </a:lvl2pPr>
            <a:lvl3pPr marL="912139" indent="0">
              <a:buNone/>
              <a:defRPr sz="1200"/>
            </a:lvl3pPr>
            <a:lvl4pPr marL="1368214" indent="0">
              <a:buNone/>
              <a:defRPr sz="1100"/>
            </a:lvl4pPr>
            <a:lvl5pPr marL="1824283" indent="0">
              <a:buNone/>
              <a:defRPr sz="1100"/>
            </a:lvl5pPr>
            <a:lvl6pPr marL="2280369" indent="0">
              <a:buNone/>
              <a:defRPr sz="1100"/>
            </a:lvl6pPr>
            <a:lvl7pPr marL="2736424" indent="0">
              <a:buNone/>
              <a:defRPr sz="1100"/>
            </a:lvl7pPr>
            <a:lvl8pPr marL="3192481" indent="0">
              <a:buNone/>
              <a:defRPr sz="1100"/>
            </a:lvl8pPr>
            <a:lvl9pPr marL="3648538"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6571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802"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71"/>
            <a:ext cx="6172200" cy="4873625"/>
          </a:xfrm>
        </p:spPr>
        <p:txBody>
          <a:bodyPr/>
          <a:lstStyle>
            <a:lvl1pPr marL="0" indent="0">
              <a:buNone/>
              <a:defRPr sz="3200"/>
            </a:lvl1pPr>
            <a:lvl2pPr marL="456059" indent="0">
              <a:buNone/>
              <a:defRPr sz="2800"/>
            </a:lvl2pPr>
            <a:lvl3pPr marL="912139" indent="0">
              <a:buNone/>
              <a:defRPr sz="2400"/>
            </a:lvl3pPr>
            <a:lvl4pPr marL="1368214" indent="0">
              <a:buNone/>
              <a:defRPr sz="2000"/>
            </a:lvl4pPr>
            <a:lvl5pPr marL="1824283" indent="0">
              <a:buNone/>
              <a:defRPr sz="2000"/>
            </a:lvl5pPr>
            <a:lvl6pPr marL="2280369" indent="0">
              <a:buNone/>
              <a:defRPr sz="2000"/>
            </a:lvl6pPr>
            <a:lvl7pPr marL="2736424" indent="0">
              <a:buNone/>
              <a:defRPr sz="2000"/>
            </a:lvl7pPr>
            <a:lvl8pPr marL="3192481" indent="0">
              <a:buNone/>
              <a:defRPr sz="2000"/>
            </a:lvl8pPr>
            <a:lvl9pPr marL="3648538"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802" y="2057403"/>
            <a:ext cx="3932237" cy="3811588"/>
          </a:xfrm>
        </p:spPr>
        <p:txBody>
          <a:bodyPr/>
          <a:lstStyle>
            <a:lvl1pPr marL="0" indent="0">
              <a:buNone/>
              <a:defRPr sz="1600"/>
            </a:lvl1pPr>
            <a:lvl2pPr marL="456059" indent="0">
              <a:buNone/>
              <a:defRPr sz="1500"/>
            </a:lvl2pPr>
            <a:lvl3pPr marL="912139" indent="0">
              <a:buNone/>
              <a:defRPr sz="1200"/>
            </a:lvl3pPr>
            <a:lvl4pPr marL="1368214" indent="0">
              <a:buNone/>
              <a:defRPr sz="1100"/>
            </a:lvl4pPr>
            <a:lvl5pPr marL="1824283" indent="0">
              <a:buNone/>
              <a:defRPr sz="1100"/>
            </a:lvl5pPr>
            <a:lvl6pPr marL="2280369" indent="0">
              <a:buNone/>
              <a:defRPr sz="1100"/>
            </a:lvl6pPr>
            <a:lvl7pPr marL="2736424" indent="0">
              <a:buNone/>
              <a:defRPr sz="1100"/>
            </a:lvl7pPr>
            <a:lvl8pPr marL="3192481" indent="0">
              <a:buNone/>
              <a:defRPr sz="1100"/>
            </a:lvl8pPr>
            <a:lvl9pPr marL="3648538"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5109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1458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2" y="365171"/>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3" y="36517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446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9"/>
            <a:ext cx="9144000" cy="1655763"/>
          </a:xfrm>
        </p:spPr>
        <p:txBody>
          <a:bodyPr/>
          <a:lstStyle>
            <a:lvl1pPr marL="0" indent="0" algn="ctr">
              <a:buNone/>
              <a:defRPr sz="2400"/>
            </a:lvl1pPr>
            <a:lvl2pPr marL="456010" indent="0" algn="ctr">
              <a:buNone/>
              <a:defRPr sz="2000"/>
            </a:lvl2pPr>
            <a:lvl3pPr marL="912049" indent="0" algn="ctr">
              <a:buNone/>
              <a:defRPr sz="1900"/>
            </a:lvl3pPr>
            <a:lvl4pPr marL="1368077" indent="0" algn="ctr">
              <a:buNone/>
              <a:defRPr sz="1600"/>
            </a:lvl4pPr>
            <a:lvl5pPr marL="1824101" indent="0" algn="ctr">
              <a:buNone/>
              <a:defRPr sz="1600"/>
            </a:lvl5pPr>
            <a:lvl6pPr marL="2280144" indent="0" algn="ctr">
              <a:buNone/>
              <a:defRPr sz="1600"/>
            </a:lvl6pPr>
            <a:lvl7pPr marL="2736152" indent="0" algn="ctr">
              <a:buNone/>
              <a:defRPr sz="1600"/>
            </a:lvl7pPr>
            <a:lvl8pPr marL="3192163" indent="0" algn="ctr">
              <a:buNone/>
              <a:defRPr sz="1600"/>
            </a:lvl8pPr>
            <a:lvl9pPr marL="364817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5786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7694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9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6010" indent="0">
              <a:buNone/>
              <a:defRPr sz="2000">
                <a:solidFill>
                  <a:schemeClr val="tx1">
                    <a:tint val="75000"/>
                  </a:schemeClr>
                </a:solidFill>
              </a:defRPr>
            </a:lvl2pPr>
            <a:lvl3pPr marL="912049" indent="0">
              <a:buNone/>
              <a:defRPr sz="1900">
                <a:solidFill>
                  <a:schemeClr val="tx1">
                    <a:tint val="75000"/>
                  </a:schemeClr>
                </a:solidFill>
              </a:defRPr>
            </a:lvl3pPr>
            <a:lvl4pPr marL="1368077" indent="0">
              <a:buNone/>
              <a:defRPr sz="1600">
                <a:solidFill>
                  <a:schemeClr val="tx1">
                    <a:tint val="75000"/>
                  </a:schemeClr>
                </a:solidFill>
              </a:defRPr>
            </a:lvl4pPr>
            <a:lvl5pPr marL="1824101" indent="0">
              <a:buNone/>
              <a:defRPr sz="1600">
                <a:solidFill>
                  <a:schemeClr val="tx1">
                    <a:tint val="75000"/>
                  </a:schemeClr>
                </a:solidFill>
              </a:defRPr>
            </a:lvl5pPr>
            <a:lvl6pPr marL="2280144" indent="0">
              <a:buNone/>
              <a:defRPr sz="1600">
                <a:solidFill>
                  <a:schemeClr val="tx1">
                    <a:tint val="75000"/>
                  </a:schemeClr>
                </a:solidFill>
              </a:defRPr>
            </a:lvl6pPr>
            <a:lvl7pPr marL="2736152" indent="0">
              <a:buNone/>
              <a:defRPr sz="1600">
                <a:solidFill>
                  <a:schemeClr val="tx1">
                    <a:tint val="75000"/>
                  </a:schemeClr>
                </a:solidFill>
              </a:defRPr>
            </a:lvl7pPr>
            <a:lvl8pPr marL="3192163" indent="0">
              <a:buNone/>
              <a:defRPr sz="1600">
                <a:solidFill>
                  <a:schemeClr val="tx1">
                    <a:tint val="75000"/>
                  </a:schemeClr>
                </a:solidFill>
              </a:defRPr>
            </a:lvl8pPr>
            <a:lvl9pPr marL="364817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1597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B8357-279F-18E3-E1AE-E1F291C07D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CC1EC3-4917-9A3A-D215-BA6D2E07820B}"/>
              </a:ext>
            </a:extLst>
          </p:cNvPr>
          <p:cNvSpPr>
            <a:spLocks noGrp="1"/>
          </p:cNvSpPr>
          <p:nvPr>
            <p:ph type="dt" sz="half" idx="10"/>
          </p:nvPr>
        </p:nvSpPr>
        <p:spPr/>
        <p:txBody>
          <a:bodyPr/>
          <a:lstStyle/>
          <a:p>
            <a:fld id="{32F0D1A5-D87B-4726-81CF-37761EA8EAC5}" type="datetimeFigureOut">
              <a:rPr lang="en-US" smtClean="0"/>
              <a:t>3/12/2025</a:t>
            </a:fld>
            <a:endParaRPr lang="en-US"/>
          </a:p>
        </p:txBody>
      </p:sp>
      <p:sp>
        <p:nvSpPr>
          <p:cNvPr id="4" name="Footer Placeholder 3">
            <a:extLst>
              <a:ext uri="{FF2B5EF4-FFF2-40B4-BE49-F238E27FC236}">
                <a16:creationId xmlns:a16="http://schemas.microsoft.com/office/drawing/2014/main" id="{9CCBEB0A-75C6-17B4-2AF9-9DAE068970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7FF743-D666-3F97-E129-1685AB50418B}"/>
              </a:ext>
            </a:extLst>
          </p:cNvPr>
          <p:cNvSpPr>
            <a:spLocks noGrp="1"/>
          </p:cNvSpPr>
          <p:nvPr>
            <p:ph type="sldNum" sz="quarter" idx="12"/>
          </p:nvPr>
        </p:nvSpPr>
        <p:spPr/>
        <p:txBody>
          <a:bodyPr/>
          <a:lstStyle/>
          <a:p>
            <a:fld id="{B55873A1-52AF-4287-BD57-C372C571A7F4}" type="slidenum">
              <a:rPr lang="en-US" smtClean="0"/>
              <a:t>‹#›</a:t>
            </a:fld>
            <a:endParaRPr lang="en-US"/>
          </a:p>
        </p:txBody>
      </p:sp>
    </p:spTree>
    <p:extLst>
      <p:ext uri="{BB962C8B-B14F-4D97-AF65-F5344CB8AC3E}">
        <p14:creationId xmlns:p14="http://schemas.microsoft.com/office/powerpoint/2010/main" val="18713216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0204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400" b="1"/>
            </a:lvl1pPr>
            <a:lvl2pPr marL="456010" indent="0">
              <a:buNone/>
              <a:defRPr sz="2000" b="1"/>
            </a:lvl2pPr>
            <a:lvl3pPr marL="912049" indent="0">
              <a:buNone/>
              <a:defRPr sz="1900" b="1"/>
            </a:lvl3pPr>
            <a:lvl4pPr marL="1368077" indent="0">
              <a:buNone/>
              <a:defRPr sz="1600" b="1"/>
            </a:lvl4pPr>
            <a:lvl5pPr marL="1824101" indent="0">
              <a:buNone/>
              <a:defRPr sz="1600" b="1"/>
            </a:lvl5pPr>
            <a:lvl6pPr marL="2280144" indent="0">
              <a:buNone/>
              <a:defRPr sz="1600" b="1"/>
            </a:lvl6pPr>
            <a:lvl7pPr marL="2736152" indent="0">
              <a:buNone/>
              <a:defRPr sz="1600" b="1"/>
            </a:lvl7pPr>
            <a:lvl8pPr marL="3192163" indent="0">
              <a:buNone/>
              <a:defRPr sz="1600" b="1"/>
            </a:lvl8pPr>
            <a:lvl9pPr marL="364817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4"/>
            <a:ext cx="5183188" cy="823912"/>
          </a:xfrm>
        </p:spPr>
        <p:txBody>
          <a:bodyPr anchor="b"/>
          <a:lstStyle>
            <a:lvl1pPr marL="0" indent="0">
              <a:buNone/>
              <a:defRPr sz="2400" b="1"/>
            </a:lvl1pPr>
            <a:lvl2pPr marL="456010" indent="0">
              <a:buNone/>
              <a:defRPr sz="2000" b="1"/>
            </a:lvl2pPr>
            <a:lvl3pPr marL="912049" indent="0">
              <a:buNone/>
              <a:defRPr sz="1900" b="1"/>
            </a:lvl3pPr>
            <a:lvl4pPr marL="1368077" indent="0">
              <a:buNone/>
              <a:defRPr sz="1600" b="1"/>
            </a:lvl4pPr>
            <a:lvl5pPr marL="1824101" indent="0">
              <a:buNone/>
              <a:defRPr sz="1600" b="1"/>
            </a:lvl5pPr>
            <a:lvl6pPr marL="2280144" indent="0">
              <a:buNone/>
              <a:defRPr sz="1600" b="1"/>
            </a:lvl6pPr>
            <a:lvl7pPr marL="2736152" indent="0">
              <a:buNone/>
              <a:defRPr sz="1600" b="1"/>
            </a:lvl7pPr>
            <a:lvl8pPr marL="3192163" indent="0">
              <a:buNone/>
              <a:defRPr sz="1600" b="1"/>
            </a:lvl8pPr>
            <a:lvl9pPr marL="364817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2273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4441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8233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7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02" y="2057403"/>
            <a:ext cx="3932237" cy="3811588"/>
          </a:xfrm>
        </p:spPr>
        <p:txBody>
          <a:bodyPr/>
          <a:lstStyle>
            <a:lvl1pPr marL="0" indent="0">
              <a:buNone/>
              <a:defRPr sz="1600"/>
            </a:lvl1pPr>
            <a:lvl2pPr marL="456010" indent="0">
              <a:buNone/>
              <a:defRPr sz="1500"/>
            </a:lvl2pPr>
            <a:lvl3pPr marL="912049" indent="0">
              <a:buNone/>
              <a:defRPr sz="1200"/>
            </a:lvl3pPr>
            <a:lvl4pPr marL="1368077" indent="0">
              <a:buNone/>
              <a:defRPr sz="1100"/>
            </a:lvl4pPr>
            <a:lvl5pPr marL="1824101" indent="0">
              <a:buNone/>
              <a:defRPr sz="1100"/>
            </a:lvl5pPr>
            <a:lvl6pPr marL="2280144" indent="0">
              <a:buNone/>
              <a:defRPr sz="1100"/>
            </a:lvl6pPr>
            <a:lvl7pPr marL="2736152" indent="0">
              <a:buNone/>
              <a:defRPr sz="1100"/>
            </a:lvl7pPr>
            <a:lvl8pPr marL="3192163" indent="0">
              <a:buNone/>
              <a:defRPr sz="1100"/>
            </a:lvl8pPr>
            <a:lvl9pPr marL="364817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20418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76"/>
            <a:ext cx="6172200" cy="4873625"/>
          </a:xfrm>
        </p:spPr>
        <p:txBody>
          <a:bodyPr/>
          <a:lstStyle>
            <a:lvl1pPr marL="0" indent="0">
              <a:buNone/>
              <a:defRPr sz="3200"/>
            </a:lvl1pPr>
            <a:lvl2pPr marL="456010" indent="0">
              <a:buNone/>
              <a:defRPr sz="2800"/>
            </a:lvl2pPr>
            <a:lvl3pPr marL="912049" indent="0">
              <a:buNone/>
              <a:defRPr sz="2400"/>
            </a:lvl3pPr>
            <a:lvl4pPr marL="1368077" indent="0">
              <a:buNone/>
              <a:defRPr sz="2000"/>
            </a:lvl4pPr>
            <a:lvl5pPr marL="1824101" indent="0">
              <a:buNone/>
              <a:defRPr sz="2000"/>
            </a:lvl5pPr>
            <a:lvl6pPr marL="2280144" indent="0">
              <a:buNone/>
              <a:defRPr sz="2000"/>
            </a:lvl6pPr>
            <a:lvl7pPr marL="2736152" indent="0">
              <a:buNone/>
              <a:defRPr sz="2000"/>
            </a:lvl7pPr>
            <a:lvl8pPr marL="3192163" indent="0">
              <a:buNone/>
              <a:defRPr sz="2000"/>
            </a:lvl8pPr>
            <a:lvl9pPr marL="3648170" indent="0">
              <a:buNone/>
              <a:defRPr sz="2000"/>
            </a:lvl9pPr>
          </a:lstStyle>
          <a:p>
            <a:endParaRPr lang="en-US"/>
          </a:p>
        </p:txBody>
      </p:sp>
      <p:sp>
        <p:nvSpPr>
          <p:cNvPr id="4" name="Text Placeholder 3"/>
          <p:cNvSpPr>
            <a:spLocks noGrp="1"/>
          </p:cNvSpPr>
          <p:nvPr>
            <p:ph type="body" sz="half" idx="2"/>
          </p:nvPr>
        </p:nvSpPr>
        <p:spPr>
          <a:xfrm>
            <a:off x="839802" y="2057403"/>
            <a:ext cx="3932237" cy="3811588"/>
          </a:xfrm>
        </p:spPr>
        <p:txBody>
          <a:bodyPr/>
          <a:lstStyle>
            <a:lvl1pPr marL="0" indent="0">
              <a:buNone/>
              <a:defRPr sz="1600"/>
            </a:lvl1pPr>
            <a:lvl2pPr marL="456010" indent="0">
              <a:buNone/>
              <a:defRPr sz="1500"/>
            </a:lvl2pPr>
            <a:lvl3pPr marL="912049" indent="0">
              <a:buNone/>
              <a:defRPr sz="1200"/>
            </a:lvl3pPr>
            <a:lvl4pPr marL="1368077" indent="0">
              <a:buNone/>
              <a:defRPr sz="1100"/>
            </a:lvl4pPr>
            <a:lvl5pPr marL="1824101" indent="0">
              <a:buNone/>
              <a:defRPr sz="1100"/>
            </a:lvl5pPr>
            <a:lvl6pPr marL="2280144" indent="0">
              <a:buNone/>
              <a:defRPr sz="1100"/>
            </a:lvl6pPr>
            <a:lvl7pPr marL="2736152" indent="0">
              <a:buNone/>
              <a:defRPr sz="1100"/>
            </a:lvl7pPr>
            <a:lvl8pPr marL="3192163" indent="0">
              <a:buNone/>
              <a:defRPr sz="1100"/>
            </a:lvl8pPr>
            <a:lvl9pPr marL="364817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413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79224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7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7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0543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9"/>
            <a:ext cx="9144000" cy="1655763"/>
          </a:xfrm>
        </p:spPr>
        <p:txBody>
          <a:bodyPr/>
          <a:lstStyle>
            <a:lvl1pPr marL="0" indent="0" algn="ctr">
              <a:buNone/>
              <a:defRPr sz="2400"/>
            </a:lvl1pPr>
            <a:lvl2pPr marL="455989" indent="0" algn="ctr">
              <a:buNone/>
              <a:defRPr sz="2000"/>
            </a:lvl2pPr>
            <a:lvl3pPr marL="912005" indent="0" algn="ctr">
              <a:buNone/>
              <a:defRPr sz="1900"/>
            </a:lvl3pPr>
            <a:lvl4pPr marL="1368010" indent="0" algn="ctr">
              <a:buNone/>
              <a:defRPr sz="1600"/>
            </a:lvl4pPr>
            <a:lvl5pPr marL="1824011" indent="0" algn="ctr">
              <a:buNone/>
              <a:defRPr sz="1600"/>
            </a:lvl5pPr>
            <a:lvl6pPr marL="2280034" indent="0" algn="ctr">
              <a:buNone/>
              <a:defRPr sz="1600"/>
            </a:lvl6pPr>
            <a:lvl7pPr marL="2736016" indent="0" algn="ctr">
              <a:buNone/>
              <a:defRPr sz="1600"/>
            </a:lvl7pPr>
            <a:lvl8pPr marL="3192004" indent="0" algn="ctr">
              <a:buNone/>
              <a:defRPr sz="1600"/>
            </a:lvl8pPr>
            <a:lvl9pPr marL="3647986"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46158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621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31D76-F068-E5F9-0265-7D48B83F1ADD}"/>
              </a:ext>
            </a:extLst>
          </p:cNvPr>
          <p:cNvSpPr>
            <a:spLocks noGrp="1"/>
          </p:cNvSpPr>
          <p:nvPr>
            <p:ph type="dt" sz="half" idx="10"/>
          </p:nvPr>
        </p:nvSpPr>
        <p:spPr/>
        <p:txBody>
          <a:bodyPr/>
          <a:lstStyle/>
          <a:p>
            <a:fld id="{32F0D1A5-D87B-4726-81CF-37761EA8EAC5}" type="datetimeFigureOut">
              <a:rPr lang="en-US" smtClean="0"/>
              <a:t>3/12/2025</a:t>
            </a:fld>
            <a:endParaRPr lang="en-US"/>
          </a:p>
        </p:txBody>
      </p:sp>
      <p:sp>
        <p:nvSpPr>
          <p:cNvPr id="3" name="Footer Placeholder 2">
            <a:extLst>
              <a:ext uri="{FF2B5EF4-FFF2-40B4-BE49-F238E27FC236}">
                <a16:creationId xmlns:a16="http://schemas.microsoft.com/office/drawing/2014/main" id="{5E3B640E-693C-85C9-6838-42A7469CB7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0E740A-8648-F33C-311F-2958BECFA1EE}"/>
              </a:ext>
            </a:extLst>
          </p:cNvPr>
          <p:cNvSpPr>
            <a:spLocks noGrp="1"/>
          </p:cNvSpPr>
          <p:nvPr>
            <p:ph type="sldNum" sz="quarter" idx="12"/>
          </p:nvPr>
        </p:nvSpPr>
        <p:spPr/>
        <p:txBody>
          <a:bodyPr/>
          <a:lstStyle/>
          <a:p>
            <a:fld id="{B55873A1-52AF-4287-BD57-C372C571A7F4}" type="slidenum">
              <a:rPr lang="en-US" smtClean="0"/>
              <a:t>‹#›</a:t>
            </a:fld>
            <a:endParaRPr lang="en-US"/>
          </a:p>
        </p:txBody>
      </p:sp>
    </p:spTree>
    <p:extLst>
      <p:ext uri="{BB962C8B-B14F-4D97-AF65-F5344CB8AC3E}">
        <p14:creationId xmlns:p14="http://schemas.microsoft.com/office/powerpoint/2010/main" val="40273924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9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5989" indent="0">
              <a:buNone/>
              <a:defRPr sz="2000">
                <a:solidFill>
                  <a:schemeClr val="tx1">
                    <a:tint val="75000"/>
                  </a:schemeClr>
                </a:solidFill>
              </a:defRPr>
            </a:lvl2pPr>
            <a:lvl3pPr marL="912005" indent="0">
              <a:buNone/>
              <a:defRPr sz="1900">
                <a:solidFill>
                  <a:schemeClr val="tx1">
                    <a:tint val="75000"/>
                  </a:schemeClr>
                </a:solidFill>
              </a:defRPr>
            </a:lvl3pPr>
            <a:lvl4pPr marL="1368010" indent="0">
              <a:buNone/>
              <a:defRPr sz="1600">
                <a:solidFill>
                  <a:schemeClr val="tx1">
                    <a:tint val="75000"/>
                  </a:schemeClr>
                </a:solidFill>
              </a:defRPr>
            </a:lvl4pPr>
            <a:lvl5pPr marL="1824011" indent="0">
              <a:buNone/>
              <a:defRPr sz="1600">
                <a:solidFill>
                  <a:schemeClr val="tx1">
                    <a:tint val="75000"/>
                  </a:schemeClr>
                </a:solidFill>
              </a:defRPr>
            </a:lvl5pPr>
            <a:lvl6pPr marL="2280034" indent="0">
              <a:buNone/>
              <a:defRPr sz="1600">
                <a:solidFill>
                  <a:schemeClr val="tx1">
                    <a:tint val="75000"/>
                  </a:schemeClr>
                </a:solidFill>
              </a:defRPr>
            </a:lvl6pPr>
            <a:lvl7pPr marL="2736016" indent="0">
              <a:buNone/>
              <a:defRPr sz="1600">
                <a:solidFill>
                  <a:schemeClr val="tx1">
                    <a:tint val="75000"/>
                  </a:schemeClr>
                </a:solidFill>
              </a:defRPr>
            </a:lvl7pPr>
            <a:lvl8pPr marL="3192004" indent="0">
              <a:buNone/>
              <a:defRPr sz="1600">
                <a:solidFill>
                  <a:schemeClr val="tx1">
                    <a:tint val="75000"/>
                  </a:schemeClr>
                </a:solidFill>
              </a:defRPr>
            </a:lvl8pPr>
            <a:lvl9pPr marL="364798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0914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874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400" b="1"/>
            </a:lvl1pPr>
            <a:lvl2pPr marL="455989" indent="0">
              <a:buNone/>
              <a:defRPr sz="2000" b="1"/>
            </a:lvl2pPr>
            <a:lvl3pPr marL="912005" indent="0">
              <a:buNone/>
              <a:defRPr sz="1900" b="1"/>
            </a:lvl3pPr>
            <a:lvl4pPr marL="1368010" indent="0">
              <a:buNone/>
              <a:defRPr sz="1600" b="1"/>
            </a:lvl4pPr>
            <a:lvl5pPr marL="1824011" indent="0">
              <a:buNone/>
              <a:defRPr sz="1600" b="1"/>
            </a:lvl5pPr>
            <a:lvl6pPr marL="2280034" indent="0">
              <a:buNone/>
              <a:defRPr sz="1600" b="1"/>
            </a:lvl6pPr>
            <a:lvl7pPr marL="2736016" indent="0">
              <a:buNone/>
              <a:defRPr sz="1600" b="1"/>
            </a:lvl7pPr>
            <a:lvl8pPr marL="3192004" indent="0">
              <a:buNone/>
              <a:defRPr sz="1600" b="1"/>
            </a:lvl8pPr>
            <a:lvl9pPr marL="364798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4"/>
            <a:ext cx="5183188" cy="823912"/>
          </a:xfrm>
        </p:spPr>
        <p:txBody>
          <a:bodyPr anchor="b"/>
          <a:lstStyle>
            <a:lvl1pPr marL="0" indent="0">
              <a:buNone/>
              <a:defRPr sz="2400" b="1"/>
            </a:lvl1pPr>
            <a:lvl2pPr marL="455989" indent="0">
              <a:buNone/>
              <a:defRPr sz="2000" b="1"/>
            </a:lvl2pPr>
            <a:lvl3pPr marL="912005" indent="0">
              <a:buNone/>
              <a:defRPr sz="1900" b="1"/>
            </a:lvl3pPr>
            <a:lvl4pPr marL="1368010" indent="0">
              <a:buNone/>
              <a:defRPr sz="1600" b="1"/>
            </a:lvl4pPr>
            <a:lvl5pPr marL="1824011" indent="0">
              <a:buNone/>
              <a:defRPr sz="1600" b="1"/>
            </a:lvl5pPr>
            <a:lvl6pPr marL="2280034" indent="0">
              <a:buNone/>
              <a:defRPr sz="1600" b="1"/>
            </a:lvl6pPr>
            <a:lvl7pPr marL="2736016" indent="0">
              <a:buNone/>
              <a:defRPr sz="1600" b="1"/>
            </a:lvl7pPr>
            <a:lvl8pPr marL="3192004" indent="0">
              <a:buNone/>
              <a:defRPr sz="1600" b="1"/>
            </a:lvl8pPr>
            <a:lvl9pPr marL="36479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2001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238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5707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7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02" y="2057403"/>
            <a:ext cx="3932237" cy="3811588"/>
          </a:xfrm>
        </p:spPr>
        <p:txBody>
          <a:bodyPr/>
          <a:lstStyle>
            <a:lvl1pPr marL="0" indent="0">
              <a:buNone/>
              <a:defRPr sz="1600"/>
            </a:lvl1pPr>
            <a:lvl2pPr marL="455989" indent="0">
              <a:buNone/>
              <a:defRPr sz="1500"/>
            </a:lvl2pPr>
            <a:lvl3pPr marL="912005" indent="0">
              <a:buNone/>
              <a:defRPr sz="1200"/>
            </a:lvl3pPr>
            <a:lvl4pPr marL="1368010" indent="0">
              <a:buNone/>
              <a:defRPr sz="1100"/>
            </a:lvl4pPr>
            <a:lvl5pPr marL="1824011" indent="0">
              <a:buNone/>
              <a:defRPr sz="1100"/>
            </a:lvl5pPr>
            <a:lvl6pPr marL="2280034" indent="0">
              <a:buNone/>
              <a:defRPr sz="1100"/>
            </a:lvl6pPr>
            <a:lvl7pPr marL="2736016" indent="0">
              <a:buNone/>
              <a:defRPr sz="1100"/>
            </a:lvl7pPr>
            <a:lvl8pPr marL="3192004" indent="0">
              <a:buNone/>
              <a:defRPr sz="1100"/>
            </a:lvl8pPr>
            <a:lvl9pPr marL="3647986"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64307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79"/>
            <a:ext cx="6172200" cy="4873625"/>
          </a:xfrm>
        </p:spPr>
        <p:txBody>
          <a:bodyPr/>
          <a:lstStyle>
            <a:lvl1pPr marL="0" indent="0">
              <a:buNone/>
              <a:defRPr sz="3200"/>
            </a:lvl1pPr>
            <a:lvl2pPr marL="455989" indent="0">
              <a:buNone/>
              <a:defRPr sz="2800"/>
            </a:lvl2pPr>
            <a:lvl3pPr marL="912005" indent="0">
              <a:buNone/>
              <a:defRPr sz="2400"/>
            </a:lvl3pPr>
            <a:lvl4pPr marL="1368010" indent="0">
              <a:buNone/>
              <a:defRPr sz="2000"/>
            </a:lvl4pPr>
            <a:lvl5pPr marL="1824011" indent="0">
              <a:buNone/>
              <a:defRPr sz="2000"/>
            </a:lvl5pPr>
            <a:lvl6pPr marL="2280034" indent="0">
              <a:buNone/>
              <a:defRPr sz="2000"/>
            </a:lvl6pPr>
            <a:lvl7pPr marL="2736016" indent="0">
              <a:buNone/>
              <a:defRPr sz="2000"/>
            </a:lvl7pPr>
            <a:lvl8pPr marL="3192004" indent="0">
              <a:buNone/>
              <a:defRPr sz="2000"/>
            </a:lvl8pPr>
            <a:lvl9pPr marL="3647986" indent="0">
              <a:buNone/>
              <a:defRPr sz="2000"/>
            </a:lvl9pPr>
          </a:lstStyle>
          <a:p>
            <a:endParaRPr lang="en-US"/>
          </a:p>
        </p:txBody>
      </p:sp>
      <p:sp>
        <p:nvSpPr>
          <p:cNvPr id="4" name="Text Placeholder 3"/>
          <p:cNvSpPr>
            <a:spLocks noGrp="1"/>
          </p:cNvSpPr>
          <p:nvPr>
            <p:ph type="body" sz="half" idx="2"/>
          </p:nvPr>
        </p:nvSpPr>
        <p:spPr>
          <a:xfrm>
            <a:off x="839802" y="2057403"/>
            <a:ext cx="3932237" cy="3811588"/>
          </a:xfrm>
        </p:spPr>
        <p:txBody>
          <a:bodyPr/>
          <a:lstStyle>
            <a:lvl1pPr marL="0" indent="0">
              <a:buNone/>
              <a:defRPr sz="1600"/>
            </a:lvl1pPr>
            <a:lvl2pPr marL="455989" indent="0">
              <a:buNone/>
              <a:defRPr sz="1500"/>
            </a:lvl2pPr>
            <a:lvl3pPr marL="912005" indent="0">
              <a:buNone/>
              <a:defRPr sz="1200"/>
            </a:lvl3pPr>
            <a:lvl4pPr marL="1368010" indent="0">
              <a:buNone/>
              <a:defRPr sz="1100"/>
            </a:lvl4pPr>
            <a:lvl5pPr marL="1824011" indent="0">
              <a:buNone/>
              <a:defRPr sz="1100"/>
            </a:lvl5pPr>
            <a:lvl6pPr marL="2280034" indent="0">
              <a:buNone/>
              <a:defRPr sz="1100"/>
            </a:lvl6pPr>
            <a:lvl7pPr marL="2736016" indent="0">
              <a:buNone/>
              <a:defRPr sz="1100"/>
            </a:lvl7pPr>
            <a:lvl8pPr marL="3192004" indent="0">
              <a:buNone/>
              <a:defRPr sz="1100"/>
            </a:lvl8pPr>
            <a:lvl9pPr marL="3647986"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2189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555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7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7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763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39F4E-3D07-84C8-08D5-600CC3A3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ACD182-5AFD-5ABF-11BA-27342C22D2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B89D55-ADF6-718F-2967-BAE6BA7A7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42B05D-26FA-4528-2D3E-5A932EE30B62}"/>
              </a:ext>
            </a:extLst>
          </p:cNvPr>
          <p:cNvSpPr>
            <a:spLocks noGrp="1"/>
          </p:cNvSpPr>
          <p:nvPr>
            <p:ph type="dt" sz="half" idx="10"/>
          </p:nvPr>
        </p:nvSpPr>
        <p:spPr/>
        <p:txBody>
          <a:bodyPr/>
          <a:lstStyle/>
          <a:p>
            <a:fld id="{32F0D1A5-D87B-4726-81CF-37761EA8EAC5}" type="datetimeFigureOut">
              <a:rPr lang="en-US" smtClean="0"/>
              <a:t>3/12/2025</a:t>
            </a:fld>
            <a:endParaRPr lang="en-US"/>
          </a:p>
        </p:txBody>
      </p:sp>
      <p:sp>
        <p:nvSpPr>
          <p:cNvPr id="6" name="Footer Placeholder 5">
            <a:extLst>
              <a:ext uri="{FF2B5EF4-FFF2-40B4-BE49-F238E27FC236}">
                <a16:creationId xmlns:a16="http://schemas.microsoft.com/office/drawing/2014/main" id="{D5E4FFE7-A4FD-EECB-A77C-45663B343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F99F3C-AF31-8EF8-4B68-3D95D8A1AEB8}"/>
              </a:ext>
            </a:extLst>
          </p:cNvPr>
          <p:cNvSpPr>
            <a:spLocks noGrp="1"/>
          </p:cNvSpPr>
          <p:nvPr>
            <p:ph type="sldNum" sz="quarter" idx="12"/>
          </p:nvPr>
        </p:nvSpPr>
        <p:spPr/>
        <p:txBody>
          <a:bodyPr/>
          <a:lstStyle/>
          <a:p>
            <a:fld id="{B55873A1-52AF-4287-BD57-C372C571A7F4}" type="slidenum">
              <a:rPr lang="en-US" smtClean="0"/>
              <a:t>‹#›</a:t>
            </a:fld>
            <a:endParaRPr lang="en-US"/>
          </a:p>
        </p:txBody>
      </p:sp>
    </p:spTree>
    <p:extLst>
      <p:ext uri="{BB962C8B-B14F-4D97-AF65-F5344CB8AC3E}">
        <p14:creationId xmlns:p14="http://schemas.microsoft.com/office/powerpoint/2010/main" val="2557263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FE8FD-D1E2-47C8-A792-DA7AA91685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6AE5A5-4FDD-82AF-29B4-C0A5F820A3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D1FC15-D6F8-C139-1BE3-6BAB44F504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74F329-5B61-88DA-9857-47A64029D2ED}"/>
              </a:ext>
            </a:extLst>
          </p:cNvPr>
          <p:cNvSpPr>
            <a:spLocks noGrp="1"/>
          </p:cNvSpPr>
          <p:nvPr>
            <p:ph type="dt" sz="half" idx="10"/>
          </p:nvPr>
        </p:nvSpPr>
        <p:spPr/>
        <p:txBody>
          <a:bodyPr/>
          <a:lstStyle/>
          <a:p>
            <a:fld id="{32F0D1A5-D87B-4726-81CF-37761EA8EAC5}" type="datetimeFigureOut">
              <a:rPr lang="en-US" smtClean="0"/>
              <a:t>3/12/2025</a:t>
            </a:fld>
            <a:endParaRPr lang="en-US"/>
          </a:p>
        </p:txBody>
      </p:sp>
      <p:sp>
        <p:nvSpPr>
          <p:cNvPr id="6" name="Footer Placeholder 5">
            <a:extLst>
              <a:ext uri="{FF2B5EF4-FFF2-40B4-BE49-F238E27FC236}">
                <a16:creationId xmlns:a16="http://schemas.microsoft.com/office/drawing/2014/main" id="{81AFE711-22A7-440A-2696-97CE1556A2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9DFD2B-3EA3-54AD-6E6B-383D6D86B8A6}"/>
              </a:ext>
            </a:extLst>
          </p:cNvPr>
          <p:cNvSpPr>
            <a:spLocks noGrp="1"/>
          </p:cNvSpPr>
          <p:nvPr>
            <p:ph type="sldNum" sz="quarter" idx="12"/>
          </p:nvPr>
        </p:nvSpPr>
        <p:spPr/>
        <p:txBody>
          <a:bodyPr/>
          <a:lstStyle/>
          <a:p>
            <a:fld id="{B55873A1-52AF-4287-BD57-C372C571A7F4}" type="slidenum">
              <a:rPr lang="en-US" smtClean="0"/>
              <a:t>‹#›</a:t>
            </a:fld>
            <a:endParaRPr lang="en-US"/>
          </a:p>
        </p:txBody>
      </p:sp>
    </p:spTree>
    <p:extLst>
      <p:ext uri="{BB962C8B-B14F-4D97-AF65-F5344CB8AC3E}">
        <p14:creationId xmlns:p14="http://schemas.microsoft.com/office/powerpoint/2010/main" val="332594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BA62EF-8338-0709-8E46-41C6C22C0B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3D9B2D-B255-23A0-7042-3D429105CD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40544C-E855-333D-6AD4-8721A59A95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0D1A5-D87B-4726-81CF-37761EA8EAC5}" type="datetimeFigureOut">
              <a:rPr lang="en-US" smtClean="0"/>
              <a:t>3/12/2025</a:t>
            </a:fld>
            <a:endParaRPr lang="en-US"/>
          </a:p>
        </p:txBody>
      </p:sp>
      <p:sp>
        <p:nvSpPr>
          <p:cNvPr id="5" name="Footer Placeholder 4">
            <a:extLst>
              <a:ext uri="{FF2B5EF4-FFF2-40B4-BE49-F238E27FC236}">
                <a16:creationId xmlns:a16="http://schemas.microsoft.com/office/drawing/2014/main" id="{204927BA-F7E2-BCC0-C754-938A73941C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F6F0B4-72D2-0307-26CC-469C7BF190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5873A1-52AF-4287-BD57-C372C571A7F4}" type="slidenum">
              <a:rPr lang="en-US" smtClean="0"/>
              <a:t>‹#›</a:t>
            </a:fld>
            <a:endParaRPr lang="en-US"/>
          </a:p>
        </p:txBody>
      </p:sp>
    </p:spTree>
    <p:extLst>
      <p:ext uri="{BB962C8B-B14F-4D97-AF65-F5344CB8AC3E}">
        <p14:creationId xmlns:p14="http://schemas.microsoft.com/office/powerpoint/2010/main" val="3745893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id="{9906F798-E4B2-4A0E-885F-0DF0BB3F89B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335236469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49113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39"/>
            <a:ext cx="10515600" cy="1325563"/>
          </a:xfrm>
          <a:prstGeom prst="rect">
            <a:avLst/>
          </a:prstGeom>
        </p:spPr>
        <p:txBody>
          <a:bodyPr vert="horz" lIns="91223" tIns="45634" rIns="91223" bIns="45634"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9"/>
          </a:xfrm>
          <a:prstGeom prst="rect">
            <a:avLst/>
          </a:prstGeom>
        </p:spPr>
        <p:txBody>
          <a:bodyPr vert="horz" lIns="91223" tIns="45634" rIns="91223" bIns="4563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66"/>
            <a:ext cx="2743200" cy="365125"/>
          </a:xfrm>
          <a:prstGeom prst="rect">
            <a:avLst/>
          </a:prstGeom>
        </p:spPr>
        <p:txBody>
          <a:bodyPr vert="horz" lIns="91223" tIns="45634" rIns="91223" bIns="45634" rtlCol="0" anchor="ctr"/>
          <a:lstStyle>
            <a:lvl1pPr algn="l">
              <a:defRPr sz="1200">
                <a:solidFill>
                  <a:schemeClr val="tx1">
                    <a:tint val="75000"/>
                  </a:schemeClr>
                </a:solidFill>
              </a:defRPr>
            </a:lvl1pPr>
          </a:lstStyle>
          <a:p>
            <a:pPr defTabSz="912139"/>
            <a:fld id="{117B3AC9-6F66-442D-8A61-F06030142A82}" type="datetimeFigureOut">
              <a:rPr lang="en-US" smtClean="0">
                <a:solidFill>
                  <a:prstClr val="black">
                    <a:tint val="75000"/>
                  </a:prstClr>
                </a:solidFill>
              </a:rPr>
              <a:pPr defTabSz="912139"/>
              <a:t>3/12/2025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1" y="6356366"/>
            <a:ext cx="4114800" cy="365125"/>
          </a:xfrm>
          <a:prstGeom prst="rect">
            <a:avLst/>
          </a:prstGeom>
        </p:spPr>
        <p:txBody>
          <a:bodyPr vert="horz" lIns="91223" tIns="45634" rIns="91223" bIns="45634" rtlCol="0" anchor="ctr"/>
          <a:lstStyle>
            <a:lvl1pPr algn="ctr">
              <a:defRPr sz="1200">
                <a:solidFill>
                  <a:schemeClr val="tx1">
                    <a:tint val="75000"/>
                  </a:schemeClr>
                </a:solidFill>
              </a:defRPr>
            </a:lvl1pPr>
          </a:lstStyle>
          <a:p>
            <a:pPr defTabSz="91213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66"/>
            <a:ext cx="2743200" cy="365125"/>
          </a:xfrm>
          <a:prstGeom prst="rect">
            <a:avLst/>
          </a:prstGeom>
        </p:spPr>
        <p:txBody>
          <a:bodyPr vert="horz" lIns="91223" tIns="45634" rIns="91223" bIns="45634" rtlCol="0" anchor="ctr"/>
          <a:lstStyle>
            <a:lvl1pPr algn="r">
              <a:defRPr sz="1200">
                <a:solidFill>
                  <a:schemeClr val="tx1">
                    <a:tint val="75000"/>
                  </a:schemeClr>
                </a:solidFill>
              </a:defRPr>
            </a:lvl1pPr>
          </a:lstStyle>
          <a:p>
            <a:pPr defTabSz="912139"/>
            <a:fld id="{36F16E06-0DD9-48EC-8D3A-7CC625600D6C}" type="slidenum">
              <a:rPr lang="en-US" smtClean="0">
                <a:solidFill>
                  <a:prstClr val="black">
                    <a:tint val="75000"/>
                  </a:prstClr>
                </a:solidFill>
              </a:rPr>
              <a:pPr defTabSz="912139"/>
              <a:t>‹#›</a:t>
            </a:fld>
            <a:endParaRPr lang="en-US">
              <a:solidFill>
                <a:prstClr val="black">
                  <a:tint val="75000"/>
                </a:prstClr>
              </a:solidFill>
            </a:endParaRPr>
          </a:p>
        </p:txBody>
      </p:sp>
    </p:spTree>
    <p:extLst>
      <p:ext uri="{BB962C8B-B14F-4D97-AF65-F5344CB8AC3E}">
        <p14:creationId xmlns:p14="http://schemas.microsoft.com/office/powerpoint/2010/main" val="9058046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213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049" indent="-228049" algn="l" defTabSz="91213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128" indent="-228049" algn="l" defTabSz="91213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184" indent="-228049" algn="l" defTabSz="91213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239" indent="-228049" algn="l" defTabSz="91213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2303" indent="-228049" algn="l" defTabSz="91213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8383" indent="-228049" algn="l" defTabSz="91213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4453" indent="-228049" algn="l" defTabSz="91213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0525" indent="-228049" algn="l" defTabSz="91213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6612" indent="-228049" algn="l" defTabSz="91213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139" rtl="0" eaLnBrk="1" latinLnBrk="0" hangingPunct="1">
        <a:defRPr sz="1900" kern="1200">
          <a:solidFill>
            <a:schemeClr val="tx1"/>
          </a:solidFill>
          <a:latin typeface="+mn-lt"/>
          <a:ea typeface="+mn-ea"/>
          <a:cs typeface="+mn-cs"/>
        </a:defRPr>
      </a:lvl1pPr>
      <a:lvl2pPr marL="456059" algn="l" defTabSz="912139" rtl="0" eaLnBrk="1" latinLnBrk="0" hangingPunct="1">
        <a:defRPr sz="1900" kern="1200">
          <a:solidFill>
            <a:schemeClr val="tx1"/>
          </a:solidFill>
          <a:latin typeface="+mn-lt"/>
          <a:ea typeface="+mn-ea"/>
          <a:cs typeface="+mn-cs"/>
        </a:defRPr>
      </a:lvl2pPr>
      <a:lvl3pPr marL="912139" algn="l" defTabSz="912139" rtl="0" eaLnBrk="1" latinLnBrk="0" hangingPunct="1">
        <a:defRPr sz="1900" kern="1200">
          <a:solidFill>
            <a:schemeClr val="tx1"/>
          </a:solidFill>
          <a:latin typeface="+mn-lt"/>
          <a:ea typeface="+mn-ea"/>
          <a:cs typeface="+mn-cs"/>
        </a:defRPr>
      </a:lvl3pPr>
      <a:lvl4pPr marL="1368214" algn="l" defTabSz="912139" rtl="0" eaLnBrk="1" latinLnBrk="0" hangingPunct="1">
        <a:defRPr sz="1900" kern="1200">
          <a:solidFill>
            <a:schemeClr val="tx1"/>
          </a:solidFill>
          <a:latin typeface="+mn-lt"/>
          <a:ea typeface="+mn-ea"/>
          <a:cs typeface="+mn-cs"/>
        </a:defRPr>
      </a:lvl4pPr>
      <a:lvl5pPr marL="1824283" algn="l" defTabSz="912139" rtl="0" eaLnBrk="1" latinLnBrk="0" hangingPunct="1">
        <a:defRPr sz="1900" kern="1200">
          <a:solidFill>
            <a:schemeClr val="tx1"/>
          </a:solidFill>
          <a:latin typeface="+mn-lt"/>
          <a:ea typeface="+mn-ea"/>
          <a:cs typeface="+mn-cs"/>
        </a:defRPr>
      </a:lvl5pPr>
      <a:lvl6pPr marL="2280369" algn="l" defTabSz="912139" rtl="0" eaLnBrk="1" latinLnBrk="0" hangingPunct="1">
        <a:defRPr sz="1900" kern="1200">
          <a:solidFill>
            <a:schemeClr val="tx1"/>
          </a:solidFill>
          <a:latin typeface="+mn-lt"/>
          <a:ea typeface="+mn-ea"/>
          <a:cs typeface="+mn-cs"/>
        </a:defRPr>
      </a:lvl6pPr>
      <a:lvl7pPr marL="2736424" algn="l" defTabSz="912139" rtl="0" eaLnBrk="1" latinLnBrk="0" hangingPunct="1">
        <a:defRPr sz="1900" kern="1200">
          <a:solidFill>
            <a:schemeClr val="tx1"/>
          </a:solidFill>
          <a:latin typeface="+mn-lt"/>
          <a:ea typeface="+mn-ea"/>
          <a:cs typeface="+mn-cs"/>
        </a:defRPr>
      </a:lvl7pPr>
      <a:lvl8pPr marL="3192481" algn="l" defTabSz="912139" rtl="0" eaLnBrk="1" latinLnBrk="0" hangingPunct="1">
        <a:defRPr sz="1900" kern="1200">
          <a:solidFill>
            <a:schemeClr val="tx1"/>
          </a:solidFill>
          <a:latin typeface="+mn-lt"/>
          <a:ea typeface="+mn-ea"/>
          <a:cs typeface="+mn-cs"/>
        </a:defRPr>
      </a:lvl8pPr>
      <a:lvl9pPr marL="3648538" algn="l" defTabSz="912139"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9"/>
            <a:ext cx="10515600" cy="1325563"/>
          </a:xfrm>
          <a:prstGeom prst="rect">
            <a:avLst/>
          </a:prstGeom>
        </p:spPr>
        <p:txBody>
          <a:bodyPr vert="horz" lIns="121616" tIns="60810" rIns="121616" bIns="6081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121616" tIns="60810" rIns="121616" bIns="6081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6"/>
            <a:ext cx="2743200" cy="365125"/>
          </a:xfrm>
          <a:prstGeom prst="rect">
            <a:avLst/>
          </a:prstGeom>
        </p:spPr>
        <p:txBody>
          <a:bodyPr vert="horz" lIns="121616" tIns="60810" rIns="121616" bIns="60810" rtlCol="0" anchor="ctr"/>
          <a:lstStyle>
            <a:lvl1pPr algn="l">
              <a:defRPr sz="1200">
                <a:solidFill>
                  <a:schemeClr val="tx1">
                    <a:tint val="75000"/>
                  </a:schemeClr>
                </a:solidFill>
              </a:defRPr>
            </a:lvl1pPr>
          </a:lstStyle>
          <a:p>
            <a:pPr defTabSz="1216078"/>
            <a:fld id="{FD70DFAE-58B0-47BA-BD11-53F2931789AF}" type="datetimeFigureOut">
              <a:rPr lang="en-US" smtClean="0">
                <a:solidFill>
                  <a:prstClr val="black">
                    <a:tint val="75000"/>
                  </a:prstClr>
                </a:solidFill>
              </a:rPr>
              <a:pPr defTabSz="1216078"/>
              <a:t>3/12/2025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66"/>
            <a:ext cx="4114800" cy="365125"/>
          </a:xfrm>
          <a:prstGeom prst="rect">
            <a:avLst/>
          </a:prstGeom>
        </p:spPr>
        <p:txBody>
          <a:bodyPr vert="horz" lIns="121616" tIns="60810" rIns="121616" bIns="60810" rtlCol="0" anchor="ctr"/>
          <a:lstStyle>
            <a:lvl1pPr algn="ctr">
              <a:defRPr sz="1200">
                <a:solidFill>
                  <a:schemeClr val="tx1">
                    <a:tint val="75000"/>
                  </a:schemeClr>
                </a:solidFill>
              </a:defRPr>
            </a:lvl1pPr>
          </a:lstStyle>
          <a:p>
            <a:pPr defTabSz="1216078"/>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6"/>
            <a:ext cx="2743200" cy="365125"/>
          </a:xfrm>
          <a:prstGeom prst="rect">
            <a:avLst/>
          </a:prstGeom>
        </p:spPr>
        <p:txBody>
          <a:bodyPr vert="horz" lIns="121616" tIns="60810" rIns="121616" bIns="60810" rtlCol="0" anchor="ctr"/>
          <a:lstStyle>
            <a:lvl1pPr algn="r">
              <a:defRPr sz="1200">
                <a:solidFill>
                  <a:schemeClr val="tx1">
                    <a:tint val="75000"/>
                  </a:schemeClr>
                </a:solidFill>
              </a:defRPr>
            </a:lvl1pPr>
          </a:lstStyle>
          <a:p>
            <a:pPr defTabSz="1216078"/>
            <a:fld id="{44D458AA-AF95-4E81-A47C-F186660D89DF}" type="slidenum">
              <a:rPr lang="en-US" smtClean="0">
                <a:solidFill>
                  <a:prstClr val="black">
                    <a:tint val="75000"/>
                  </a:prstClr>
                </a:solidFill>
              </a:rPr>
              <a:pPr defTabSz="1216078"/>
              <a:t>‹#›</a:t>
            </a:fld>
            <a:endParaRPr lang="en-US">
              <a:solidFill>
                <a:prstClr val="black">
                  <a:tint val="75000"/>
                </a:prstClr>
              </a:solidFill>
            </a:endParaRPr>
          </a:p>
        </p:txBody>
      </p:sp>
    </p:spTree>
    <p:extLst>
      <p:ext uri="{BB962C8B-B14F-4D97-AF65-F5344CB8AC3E}">
        <p14:creationId xmlns:p14="http://schemas.microsoft.com/office/powerpoint/2010/main" val="369459361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204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028" indent="-228028" algn="l" defTabSz="91204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063" indent="-228028" algn="l" defTabSz="91204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072" indent="-228028" algn="l" defTabSz="91204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080" indent="-228028" algn="l" defTabSz="9120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2097" indent="-228028" algn="l" defTabSz="9120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8132" indent="-228028" algn="l" defTabSz="9120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4157" indent="-228028" algn="l" defTabSz="9120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0184" indent="-228028" algn="l" defTabSz="9120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6229" indent="-228028" algn="l" defTabSz="9120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049" rtl="0" eaLnBrk="1" latinLnBrk="0" hangingPunct="1">
        <a:defRPr sz="1900" kern="1200">
          <a:solidFill>
            <a:schemeClr val="tx1"/>
          </a:solidFill>
          <a:latin typeface="+mn-lt"/>
          <a:ea typeface="+mn-ea"/>
          <a:cs typeface="+mn-cs"/>
        </a:defRPr>
      </a:lvl1pPr>
      <a:lvl2pPr marL="456010" algn="l" defTabSz="912049" rtl="0" eaLnBrk="1" latinLnBrk="0" hangingPunct="1">
        <a:defRPr sz="1900" kern="1200">
          <a:solidFill>
            <a:schemeClr val="tx1"/>
          </a:solidFill>
          <a:latin typeface="+mn-lt"/>
          <a:ea typeface="+mn-ea"/>
          <a:cs typeface="+mn-cs"/>
        </a:defRPr>
      </a:lvl2pPr>
      <a:lvl3pPr marL="912049" algn="l" defTabSz="912049" rtl="0" eaLnBrk="1" latinLnBrk="0" hangingPunct="1">
        <a:defRPr sz="1900" kern="1200">
          <a:solidFill>
            <a:schemeClr val="tx1"/>
          </a:solidFill>
          <a:latin typeface="+mn-lt"/>
          <a:ea typeface="+mn-ea"/>
          <a:cs typeface="+mn-cs"/>
        </a:defRPr>
      </a:lvl3pPr>
      <a:lvl4pPr marL="1368077" algn="l" defTabSz="912049" rtl="0" eaLnBrk="1" latinLnBrk="0" hangingPunct="1">
        <a:defRPr sz="1900" kern="1200">
          <a:solidFill>
            <a:schemeClr val="tx1"/>
          </a:solidFill>
          <a:latin typeface="+mn-lt"/>
          <a:ea typeface="+mn-ea"/>
          <a:cs typeface="+mn-cs"/>
        </a:defRPr>
      </a:lvl4pPr>
      <a:lvl5pPr marL="1824101" algn="l" defTabSz="912049" rtl="0" eaLnBrk="1" latinLnBrk="0" hangingPunct="1">
        <a:defRPr sz="1900" kern="1200">
          <a:solidFill>
            <a:schemeClr val="tx1"/>
          </a:solidFill>
          <a:latin typeface="+mn-lt"/>
          <a:ea typeface="+mn-ea"/>
          <a:cs typeface="+mn-cs"/>
        </a:defRPr>
      </a:lvl5pPr>
      <a:lvl6pPr marL="2280144" algn="l" defTabSz="912049" rtl="0" eaLnBrk="1" latinLnBrk="0" hangingPunct="1">
        <a:defRPr sz="1900" kern="1200">
          <a:solidFill>
            <a:schemeClr val="tx1"/>
          </a:solidFill>
          <a:latin typeface="+mn-lt"/>
          <a:ea typeface="+mn-ea"/>
          <a:cs typeface="+mn-cs"/>
        </a:defRPr>
      </a:lvl6pPr>
      <a:lvl7pPr marL="2736152" algn="l" defTabSz="912049" rtl="0" eaLnBrk="1" latinLnBrk="0" hangingPunct="1">
        <a:defRPr sz="1900" kern="1200">
          <a:solidFill>
            <a:schemeClr val="tx1"/>
          </a:solidFill>
          <a:latin typeface="+mn-lt"/>
          <a:ea typeface="+mn-ea"/>
          <a:cs typeface="+mn-cs"/>
        </a:defRPr>
      </a:lvl7pPr>
      <a:lvl8pPr marL="3192163" algn="l" defTabSz="912049" rtl="0" eaLnBrk="1" latinLnBrk="0" hangingPunct="1">
        <a:defRPr sz="1900" kern="1200">
          <a:solidFill>
            <a:schemeClr val="tx1"/>
          </a:solidFill>
          <a:latin typeface="+mn-lt"/>
          <a:ea typeface="+mn-ea"/>
          <a:cs typeface="+mn-cs"/>
        </a:defRPr>
      </a:lvl8pPr>
      <a:lvl9pPr marL="3648170" algn="l" defTabSz="912049"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9"/>
            <a:ext cx="10515600" cy="1325563"/>
          </a:xfrm>
          <a:prstGeom prst="rect">
            <a:avLst/>
          </a:prstGeom>
        </p:spPr>
        <p:txBody>
          <a:bodyPr vert="horz" lIns="121611" tIns="60808" rIns="121611" bIns="6080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121611" tIns="60808" rIns="121611" bIns="6080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6"/>
            <a:ext cx="2743200" cy="365125"/>
          </a:xfrm>
          <a:prstGeom prst="rect">
            <a:avLst/>
          </a:prstGeom>
        </p:spPr>
        <p:txBody>
          <a:bodyPr vert="horz" lIns="121611" tIns="60808" rIns="121611" bIns="60808" rtlCol="0" anchor="ctr"/>
          <a:lstStyle>
            <a:lvl1pPr algn="l">
              <a:defRPr sz="1200">
                <a:solidFill>
                  <a:schemeClr val="tx1">
                    <a:tint val="75000"/>
                  </a:schemeClr>
                </a:solidFill>
              </a:defRPr>
            </a:lvl1pPr>
          </a:lstStyle>
          <a:p>
            <a:pPr defTabSz="1216017"/>
            <a:fld id="{FD70DFAE-58B0-47BA-BD11-53F2931789AF}" type="datetimeFigureOut">
              <a:rPr lang="en-US" smtClean="0">
                <a:solidFill>
                  <a:prstClr val="black">
                    <a:tint val="75000"/>
                  </a:prstClr>
                </a:solidFill>
              </a:rPr>
              <a:pPr defTabSz="1216017"/>
              <a:t>3/12/2025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66"/>
            <a:ext cx="4114800" cy="365125"/>
          </a:xfrm>
          <a:prstGeom prst="rect">
            <a:avLst/>
          </a:prstGeom>
        </p:spPr>
        <p:txBody>
          <a:bodyPr vert="horz" lIns="121611" tIns="60808" rIns="121611" bIns="60808" rtlCol="0" anchor="ctr"/>
          <a:lstStyle>
            <a:lvl1pPr algn="ctr">
              <a:defRPr sz="1200">
                <a:solidFill>
                  <a:schemeClr val="tx1">
                    <a:tint val="75000"/>
                  </a:schemeClr>
                </a:solidFill>
              </a:defRPr>
            </a:lvl1pPr>
          </a:lstStyle>
          <a:p>
            <a:pPr defTabSz="12160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6"/>
            <a:ext cx="2743200" cy="365125"/>
          </a:xfrm>
          <a:prstGeom prst="rect">
            <a:avLst/>
          </a:prstGeom>
        </p:spPr>
        <p:txBody>
          <a:bodyPr vert="horz" lIns="121611" tIns="60808" rIns="121611" bIns="60808" rtlCol="0" anchor="ctr"/>
          <a:lstStyle>
            <a:lvl1pPr algn="r">
              <a:defRPr sz="1200">
                <a:solidFill>
                  <a:schemeClr val="tx1">
                    <a:tint val="75000"/>
                  </a:schemeClr>
                </a:solidFill>
              </a:defRPr>
            </a:lvl1pPr>
          </a:lstStyle>
          <a:p>
            <a:pPr defTabSz="1216017"/>
            <a:fld id="{44D458AA-AF95-4E81-A47C-F186660D89DF}" type="slidenum">
              <a:rPr lang="en-US" smtClean="0">
                <a:solidFill>
                  <a:prstClr val="black">
                    <a:tint val="75000"/>
                  </a:prstClr>
                </a:solidFill>
              </a:rPr>
              <a:pPr defTabSz="1216017"/>
              <a:t>‹#›</a:t>
            </a:fld>
            <a:endParaRPr lang="en-US">
              <a:solidFill>
                <a:prstClr val="black">
                  <a:tint val="75000"/>
                </a:prstClr>
              </a:solidFill>
            </a:endParaRPr>
          </a:p>
        </p:txBody>
      </p:sp>
    </p:spTree>
    <p:extLst>
      <p:ext uri="{BB962C8B-B14F-4D97-AF65-F5344CB8AC3E}">
        <p14:creationId xmlns:p14="http://schemas.microsoft.com/office/powerpoint/2010/main" val="8799594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200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016" indent="-228016" algn="l" defTabSz="91200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033" indent="-228016" algn="l" defTabSz="91200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016" indent="-228016" algn="l" defTabSz="91200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002" indent="-228016" algn="l" defTabSz="9120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1992" indent="-228016" algn="l" defTabSz="9120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8006" indent="-228016" algn="l" defTabSz="9120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4011" indent="-228016" algn="l" defTabSz="9120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0016" indent="-228016" algn="l" defTabSz="9120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6038" indent="-228016" algn="l" defTabSz="9120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005" rtl="0" eaLnBrk="1" latinLnBrk="0" hangingPunct="1">
        <a:defRPr sz="1900" kern="1200">
          <a:solidFill>
            <a:schemeClr val="tx1"/>
          </a:solidFill>
          <a:latin typeface="+mn-lt"/>
          <a:ea typeface="+mn-ea"/>
          <a:cs typeface="+mn-cs"/>
        </a:defRPr>
      </a:lvl1pPr>
      <a:lvl2pPr marL="455989" algn="l" defTabSz="912005" rtl="0" eaLnBrk="1" latinLnBrk="0" hangingPunct="1">
        <a:defRPr sz="1900" kern="1200">
          <a:solidFill>
            <a:schemeClr val="tx1"/>
          </a:solidFill>
          <a:latin typeface="+mn-lt"/>
          <a:ea typeface="+mn-ea"/>
          <a:cs typeface="+mn-cs"/>
        </a:defRPr>
      </a:lvl2pPr>
      <a:lvl3pPr marL="912005" algn="l" defTabSz="912005" rtl="0" eaLnBrk="1" latinLnBrk="0" hangingPunct="1">
        <a:defRPr sz="1900" kern="1200">
          <a:solidFill>
            <a:schemeClr val="tx1"/>
          </a:solidFill>
          <a:latin typeface="+mn-lt"/>
          <a:ea typeface="+mn-ea"/>
          <a:cs typeface="+mn-cs"/>
        </a:defRPr>
      </a:lvl3pPr>
      <a:lvl4pPr marL="1368010" algn="l" defTabSz="912005" rtl="0" eaLnBrk="1" latinLnBrk="0" hangingPunct="1">
        <a:defRPr sz="1900" kern="1200">
          <a:solidFill>
            <a:schemeClr val="tx1"/>
          </a:solidFill>
          <a:latin typeface="+mn-lt"/>
          <a:ea typeface="+mn-ea"/>
          <a:cs typeface="+mn-cs"/>
        </a:defRPr>
      </a:lvl4pPr>
      <a:lvl5pPr marL="1824011" algn="l" defTabSz="912005" rtl="0" eaLnBrk="1" latinLnBrk="0" hangingPunct="1">
        <a:defRPr sz="1900" kern="1200">
          <a:solidFill>
            <a:schemeClr val="tx1"/>
          </a:solidFill>
          <a:latin typeface="+mn-lt"/>
          <a:ea typeface="+mn-ea"/>
          <a:cs typeface="+mn-cs"/>
        </a:defRPr>
      </a:lvl5pPr>
      <a:lvl6pPr marL="2280034" algn="l" defTabSz="912005" rtl="0" eaLnBrk="1" latinLnBrk="0" hangingPunct="1">
        <a:defRPr sz="1900" kern="1200">
          <a:solidFill>
            <a:schemeClr val="tx1"/>
          </a:solidFill>
          <a:latin typeface="+mn-lt"/>
          <a:ea typeface="+mn-ea"/>
          <a:cs typeface="+mn-cs"/>
        </a:defRPr>
      </a:lvl6pPr>
      <a:lvl7pPr marL="2736016" algn="l" defTabSz="912005" rtl="0" eaLnBrk="1" latinLnBrk="0" hangingPunct="1">
        <a:defRPr sz="1900" kern="1200">
          <a:solidFill>
            <a:schemeClr val="tx1"/>
          </a:solidFill>
          <a:latin typeface="+mn-lt"/>
          <a:ea typeface="+mn-ea"/>
          <a:cs typeface="+mn-cs"/>
        </a:defRPr>
      </a:lvl7pPr>
      <a:lvl8pPr marL="3192004" algn="l" defTabSz="912005" rtl="0" eaLnBrk="1" latinLnBrk="0" hangingPunct="1">
        <a:defRPr sz="1900" kern="1200">
          <a:solidFill>
            <a:schemeClr val="tx1"/>
          </a:solidFill>
          <a:latin typeface="+mn-lt"/>
          <a:ea typeface="+mn-ea"/>
          <a:cs typeface="+mn-cs"/>
        </a:defRPr>
      </a:lvl8pPr>
      <a:lvl9pPr marL="3647986" algn="l" defTabSz="91200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audio" Target="../media/audio4.wav"/><Relationship Id="rId12" Type="http://schemas.openxmlformats.org/officeDocument/2006/relationships/image" Target="../media/image1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11.pn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slide" Target="slide1.xml"/><Relationship Id="rId14" Type="http://schemas.openxmlformats.org/officeDocument/2006/relationships/image" Target="../media/image13.gif"/></Relationships>
</file>

<file path=ppt/slides/_rels/slide1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6.wav"/><Relationship Id="rId3" Type="http://schemas.openxmlformats.org/officeDocument/2006/relationships/slideLayout" Target="../slideLayouts/slideLayout58.xml"/><Relationship Id="rId7" Type="http://schemas.openxmlformats.org/officeDocument/2006/relationships/audio" Target="../media/audio4.wav"/><Relationship Id="rId12" Type="http://schemas.openxmlformats.org/officeDocument/2006/relationships/image" Target="../media/image1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11.pn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slide" Target="slide1.xml"/><Relationship Id="rId14" Type="http://schemas.openxmlformats.org/officeDocument/2006/relationships/image" Target="../media/image13.gif"/></Relationships>
</file>

<file path=ppt/slides/_rels/slide1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6.wav"/><Relationship Id="rId3" Type="http://schemas.openxmlformats.org/officeDocument/2006/relationships/slideLayout" Target="../slideLayouts/slideLayout69.xml"/><Relationship Id="rId7" Type="http://schemas.openxmlformats.org/officeDocument/2006/relationships/audio" Target="../media/audio4.wav"/><Relationship Id="rId12" Type="http://schemas.openxmlformats.org/officeDocument/2006/relationships/image" Target="../media/image1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11.pn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slide" Target="slide1.xml"/><Relationship Id="rId14" Type="http://schemas.openxmlformats.org/officeDocument/2006/relationships/image" Target="../media/image13.gif"/></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slide" Target="slide19.xml"/><Relationship Id="rId18" Type="http://schemas.openxmlformats.org/officeDocument/2006/relationships/image" Target="../media/image26.png"/><Relationship Id="rId3" Type="http://schemas.microsoft.com/office/2007/relationships/media" Target="../media/media5.mp3"/><Relationship Id="rId7" Type="http://schemas.openxmlformats.org/officeDocument/2006/relationships/slideLayout" Target="../slideLayouts/slideLayout41.xml"/><Relationship Id="rId12" Type="http://schemas.openxmlformats.org/officeDocument/2006/relationships/image" Target="../media/image10.png"/><Relationship Id="rId17" Type="http://schemas.openxmlformats.org/officeDocument/2006/relationships/image" Target="../media/image25.png"/><Relationship Id="rId2" Type="http://schemas.openxmlformats.org/officeDocument/2006/relationships/audio" Target="../media/media4.mp3"/><Relationship Id="rId16" Type="http://schemas.openxmlformats.org/officeDocument/2006/relationships/image" Target="../media/image20.png"/><Relationship Id="rId1" Type="http://schemas.microsoft.com/office/2007/relationships/media" Target="../media/media4.mp3"/><Relationship Id="rId6" Type="http://schemas.openxmlformats.org/officeDocument/2006/relationships/audio" Target="../media/media8.m4a"/><Relationship Id="rId11" Type="http://schemas.openxmlformats.org/officeDocument/2006/relationships/image" Target="../media/image18.png"/><Relationship Id="rId5" Type="http://schemas.microsoft.com/office/2007/relationships/media" Target="../media/media8.m4a"/><Relationship Id="rId15" Type="http://schemas.openxmlformats.org/officeDocument/2006/relationships/image" Target="../media/image24.png"/><Relationship Id="rId10" Type="http://schemas.openxmlformats.org/officeDocument/2006/relationships/image" Target="../media/image22.jpeg"/><Relationship Id="rId4" Type="http://schemas.openxmlformats.org/officeDocument/2006/relationships/audio" Target="../media/media5.mp3"/><Relationship Id="rId9" Type="http://schemas.openxmlformats.org/officeDocument/2006/relationships/audio" Target="../media/audio7.wav"/><Relationship Id="rId1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23.png"/><Relationship Id="rId3" Type="http://schemas.microsoft.com/office/2007/relationships/media" Target="../media/media5.mp3"/><Relationship Id="rId7" Type="http://schemas.openxmlformats.org/officeDocument/2006/relationships/slideLayout" Target="../slideLayouts/slideLayout41.xml"/><Relationship Id="rId12" Type="http://schemas.openxmlformats.org/officeDocument/2006/relationships/image" Target="../media/image10.png"/><Relationship Id="rId17" Type="http://schemas.openxmlformats.org/officeDocument/2006/relationships/image" Target="../media/image25.png"/><Relationship Id="rId2" Type="http://schemas.openxmlformats.org/officeDocument/2006/relationships/audio" Target="../media/media4.mp3"/><Relationship Id="rId16" Type="http://schemas.openxmlformats.org/officeDocument/2006/relationships/image" Target="../media/image20.png"/><Relationship Id="rId1" Type="http://schemas.microsoft.com/office/2007/relationships/media" Target="../media/media4.mp3"/><Relationship Id="rId6" Type="http://schemas.openxmlformats.org/officeDocument/2006/relationships/audio" Target="../media/media9.m4a"/><Relationship Id="rId11" Type="http://schemas.openxmlformats.org/officeDocument/2006/relationships/image" Target="../media/image18.png"/><Relationship Id="rId5" Type="http://schemas.microsoft.com/office/2007/relationships/media" Target="../media/media9.m4a"/><Relationship Id="rId15" Type="http://schemas.openxmlformats.org/officeDocument/2006/relationships/image" Target="../media/image26.png"/><Relationship Id="rId10" Type="http://schemas.openxmlformats.org/officeDocument/2006/relationships/image" Target="../media/image22.jpeg"/><Relationship Id="rId4" Type="http://schemas.openxmlformats.org/officeDocument/2006/relationships/audio" Target="../media/media5.mp3"/><Relationship Id="rId9" Type="http://schemas.openxmlformats.org/officeDocument/2006/relationships/audio" Target="../media/audio7.wav"/><Relationship Id="rId1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6.xml"/><Relationship Id="rId13" Type="http://schemas.openxmlformats.org/officeDocument/2006/relationships/image" Target="../media/image23.png"/><Relationship Id="rId3" Type="http://schemas.microsoft.com/office/2007/relationships/media" Target="../media/media5.mp3"/><Relationship Id="rId7" Type="http://schemas.openxmlformats.org/officeDocument/2006/relationships/slideLayout" Target="../slideLayouts/slideLayout41.xml"/><Relationship Id="rId12" Type="http://schemas.openxmlformats.org/officeDocument/2006/relationships/image" Target="../media/image10.png"/><Relationship Id="rId17" Type="http://schemas.openxmlformats.org/officeDocument/2006/relationships/image" Target="../media/image25.png"/><Relationship Id="rId2" Type="http://schemas.openxmlformats.org/officeDocument/2006/relationships/audio" Target="../media/media4.mp3"/><Relationship Id="rId16" Type="http://schemas.openxmlformats.org/officeDocument/2006/relationships/image" Target="../media/image20.png"/><Relationship Id="rId1" Type="http://schemas.microsoft.com/office/2007/relationships/media" Target="../media/media4.mp3"/><Relationship Id="rId6" Type="http://schemas.openxmlformats.org/officeDocument/2006/relationships/audio" Target="../media/media10.m4a"/><Relationship Id="rId11" Type="http://schemas.openxmlformats.org/officeDocument/2006/relationships/image" Target="../media/image18.png"/><Relationship Id="rId5" Type="http://schemas.microsoft.com/office/2007/relationships/media" Target="../media/media10.m4a"/><Relationship Id="rId15" Type="http://schemas.openxmlformats.org/officeDocument/2006/relationships/image" Target="../media/image26.png"/><Relationship Id="rId10" Type="http://schemas.openxmlformats.org/officeDocument/2006/relationships/image" Target="../media/image22.jpeg"/><Relationship Id="rId4" Type="http://schemas.openxmlformats.org/officeDocument/2006/relationships/audio" Target="../media/media5.mp3"/><Relationship Id="rId9" Type="http://schemas.openxmlformats.org/officeDocument/2006/relationships/audio" Target="../media/audio7.wav"/><Relationship Id="rId1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audio" Target="../media/audio4.wav"/><Relationship Id="rId12" Type="http://schemas.openxmlformats.org/officeDocument/2006/relationships/image" Target="../media/image1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11.pn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slide" Target="slide1.xml"/><Relationship Id="rId14" Type="http://schemas.openxmlformats.org/officeDocument/2006/relationships/image" Target="../media/image13.gif"/></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6.wav"/><Relationship Id="rId3" Type="http://schemas.openxmlformats.org/officeDocument/2006/relationships/slideLayout" Target="../slideLayouts/slideLayout58.xml"/><Relationship Id="rId7" Type="http://schemas.openxmlformats.org/officeDocument/2006/relationships/audio" Target="../media/audio4.wav"/><Relationship Id="rId12" Type="http://schemas.openxmlformats.org/officeDocument/2006/relationships/image" Target="../media/image1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11.pn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slide" Target="slide1.xml"/><Relationship Id="rId14" Type="http://schemas.openxmlformats.org/officeDocument/2006/relationships/image" Target="../media/image13.g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5.xml"/><Relationship Id="rId7" Type="http://schemas.openxmlformats.org/officeDocument/2006/relationships/image" Target="../media/image1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png"/><Relationship Id="rId11" Type="http://schemas.openxmlformats.org/officeDocument/2006/relationships/image" Target="../media/image10.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notesSlide" Target="../notesSlides/notesSlide1.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slide" Target="slide12.xml"/><Relationship Id="rId18" Type="http://schemas.openxmlformats.org/officeDocument/2006/relationships/image" Target="../media/image26.png"/><Relationship Id="rId3" Type="http://schemas.microsoft.com/office/2007/relationships/media" Target="../media/media5.mp3"/><Relationship Id="rId7" Type="http://schemas.openxmlformats.org/officeDocument/2006/relationships/slideLayout" Target="../slideLayouts/slideLayout41.xml"/><Relationship Id="rId12" Type="http://schemas.openxmlformats.org/officeDocument/2006/relationships/image" Target="../media/image10.png"/><Relationship Id="rId17" Type="http://schemas.openxmlformats.org/officeDocument/2006/relationships/image" Target="../media/image25.png"/><Relationship Id="rId2" Type="http://schemas.openxmlformats.org/officeDocument/2006/relationships/audio" Target="../media/media4.mp3"/><Relationship Id="rId16" Type="http://schemas.openxmlformats.org/officeDocument/2006/relationships/image" Target="../media/image20.png"/><Relationship Id="rId1" Type="http://schemas.microsoft.com/office/2007/relationships/media" Target="../media/media4.mp3"/><Relationship Id="rId6" Type="http://schemas.openxmlformats.org/officeDocument/2006/relationships/audio" Target="../media/media6.m4a"/><Relationship Id="rId11" Type="http://schemas.openxmlformats.org/officeDocument/2006/relationships/image" Target="../media/image18.png"/><Relationship Id="rId5" Type="http://schemas.microsoft.com/office/2007/relationships/media" Target="../media/media6.m4a"/><Relationship Id="rId15" Type="http://schemas.openxmlformats.org/officeDocument/2006/relationships/image" Target="../media/image24.png"/><Relationship Id="rId10" Type="http://schemas.openxmlformats.org/officeDocument/2006/relationships/image" Target="../media/image22.jpeg"/><Relationship Id="rId4" Type="http://schemas.openxmlformats.org/officeDocument/2006/relationships/audio" Target="../media/media5.mp3"/><Relationship Id="rId9" Type="http://schemas.openxmlformats.org/officeDocument/2006/relationships/audio" Target="../media/audio7.wav"/><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media7.WAV"/><Relationship Id="rId7" Type="http://schemas.openxmlformats.org/officeDocument/2006/relationships/audio" Target="../media/audio8.wav"/><Relationship Id="rId2" Type="http://schemas.microsoft.com/office/2007/relationships/media" Target="../media/media7.WAV"/><Relationship Id="rId1" Type="http://schemas.openxmlformats.org/officeDocument/2006/relationships/audio" Target="file:///D:\Rung%20Chuong%20Vang\8.%20Ket%20thuc%20cau%20hoi.wav" TargetMode="External"/><Relationship Id="rId6" Type="http://schemas.openxmlformats.org/officeDocument/2006/relationships/slideLayout" Target="../slideLayouts/slideLayout46.xml"/><Relationship Id="rId11" Type="http://schemas.openxmlformats.org/officeDocument/2006/relationships/image" Target="../media/image31.gif"/><Relationship Id="rId5" Type="http://schemas.openxmlformats.org/officeDocument/2006/relationships/audio" Target="file:///D:\rung%20chuog%20vang\rung%20chuong.mp3" TargetMode="External"/><Relationship Id="rId10" Type="http://schemas.openxmlformats.org/officeDocument/2006/relationships/image" Target="../media/image13.gif"/><Relationship Id="rId4" Type="http://schemas.openxmlformats.org/officeDocument/2006/relationships/audio" Target="file:///D:\Rung%20Chuong%20Vang\chaomung.wav" TargetMode="Externa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8F65785-EAA4-52D6-B130-2627485BB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90" y="0"/>
            <a:ext cx="12166809" cy="6923314"/>
          </a:xfrm>
          <a:prstGeom prst="rect">
            <a:avLst/>
          </a:prstGeom>
        </p:spPr>
      </p:pic>
      <p:sp>
        <p:nvSpPr>
          <p:cNvPr id="4" name="Text Box 3">
            <a:extLst>
              <a:ext uri="{FF2B5EF4-FFF2-40B4-BE49-F238E27FC236}">
                <a16:creationId xmlns:a16="http://schemas.microsoft.com/office/drawing/2014/main" id="{3EE6D816-AA17-63AC-9A03-E3488C5C9633}"/>
              </a:ext>
            </a:extLst>
          </p:cNvPr>
          <p:cNvSpPr txBox="1">
            <a:spLocks noChangeArrowheads="1"/>
          </p:cNvSpPr>
          <p:nvPr/>
        </p:nvSpPr>
        <p:spPr bwMode="auto">
          <a:xfrm>
            <a:off x="1342518"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vi-VN" altLang="en-US" sz="3500" b="1" dirty="0">
                <a:solidFill>
                  <a:srgbClr val="FF0066"/>
                </a:solidFill>
                <a:latin typeface="Times New Roman" pitchFamily="18" charset="0"/>
              </a:rPr>
              <a:t> </a:t>
            </a:r>
            <a:r>
              <a:rPr lang="en-US" altLang="en-US" sz="3500" b="1" dirty="0">
                <a:solidFill>
                  <a:srgbClr val="FF0066"/>
                </a:solidFill>
                <a:latin typeface="Times New Roman" pitchFamily="18" charset="0"/>
              </a:rPr>
              <a:t>ĐẠI BẢN I</a:t>
            </a:r>
          </a:p>
        </p:txBody>
      </p:sp>
      <p:pic>
        <p:nvPicPr>
          <p:cNvPr id="7" name="Picture 22" descr="bd21315_">
            <a:extLst>
              <a:ext uri="{FF2B5EF4-FFF2-40B4-BE49-F238E27FC236}">
                <a16:creationId xmlns:a16="http://schemas.microsoft.com/office/drawing/2014/main" id="{9C657D86-AB30-EF47-2C2B-979D8A34C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3105" y="4741064"/>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A24BF1FD-FE30-961F-582D-7FD6007A530F}"/>
              </a:ext>
            </a:extLst>
          </p:cNvPr>
          <p:cNvCxnSpPr/>
          <p:nvPr/>
        </p:nvCxnSpPr>
        <p:spPr>
          <a:xfrm flipV="1">
            <a:off x="3553105"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10" name="Text Box 14">
            <a:extLst>
              <a:ext uri="{FF2B5EF4-FFF2-40B4-BE49-F238E27FC236}">
                <a16:creationId xmlns:a16="http://schemas.microsoft.com/office/drawing/2014/main" id="{E9E20660-55F9-B5DC-0D7F-A6CF61EC172B}"/>
              </a:ext>
            </a:extLst>
          </p:cNvPr>
          <p:cNvSpPr txBox="1">
            <a:spLocks noChangeArrowheads="1"/>
          </p:cNvSpPr>
          <p:nvPr/>
        </p:nvSpPr>
        <p:spPr bwMode="auto">
          <a:xfrm>
            <a:off x="216792" y="2017713"/>
            <a:ext cx="11361532" cy="2407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Toán</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57: CHA SỐ CÓ BỐN CHỮ SỐ CHO SỐ CÓ MỘT CHỮ SỐ (T3)</a:t>
            </a:r>
          </a:p>
        </p:txBody>
      </p:sp>
    </p:spTree>
    <p:extLst>
      <p:ext uri="{BB962C8B-B14F-4D97-AF65-F5344CB8AC3E}">
        <p14:creationId xmlns:p14="http://schemas.microsoft.com/office/powerpoint/2010/main" val="833943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a:hlinkClick r:id="rId9" action="ppaction://hlinksldjump"/>
          </p:cNvPr>
          <p:cNvSpPr/>
          <p:nvPr/>
        </p:nvSpPr>
        <p:spPr>
          <a:xfrm flipH="1">
            <a:off x="9696448" y="5664202"/>
            <a:ext cx="2216152" cy="10160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08" tIns="60806" rIns="121608" bIns="60806" rtlCol="0" anchor="ctr"/>
          <a:lstStyle/>
          <a:p>
            <a:pPr algn="ctr" defTabSz="1215987"/>
            <a:r>
              <a:rPr lang="en-US" sz="3700">
                <a:solidFill>
                  <a:srgbClr val="FFFF00"/>
                </a:solidFill>
              </a:rPr>
              <a:t>Quay về</a:t>
            </a: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80458" y="6985002"/>
            <a:ext cx="812800" cy="812800"/>
          </a:xfrm>
          <a:prstGeom prst="rect">
            <a:avLst/>
          </a:prstGeom>
        </p:spPr>
      </p:pic>
      <p:sp>
        <p:nvSpPr>
          <p:cNvPr id="9" name="AutoShape 51"/>
          <p:cNvSpPr>
            <a:spLocks noChangeArrowheads="1"/>
          </p:cNvSpPr>
          <p:nvPr/>
        </p:nvSpPr>
        <p:spPr bwMode="auto">
          <a:xfrm>
            <a:off x="2377082" y="1218981"/>
            <a:ext cx="8696325" cy="1296863"/>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lIns="68412" tIns="34227" rIns="68412" bIns="34227" anchor="ctr"/>
          <a:lstStyle/>
          <a:p>
            <a:pPr algn="just" defTabSz="1215987"/>
            <a:r>
              <a:rPr lang="en-US" altLang="en-US" sz="1900" b="1" dirty="0">
                <a:solidFill>
                  <a:prstClr val="white"/>
                </a:solidFill>
                <a:latin typeface="Times New Roman" pitchFamily="18" charset="0"/>
              </a:rPr>
              <a:t>  </a:t>
            </a:r>
          </a:p>
          <a:p>
            <a:pPr algn="just" defTabSz="1215987"/>
            <a:r>
              <a:rPr lang="nl-NL" altLang="en-US" sz="4000" b="1" dirty="0">
                <a:solidFill>
                  <a:prstClr val="black"/>
                </a:solidFill>
                <a:latin typeface="Times New Roman" pitchFamily="18" charset="0"/>
                <a:cs typeface="Times New Roman" pitchFamily="18" charset="0"/>
              </a:rPr>
              <a:t>        7 000 : 7 = ? </a:t>
            </a:r>
            <a:endParaRPr lang="en-US" altLang="en-US" sz="4000" b="1" i="1" dirty="0">
              <a:solidFill>
                <a:srgbClr val="FF0000"/>
              </a:solidFill>
              <a:latin typeface="Times New Roman" pitchFamily="18" charset="0"/>
              <a:cs typeface="Times New Roman" pitchFamily="18" charset="0"/>
            </a:endParaRPr>
          </a:p>
          <a:p>
            <a:pPr algn="just" defTabSz="1215987"/>
            <a:endParaRPr lang="en-US" altLang="en-US" sz="3100" b="1" i="1" dirty="0">
              <a:solidFill>
                <a:srgbClr val="FF0000"/>
              </a:solidFill>
              <a:latin typeface="Times New Roman" pitchFamily="18" charset="0"/>
            </a:endParaRPr>
          </a:p>
        </p:txBody>
      </p:sp>
      <p:sp>
        <p:nvSpPr>
          <p:cNvPr id="17" name="AutoShape 51"/>
          <p:cNvSpPr>
            <a:spLocks noChangeArrowheads="1"/>
          </p:cNvSpPr>
          <p:nvPr/>
        </p:nvSpPr>
        <p:spPr bwMode="auto">
          <a:xfrm>
            <a:off x="2417009" y="2846102"/>
            <a:ext cx="6893423" cy="76041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2" tIns="34227" rIns="68412" bIns="34227" anchor="ctr"/>
          <a:lstStyle/>
          <a:p>
            <a:pPr defTabSz="1215987"/>
            <a:r>
              <a:rPr lang="en-US" sz="3600" dirty="0">
                <a:solidFill>
                  <a:prstClr val="black"/>
                </a:solidFill>
                <a:latin typeface="Times New Roman"/>
                <a:ea typeface="Calibri"/>
              </a:rPr>
              <a:t>                         </a:t>
            </a:r>
            <a:r>
              <a:rPr lang="en-US" sz="3600" b="1" dirty="0">
                <a:solidFill>
                  <a:prstClr val="black"/>
                </a:solidFill>
                <a:latin typeface="Times New Roman" pitchFamily="18" charset="0"/>
                <a:ea typeface="Calibri"/>
                <a:cs typeface="Times New Roman" pitchFamily="18" charset="0"/>
              </a:rPr>
              <a:t>10000</a:t>
            </a:r>
            <a:endParaRPr lang="en-US" altLang="en-US" sz="3600" b="1" dirty="0">
              <a:solidFill>
                <a:prstClr val="black"/>
              </a:solidFill>
              <a:latin typeface="Times New Roman" pitchFamily="18" charset="0"/>
              <a:cs typeface="Times New Roman" pitchFamily="18" charset="0"/>
            </a:endParaRPr>
          </a:p>
        </p:txBody>
      </p:sp>
      <p:pic>
        <p:nvPicPr>
          <p:cNvPr id="18"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5352" y="2984557"/>
            <a:ext cx="593725" cy="35083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76351" y="2762253"/>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9">
            <a:hlinkHover r:id="" action="ppaction://noaction" highlightClick="1">
              <a:snd r:embed="rId13" name="cached_combo42.wav"/>
            </a:hlinkHover>
          </p:cNvPr>
          <p:cNvSpPr>
            <a:spLocks noChangeArrowheads="1"/>
          </p:cNvSpPr>
          <p:nvPr/>
        </p:nvSpPr>
        <p:spPr bwMode="auto">
          <a:xfrm>
            <a:off x="1352553" y="2835335"/>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2" tIns="34227" rIns="68412" bIns="34227" anchor="ctr"/>
          <a:lstStyle/>
          <a:p>
            <a:pPr defTabSz="1215987"/>
            <a:endParaRPr lang="en-US" altLang="en-US" sz="1500">
              <a:solidFill>
                <a:prstClr val="black"/>
              </a:solidFill>
              <a:latin typeface=".VnTime" pitchFamily="34" charset="0"/>
            </a:endParaRPr>
          </a:p>
        </p:txBody>
      </p:sp>
      <p:sp>
        <p:nvSpPr>
          <p:cNvPr id="21" name="WordArt 226"/>
          <p:cNvSpPr>
            <a:spLocks noChangeArrowheads="1" noChangeShapeType="1" noTextEdit="1"/>
          </p:cNvSpPr>
          <p:nvPr/>
        </p:nvSpPr>
        <p:spPr bwMode="auto">
          <a:xfrm>
            <a:off x="1558946" y="2948033"/>
            <a:ext cx="460375" cy="387351"/>
          </a:xfrm>
          <a:prstGeom prst="rect">
            <a:avLst/>
          </a:prstGeom>
        </p:spPr>
        <p:txBody>
          <a:bodyPr wrap="none" lIns="68412" tIns="34227" rIns="68412" bIns="34227" numCol="1" fromWordArt="1">
            <a:prstTxWarp prst="textInflate">
              <a:avLst>
                <a:gd name="adj" fmla="val 13634"/>
              </a:avLst>
            </a:prstTxWarp>
          </a:bodyPr>
          <a:lstStyle/>
          <a:p>
            <a:pPr algn="ctr" defTabSz="1215987"/>
            <a:r>
              <a:rPr lang="en-US" sz="2700" kern="10" dirty="0">
                <a:ln w="9525">
                  <a:solidFill>
                    <a:srgbClr val="FFFF00"/>
                  </a:solidFill>
                  <a:round/>
                  <a:headEnd/>
                  <a:tailEnd/>
                </a:ln>
                <a:solidFill>
                  <a:srgbClr val="FFFF00"/>
                </a:solidFill>
                <a:latin typeface=".VnAvant" panose="020B7200000000000000" pitchFamily="34" charset="0"/>
                <a:cs typeface="Times New Roman" panose="02020603050405020304" pitchFamily="18" charset="0"/>
              </a:rPr>
              <a:t>A</a:t>
            </a:r>
          </a:p>
        </p:txBody>
      </p:sp>
      <p:sp>
        <p:nvSpPr>
          <p:cNvPr id="22" name="AutoShape 51"/>
          <p:cNvSpPr>
            <a:spLocks noChangeArrowheads="1"/>
          </p:cNvSpPr>
          <p:nvPr/>
        </p:nvSpPr>
        <p:spPr bwMode="auto">
          <a:xfrm>
            <a:off x="2378075" y="4160839"/>
            <a:ext cx="7008812" cy="760412"/>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2" tIns="34227" rIns="68412" bIns="34227" anchor="ctr"/>
          <a:lstStyle/>
          <a:p>
            <a:pPr defTabSz="1215987"/>
            <a:r>
              <a:rPr lang="en-US" altLang="en-US" sz="3300" b="1" dirty="0">
                <a:solidFill>
                  <a:prstClr val="black"/>
                </a:solidFill>
                <a:latin typeface="Times New Roman" pitchFamily="18" charset="0"/>
              </a:rPr>
              <a:t>                            </a:t>
            </a:r>
            <a:r>
              <a:rPr lang="en-US" altLang="en-US" sz="3600" b="1" dirty="0">
                <a:solidFill>
                  <a:prstClr val="black"/>
                </a:solidFill>
                <a:latin typeface="Times New Roman" pitchFamily="18" charset="0"/>
                <a:cs typeface="Times New Roman" pitchFamily="18" charset="0"/>
              </a:rPr>
              <a:t>10 000</a:t>
            </a:r>
          </a:p>
        </p:txBody>
      </p:sp>
      <p:pic>
        <p:nvPicPr>
          <p:cNvPr id="23"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300" y="4462481"/>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9"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68469" y="4140201"/>
            <a:ext cx="150177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59">
            <a:hlinkHover r:id="" action="ppaction://noaction" highlightClick="1">
              <a:snd r:embed="rId13" name="cached_combo42.wav"/>
            </a:hlinkHover>
          </p:cNvPr>
          <p:cNvSpPr>
            <a:spLocks noChangeArrowheads="1"/>
          </p:cNvSpPr>
          <p:nvPr/>
        </p:nvSpPr>
        <p:spPr bwMode="auto">
          <a:xfrm>
            <a:off x="1306515" y="4308533"/>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2" tIns="34227" rIns="68412" bIns="34227" anchor="ctr"/>
          <a:lstStyle/>
          <a:p>
            <a:pPr defTabSz="1215987"/>
            <a:endParaRPr lang="en-US" altLang="en-US" sz="1500">
              <a:solidFill>
                <a:prstClr val="black"/>
              </a:solidFill>
              <a:latin typeface=".VnTime" pitchFamily="34" charset="0"/>
            </a:endParaRPr>
          </a:p>
        </p:txBody>
      </p:sp>
      <p:sp>
        <p:nvSpPr>
          <p:cNvPr id="26" name="WordArt 226"/>
          <p:cNvSpPr>
            <a:spLocks noChangeArrowheads="1" noChangeShapeType="1" noTextEdit="1"/>
          </p:cNvSpPr>
          <p:nvPr/>
        </p:nvSpPr>
        <p:spPr bwMode="auto">
          <a:xfrm>
            <a:off x="1566918" y="4348208"/>
            <a:ext cx="460375" cy="387351"/>
          </a:xfrm>
          <a:prstGeom prst="rect">
            <a:avLst/>
          </a:prstGeom>
        </p:spPr>
        <p:txBody>
          <a:bodyPr wrap="none" lIns="68412" tIns="34227" rIns="68412" bIns="34227" numCol="1" fromWordArt="1">
            <a:prstTxWarp prst="textInflate">
              <a:avLst>
                <a:gd name="adj" fmla="val 13634"/>
              </a:avLst>
            </a:prstTxWarp>
          </a:bodyPr>
          <a:lstStyle/>
          <a:p>
            <a:pPr algn="ctr" defTabSz="1215987"/>
            <a:r>
              <a:rPr lang="en-US" sz="2700" kern="10" dirty="0">
                <a:ln w="9525">
                  <a:solidFill>
                    <a:srgbClr val="FFFF00"/>
                  </a:solidFill>
                  <a:round/>
                  <a:headEnd/>
                  <a:tailEnd/>
                </a:ln>
                <a:solidFill>
                  <a:srgbClr val="FFFF00"/>
                </a:solidFill>
                <a:latin typeface=".VnAvant" panose="020B7200000000000000" pitchFamily="34" charset="0"/>
              </a:rPr>
              <a:t>B</a:t>
            </a:r>
          </a:p>
        </p:txBody>
      </p:sp>
      <p:sp>
        <p:nvSpPr>
          <p:cNvPr id="27" name="AutoShape 51"/>
          <p:cNvSpPr>
            <a:spLocks noChangeArrowheads="1"/>
          </p:cNvSpPr>
          <p:nvPr/>
        </p:nvSpPr>
        <p:spPr bwMode="auto">
          <a:xfrm>
            <a:off x="2378091" y="5461004"/>
            <a:ext cx="6971211" cy="76041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2" tIns="34227" rIns="68412" bIns="34227" anchor="ctr"/>
          <a:lstStyle/>
          <a:p>
            <a:pPr defTabSz="1215987"/>
            <a:r>
              <a:rPr lang="en-US" altLang="en-US" sz="2800" b="1" dirty="0">
                <a:solidFill>
                  <a:prstClr val="black"/>
                </a:solidFill>
                <a:latin typeface="Times New Roman" pitchFamily="18" charset="0"/>
              </a:rPr>
              <a:t>    </a:t>
            </a:r>
          </a:p>
          <a:p>
            <a:pPr defTabSz="1215987"/>
            <a:r>
              <a:rPr lang="en-US" sz="3300" b="1" dirty="0">
                <a:solidFill>
                  <a:prstClr val="black"/>
                </a:solidFill>
                <a:latin typeface="Arial" panose="020B0604020202020204" pitchFamily="34" charset="0"/>
                <a:ea typeface="Calibri"/>
                <a:cs typeface="Arial" panose="020B0604020202020204" pitchFamily="34" charset="0"/>
              </a:rPr>
              <a:t>                          </a:t>
            </a:r>
            <a:r>
              <a:rPr lang="en-US" sz="3600" b="1" dirty="0">
                <a:solidFill>
                  <a:prstClr val="black"/>
                </a:solidFill>
                <a:latin typeface="Times New Roman" pitchFamily="18" charset="0"/>
                <a:ea typeface="Calibri"/>
                <a:cs typeface="Times New Roman" pitchFamily="18" charset="0"/>
              </a:rPr>
              <a:t>1000</a:t>
            </a:r>
            <a:endParaRPr lang="en-US" altLang="en-US" sz="3600" b="1" dirty="0">
              <a:solidFill>
                <a:prstClr val="black"/>
              </a:solidFill>
              <a:latin typeface="Times New Roman" pitchFamily="18" charset="0"/>
              <a:cs typeface="Times New Roman" pitchFamily="18" charset="0"/>
            </a:endParaRPr>
          </a:p>
          <a:p>
            <a:pPr algn="ctr" defTabSz="1215987"/>
            <a:r>
              <a:rPr lang="en-US" altLang="en-US" sz="2800" b="1" dirty="0">
                <a:solidFill>
                  <a:prstClr val="black"/>
                </a:solidFill>
                <a:latin typeface="Times New Roman" pitchFamily="18" charset="0"/>
              </a:rPr>
              <a:t> </a:t>
            </a:r>
          </a:p>
        </p:txBody>
      </p:sp>
      <p:pic>
        <p:nvPicPr>
          <p:cNvPr id="28"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800" y="5686483"/>
            <a:ext cx="593725" cy="35083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9"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25551" y="5461002"/>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val 59">
            <a:hlinkHover r:id="" action="ppaction://noaction" highlightClick="1">
              <a:snd r:embed="rId13" name="cached_combo42.wav"/>
            </a:hlinkHover>
          </p:cNvPr>
          <p:cNvSpPr>
            <a:spLocks noChangeArrowheads="1"/>
          </p:cNvSpPr>
          <p:nvPr/>
        </p:nvSpPr>
        <p:spPr bwMode="auto">
          <a:xfrm>
            <a:off x="1257301" y="5554723"/>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2" tIns="34227" rIns="68412" bIns="34227" anchor="ctr"/>
          <a:lstStyle/>
          <a:p>
            <a:pPr defTabSz="1215987"/>
            <a:endParaRPr lang="en-US" altLang="en-US" sz="1500">
              <a:solidFill>
                <a:prstClr val="black"/>
              </a:solidFill>
              <a:latin typeface=".VnTime" pitchFamily="34" charset="0"/>
            </a:endParaRPr>
          </a:p>
        </p:txBody>
      </p:sp>
      <p:sp>
        <p:nvSpPr>
          <p:cNvPr id="31" name="WordArt 226"/>
          <p:cNvSpPr>
            <a:spLocks noChangeArrowheads="1" noChangeShapeType="1" noTextEdit="1"/>
          </p:cNvSpPr>
          <p:nvPr/>
        </p:nvSpPr>
        <p:spPr bwMode="auto">
          <a:xfrm>
            <a:off x="1420866" y="5627732"/>
            <a:ext cx="460375" cy="387351"/>
          </a:xfrm>
          <a:prstGeom prst="rect">
            <a:avLst/>
          </a:prstGeom>
        </p:spPr>
        <p:txBody>
          <a:bodyPr wrap="none" lIns="68412" tIns="34227" rIns="68412" bIns="34227" numCol="1" fromWordArt="1">
            <a:prstTxWarp prst="textInflate">
              <a:avLst>
                <a:gd name="adj" fmla="val 13634"/>
              </a:avLst>
            </a:prstTxWarp>
          </a:bodyPr>
          <a:lstStyle/>
          <a:p>
            <a:pPr algn="ctr" defTabSz="1215987"/>
            <a:r>
              <a:rPr lang="en-US" sz="2700" kern="10" dirty="0">
                <a:ln w="9525">
                  <a:solidFill>
                    <a:srgbClr val="FFFF00"/>
                  </a:solidFill>
                  <a:round/>
                  <a:headEnd/>
                  <a:tailEnd/>
                </a:ln>
                <a:solidFill>
                  <a:srgbClr val="FFFF00"/>
                </a:solidFill>
                <a:latin typeface=".VnAvant" panose="020B7200000000000000" pitchFamily="34" charset="0"/>
              </a:rPr>
              <a:t>C</a:t>
            </a:r>
          </a:p>
        </p:txBody>
      </p:sp>
      <p:sp>
        <p:nvSpPr>
          <p:cNvPr id="32" name="AutoShape 27"/>
          <p:cNvSpPr>
            <a:spLocks noChangeArrowheads="1"/>
          </p:cNvSpPr>
          <p:nvPr/>
        </p:nvSpPr>
        <p:spPr bwMode="auto">
          <a:xfrm>
            <a:off x="1000139" y="1292227"/>
            <a:ext cx="1543051" cy="1358900"/>
          </a:xfrm>
          <a:prstGeom prst="sun">
            <a:avLst>
              <a:gd name="adj" fmla="val 19880"/>
            </a:avLst>
          </a:prstGeom>
          <a:solidFill>
            <a:schemeClr val="accent1"/>
          </a:solidFill>
          <a:ln w="9525">
            <a:solidFill>
              <a:schemeClr val="tx1"/>
            </a:solidFill>
            <a:miter lim="800000"/>
            <a:headEnd/>
            <a:tailEnd/>
          </a:ln>
        </p:spPr>
        <p:txBody>
          <a:bodyPr wrap="none" lIns="68412" tIns="34227" rIns="68412" bIns="34227" anchor="ctr"/>
          <a:lstStyle/>
          <a:p>
            <a:pPr defTabSz="1215987"/>
            <a:endParaRPr lang="en-US" altLang="en-US" sz="1900">
              <a:solidFill>
                <a:prstClr val="black"/>
              </a:solidFill>
            </a:endParaRPr>
          </a:p>
        </p:txBody>
      </p:sp>
      <p:sp>
        <p:nvSpPr>
          <p:cNvPr id="33" name="WordArt 28"/>
          <p:cNvSpPr>
            <a:spLocks noChangeArrowheads="1" noChangeShapeType="1" noTextEdit="1"/>
          </p:cNvSpPr>
          <p:nvPr/>
        </p:nvSpPr>
        <p:spPr bwMode="auto">
          <a:xfrm>
            <a:off x="1366858" y="1687515"/>
            <a:ext cx="776287" cy="582612"/>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b="1" kern="10" dirty="0" err="1">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Câu</a:t>
            </a:r>
            <a:r>
              <a:rPr lang="en-US" sz="2700" b="1" kern="10" dirty="0">
                <a:ln w="19050">
                  <a:solidFill>
                    <a:srgbClr val="FFFF00"/>
                  </a:solidFill>
                  <a:round/>
                  <a:headEnd/>
                  <a:tailEnd/>
                </a:ln>
                <a:solidFill>
                  <a:srgbClr val="FFFF00"/>
                </a:solidFill>
                <a:effectLst>
                  <a:outerShdw dist="35921" dir="2700000" algn="ctr" rotWithShape="0">
                    <a:srgbClr val="990000"/>
                  </a:outerShdw>
                </a:effectLst>
                <a:latin typeface="Times New Roman"/>
                <a:cs typeface="Times New Roman"/>
              </a:rPr>
              <a:t> 1</a:t>
            </a:r>
          </a:p>
        </p:txBody>
      </p:sp>
      <p:pic>
        <p:nvPicPr>
          <p:cNvPr id="34" name="Picture 29" descr="Picture1"/>
          <p:cNvPicPr>
            <a:picLocks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19205" y="858883"/>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WordArt 38"/>
          <p:cNvSpPr>
            <a:spLocks noChangeArrowheads="1" noChangeShapeType="1" noTextEdit="1"/>
          </p:cNvSpPr>
          <p:nvPr/>
        </p:nvSpPr>
        <p:spPr bwMode="auto">
          <a:xfrm>
            <a:off x="10369683" y="3501458"/>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36" name="WordArt 39"/>
          <p:cNvSpPr>
            <a:spLocks noChangeArrowheads="1" noChangeShapeType="1" noTextEdit="1"/>
          </p:cNvSpPr>
          <p:nvPr/>
        </p:nvSpPr>
        <p:spPr bwMode="auto">
          <a:xfrm>
            <a:off x="10440693" y="3494675"/>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37" name="WordArt 40"/>
          <p:cNvSpPr>
            <a:spLocks noChangeArrowheads="1" noChangeShapeType="1" noTextEdit="1"/>
          </p:cNvSpPr>
          <p:nvPr/>
        </p:nvSpPr>
        <p:spPr bwMode="auto">
          <a:xfrm>
            <a:off x="10342601" y="3511580"/>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38" name="WordArt 41"/>
          <p:cNvSpPr>
            <a:spLocks noChangeArrowheads="1" noChangeShapeType="1" noTextEdit="1"/>
          </p:cNvSpPr>
          <p:nvPr/>
        </p:nvSpPr>
        <p:spPr bwMode="auto">
          <a:xfrm>
            <a:off x="10421785" y="3476810"/>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39" name="WordArt 42"/>
          <p:cNvSpPr>
            <a:spLocks noChangeArrowheads="1" noChangeShapeType="1" noTextEdit="1"/>
          </p:cNvSpPr>
          <p:nvPr/>
        </p:nvSpPr>
        <p:spPr bwMode="auto">
          <a:xfrm>
            <a:off x="10313031" y="3480362"/>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40" name="WordArt 43"/>
          <p:cNvSpPr>
            <a:spLocks noChangeArrowheads="1" noChangeShapeType="1" noTextEdit="1"/>
          </p:cNvSpPr>
          <p:nvPr/>
        </p:nvSpPr>
        <p:spPr bwMode="auto">
          <a:xfrm>
            <a:off x="10322413" y="3399055"/>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41" name="WordArt 44"/>
          <p:cNvSpPr>
            <a:spLocks noChangeArrowheads="1" noChangeShapeType="1" noTextEdit="1"/>
          </p:cNvSpPr>
          <p:nvPr/>
        </p:nvSpPr>
        <p:spPr bwMode="auto">
          <a:xfrm>
            <a:off x="10202781" y="3511580"/>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42" name="WordArt 45"/>
          <p:cNvSpPr>
            <a:spLocks noChangeArrowheads="1" noChangeShapeType="1" noTextEdit="1"/>
          </p:cNvSpPr>
          <p:nvPr/>
        </p:nvSpPr>
        <p:spPr bwMode="auto">
          <a:xfrm>
            <a:off x="10322413" y="3554133"/>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43" name="WordArt 46"/>
          <p:cNvSpPr>
            <a:spLocks noChangeArrowheads="1" noChangeShapeType="1" noTextEdit="1"/>
          </p:cNvSpPr>
          <p:nvPr/>
        </p:nvSpPr>
        <p:spPr bwMode="auto">
          <a:xfrm>
            <a:off x="10322413" y="3552783"/>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44" name="WordArt 47"/>
          <p:cNvSpPr>
            <a:spLocks noChangeArrowheads="1" noChangeShapeType="1" noTextEdit="1"/>
          </p:cNvSpPr>
          <p:nvPr/>
        </p:nvSpPr>
        <p:spPr bwMode="auto">
          <a:xfrm>
            <a:off x="10350633" y="3618242"/>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45" name="WordArt 48"/>
          <p:cNvSpPr>
            <a:spLocks noChangeArrowheads="1" noChangeShapeType="1" noTextEdit="1"/>
          </p:cNvSpPr>
          <p:nvPr/>
        </p:nvSpPr>
        <p:spPr bwMode="auto">
          <a:xfrm>
            <a:off x="10331584" y="3526706"/>
            <a:ext cx="603880" cy="742951"/>
          </a:xfrm>
          <a:prstGeom prst="rect">
            <a:avLst/>
          </a:prstGeom>
        </p:spPr>
        <p:txBody>
          <a:bodyPr wrap="none" lIns="68412" tIns="34227" rIns="68412" bIns="34227" numCol="1" fromWordArt="1">
            <a:prstTxWarp prst="textPlain">
              <a:avLst>
                <a:gd name="adj" fmla="val 50000"/>
              </a:avLst>
            </a:prstTxWarp>
          </a:bodyPr>
          <a:lstStyle/>
          <a:p>
            <a:pPr algn="ctr" defTabSz="1215987"/>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46" name="Group 49"/>
          <p:cNvGrpSpPr>
            <a:grpSpLocks/>
          </p:cNvGrpSpPr>
          <p:nvPr/>
        </p:nvGrpSpPr>
        <p:grpSpPr bwMode="auto">
          <a:xfrm>
            <a:off x="9696448" y="2515844"/>
            <a:ext cx="1752600" cy="1524000"/>
            <a:chOff x="5277" y="3106"/>
            <a:chExt cx="1104" cy="1104"/>
          </a:xfrm>
        </p:grpSpPr>
        <p:sp>
          <p:nvSpPr>
            <p:cNvPr id="47" name="AutoShape 50"/>
            <p:cNvSpPr>
              <a:spLocks noChangeArrowheads="1"/>
            </p:cNvSpPr>
            <p:nvPr/>
          </p:nvSpPr>
          <p:spPr bwMode="auto">
            <a:xfrm>
              <a:off x="5277" y="310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defTabSz="1215987"/>
              <a:endParaRPr lang="en-US" altLang="en-US" sz="4500" b="1">
                <a:solidFill>
                  <a:srgbClr val="FF0066"/>
                </a:solidFill>
                <a:latin typeface=".VnHelvetInsH" pitchFamily="34" charset="0"/>
              </a:endParaRPr>
            </a:p>
          </p:txBody>
        </p:sp>
        <p:sp>
          <p:nvSpPr>
            <p:cNvPr id="48" name="WordArt 51"/>
            <p:cNvSpPr>
              <a:spLocks noChangeArrowheads="1" noChangeShapeType="1" noTextEdit="1"/>
            </p:cNvSpPr>
            <p:nvPr/>
          </p:nvSpPr>
          <p:spPr bwMode="auto">
            <a:xfrm>
              <a:off x="5555" y="3347"/>
              <a:ext cx="672" cy="576"/>
            </a:xfrm>
            <a:prstGeom prst="rect">
              <a:avLst/>
            </a:prstGeom>
          </p:spPr>
          <p:txBody>
            <a:bodyPr wrap="none" fromWordArt="1">
              <a:prstTxWarp prst="textPlain">
                <a:avLst>
                  <a:gd name="adj" fmla="val 50000"/>
                </a:avLst>
              </a:prstTxWarp>
            </a:bodyPr>
            <a:lstStyle/>
            <a:p>
              <a:pPr algn="ctr" defTabSz="1215987"/>
              <a:r>
                <a:rPr lang="en-US" sz="2700" kern="10" dirty="0" err="1">
                  <a:ln w="9525">
                    <a:solidFill>
                      <a:srgbClr val="000000"/>
                    </a:solidFill>
                    <a:round/>
                    <a:headEnd/>
                    <a:tailEnd/>
                  </a:ln>
                  <a:solidFill>
                    <a:srgbClr val="000000"/>
                  </a:solidFill>
                  <a:latin typeface="Times New Roman"/>
                  <a:cs typeface="Times New Roman"/>
                </a:rPr>
                <a:t>Hết</a:t>
              </a:r>
              <a:r>
                <a:rPr lang="en-US" sz="2700" kern="10" dirty="0">
                  <a:ln w="9525">
                    <a:solidFill>
                      <a:srgbClr val="000000"/>
                    </a:solidFill>
                    <a:round/>
                    <a:headEnd/>
                    <a:tailEnd/>
                  </a:ln>
                  <a:solidFill>
                    <a:srgbClr val="000000"/>
                  </a:solidFill>
                  <a:latin typeface="Times New Roman"/>
                  <a:cs typeface="Times New Roman"/>
                </a:rPr>
                <a:t> </a:t>
              </a:r>
              <a:r>
                <a:rPr lang="en-US" sz="2700" kern="10" dirty="0" err="1">
                  <a:ln w="9525">
                    <a:solidFill>
                      <a:srgbClr val="000000"/>
                    </a:solidFill>
                    <a:round/>
                    <a:headEnd/>
                    <a:tailEnd/>
                  </a:ln>
                  <a:solidFill>
                    <a:srgbClr val="000000"/>
                  </a:solidFill>
                  <a:latin typeface="Times New Roman"/>
                  <a:cs typeface="Times New Roman"/>
                </a:rPr>
                <a:t>giờ</a:t>
              </a:r>
              <a:endParaRPr lang="en-US" sz="2700" kern="10" dirty="0">
                <a:ln w="9525">
                  <a:solidFill>
                    <a:srgbClr val="000000"/>
                  </a:solidFill>
                  <a:round/>
                  <a:headEnd/>
                  <a:tailEnd/>
                </a:ln>
                <a:solidFill>
                  <a:srgbClr val="000000"/>
                </a:solidFill>
                <a:latin typeface="Times New Roman"/>
                <a:cs typeface="Times New Roman"/>
              </a:endParaRPr>
            </a:p>
          </p:txBody>
        </p:sp>
      </p:grpSp>
      <p:sp>
        <p:nvSpPr>
          <p:cNvPr id="49" name="Rectangle 48"/>
          <p:cNvSpPr/>
          <p:nvPr/>
        </p:nvSpPr>
        <p:spPr>
          <a:xfrm>
            <a:off x="1553044" y="83697"/>
            <a:ext cx="8363688" cy="646157"/>
          </a:xfrm>
          <a:prstGeom prst="rect">
            <a:avLst/>
          </a:prstGeom>
          <a:noFill/>
        </p:spPr>
        <p:txBody>
          <a:bodyPr wrap="square" lIns="91210" tIns="45634" rIns="91210" bIns="45634">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5987"/>
            <a:r>
              <a:rPr lang="en-US" sz="3600" b="1" dirty="0">
                <a:ln w="11430"/>
                <a:solidFill>
                  <a:srgbClr val="FFC000"/>
                </a:solidFill>
                <a:effectLst>
                  <a:outerShdw blurRad="80000" dist="40000" dir="5040000" algn="tl">
                    <a:srgbClr val="000000">
                      <a:alpha val="30000"/>
                    </a:srgbClr>
                  </a:outerShdw>
                </a:effectLst>
                <a:latin typeface="Times New Roman" pitchFamily="18" charset="0"/>
                <a:cs typeface="Times New Roman" pitchFamily="18" charset="0"/>
              </a:rPr>
              <a:t>TRÒ CHƠI  RUNG CHUÔNG VÀNG</a:t>
            </a:r>
          </a:p>
        </p:txBody>
      </p:sp>
    </p:spTree>
    <p:extLst>
      <p:ext uri="{BB962C8B-B14F-4D97-AF65-F5344CB8AC3E}">
        <p14:creationId xmlns:p14="http://schemas.microsoft.com/office/powerpoint/2010/main" val="68872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5" fill="hold"/>
                                        <p:tgtEl>
                                          <p:spTgt spid="14"/>
                                        </p:tgtEl>
                                      </p:cBhvr>
                                    </p:cmd>
                                  </p:childTnLst>
                                </p:cTn>
                              </p:par>
                            </p:childTnLst>
                          </p:cTn>
                        </p:par>
                        <p:par>
                          <p:cTn id="7" fill="hold">
                            <p:stCondLst>
                              <p:cond delay="1965"/>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subTnLst>
                                    <p:audio>
                                      <p:cMediaNode>
                                        <p:cTn display="0" masterRel="sameClick">
                                          <p:stCondLst>
                                            <p:cond evt="begin" delay="0">
                                              <p:tn val="13"/>
                                            </p:cond>
                                          </p:stCondLst>
                                          <p:endCondLst>
                                            <p:cond evt="onStopAudio" delay="0">
                                              <p:tgtEl>
                                                <p:sldTgt/>
                                              </p:tgtEl>
                                            </p:cond>
                                          </p:endCondLst>
                                        </p:cTn>
                                        <p:tgtEl>
                                          <p:sndTgt r:embed="rId4" name="Jet Fighter 2-DVDH.wav"/>
                                        </p:tgtEl>
                                      </p:cMediaNode>
                                    </p:audio>
                                  </p:subTnLst>
                                </p:cTn>
                              </p:par>
                              <p:par>
                                <p:cTn id="16" presetID="6" presetClass="entr" presetSubtype="16" fill="hold" grpId="0" nodeType="withEffect">
                                  <p:stCondLst>
                                    <p:cond delay="500"/>
                                  </p:stCondLst>
                                  <p:childTnLst>
                                    <p:set>
                                      <p:cBhvr>
                                        <p:cTn id="17" dur="1" fill="hold">
                                          <p:stCondLst>
                                            <p:cond delay="0"/>
                                          </p:stCondLst>
                                        </p:cTn>
                                        <p:tgtEl>
                                          <p:spTgt spid="33"/>
                                        </p:tgtEl>
                                        <p:attrNameLst>
                                          <p:attrName>style.visibility</p:attrName>
                                        </p:attrNameLst>
                                      </p:cBhvr>
                                      <p:to>
                                        <p:strVal val="visible"/>
                                      </p:to>
                                    </p:set>
                                    <p:animEffect transition="in" filter="circle(in)">
                                      <p:cBhvr>
                                        <p:cTn id="18" dur="500"/>
                                        <p:tgtEl>
                                          <p:spTgt spid="33"/>
                                        </p:tgtEl>
                                      </p:cBhvr>
                                    </p:animEffect>
                                  </p:childTnLst>
                                </p:cTn>
                              </p:par>
                              <p:par>
                                <p:cTn id="19" presetID="8" presetClass="emph" presetSubtype="0" repeatCount="indefinite" fill="hold" grpId="1" nodeType="withEffect">
                                  <p:stCondLst>
                                    <p:cond delay="500"/>
                                  </p:stCondLst>
                                  <p:childTnLst>
                                    <p:animRot by="21600000">
                                      <p:cBhvr>
                                        <p:cTn id="20" dur="1500" fill="hold"/>
                                        <p:tgtEl>
                                          <p:spTgt spid="32"/>
                                        </p:tgtEl>
                                        <p:attrNameLst>
                                          <p:attrName>r</p:attrName>
                                        </p:attrNameLst>
                                      </p:cBhvr>
                                    </p:animRot>
                                  </p:childTnLst>
                                </p:cTn>
                              </p:par>
                              <p:par>
                                <p:cTn id="21" presetID="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0-#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par>
                                <p:cTn id="25" presetID="5" presetClass="entr" presetSubtype="10" fill="hold" nodeType="withEffect">
                                  <p:stCondLst>
                                    <p:cond delay="2000"/>
                                  </p:stCondLst>
                                  <p:childTnLst>
                                    <p:set>
                                      <p:cBhvr>
                                        <p:cTn id="26" dur="1" fill="hold">
                                          <p:stCondLst>
                                            <p:cond delay="0"/>
                                          </p:stCondLst>
                                        </p:cTn>
                                        <p:tgtEl>
                                          <p:spTgt spid="18"/>
                                        </p:tgtEl>
                                        <p:attrNameLst>
                                          <p:attrName>style.visibility</p:attrName>
                                        </p:attrNameLst>
                                      </p:cBhvr>
                                      <p:to>
                                        <p:strVal val="visible"/>
                                      </p:to>
                                    </p:set>
                                    <p:animEffect transition="in" filter="checkerboard(across)">
                                      <p:cBhvr>
                                        <p:cTn id="27" dur="500"/>
                                        <p:tgtEl>
                                          <p:spTgt spid="18"/>
                                        </p:tgtEl>
                                      </p:cBhvr>
                                    </p:animEffect>
                                  </p:childTnLst>
                                </p:cTn>
                              </p:par>
                              <p:par>
                                <p:cTn id="28" presetID="5" presetClass="entr" presetSubtype="10" fill="hold" nodeType="withEffect">
                                  <p:stCondLst>
                                    <p:cond delay="2000"/>
                                  </p:stCondLst>
                                  <p:childTnLst>
                                    <p:set>
                                      <p:cBhvr>
                                        <p:cTn id="29" dur="1" fill="hold">
                                          <p:stCondLst>
                                            <p:cond delay="0"/>
                                          </p:stCondLst>
                                        </p:cTn>
                                        <p:tgtEl>
                                          <p:spTgt spid="19"/>
                                        </p:tgtEl>
                                        <p:attrNameLst>
                                          <p:attrName>style.visibility</p:attrName>
                                        </p:attrNameLst>
                                      </p:cBhvr>
                                      <p:to>
                                        <p:strVal val="visible"/>
                                      </p:to>
                                    </p:set>
                                    <p:animEffect transition="in" filter="checkerboard(across)">
                                      <p:cBhvr>
                                        <p:cTn id="30" dur="500"/>
                                        <p:tgtEl>
                                          <p:spTgt spid="19"/>
                                        </p:tgtEl>
                                      </p:cBhvr>
                                    </p:animEffect>
                                  </p:childTnLst>
                                  <p:subTnLst>
                                    <p:audio>
                                      <p:cMediaNode>
                                        <p:cTn display="0" masterRel="sameClick">
                                          <p:stCondLst>
                                            <p:cond evt="begin" delay="0">
                                              <p:tn val="28"/>
                                            </p:cond>
                                          </p:stCondLst>
                                          <p:endCondLst>
                                            <p:cond evt="onStopAudio" delay="0">
                                              <p:tgtEl>
                                                <p:sldTgt/>
                                              </p:tgtEl>
                                            </p:cond>
                                          </p:endCondLst>
                                        </p:cTn>
                                        <p:tgtEl>
                                          <p:sndTgt r:embed="rId5" name="Chimes 3-CL (2).wav"/>
                                        </p:tgtEl>
                                      </p:cMediaNode>
                                    </p:audio>
                                  </p:subTnLst>
                                </p:cTn>
                              </p:par>
                              <p:par>
                                <p:cTn id="31" presetID="5" presetClass="entr" presetSubtype="10" fill="hold" grpId="0" nodeType="withEffect">
                                  <p:stCondLst>
                                    <p:cond delay="2000"/>
                                  </p:stCondLst>
                                  <p:childTnLst>
                                    <p:set>
                                      <p:cBhvr>
                                        <p:cTn id="32" dur="1" fill="hold">
                                          <p:stCondLst>
                                            <p:cond delay="0"/>
                                          </p:stCondLst>
                                        </p:cTn>
                                        <p:tgtEl>
                                          <p:spTgt spid="20"/>
                                        </p:tgtEl>
                                        <p:attrNameLst>
                                          <p:attrName>style.visibility</p:attrName>
                                        </p:attrNameLst>
                                      </p:cBhvr>
                                      <p:to>
                                        <p:strVal val="visible"/>
                                      </p:to>
                                    </p:set>
                                    <p:animEffect transition="in" filter="checkerboard(across)">
                                      <p:cBhvr>
                                        <p:cTn id="33" dur="500"/>
                                        <p:tgtEl>
                                          <p:spTgt spid="20"/>
                                        </p:tgtEl>
                                      </p:cBhvr>
                                    </p:animEffect>
                                  </p:childTnLst>
                                </p:cTn>
                              </p:par>
                              <p:par>
                                <p:cTn id="34" presetID="5" presetClass="entr" presetSubtype="10" fill="hold" grpId="0" nodeType="withEffect">
                                  <p:stCondLst>
                                    <p:cond delay="2000"/>
                                  </p:stCondLst>
                                  <p:childTnLst>
                                    <p:set>
                                      <p:cBhvr>
                                        <p:cTn id="35" dur="1" fill="hold">
                                          <p:stCondLst>
                                            <p:cond delay="0"/>
                                          </p:stCondLst>
                                        </p:cTn>
                                        <p:tgtEl>
                                          <p:spTgt spid="21"/>
                                        </p:tgtEl>
                                        <p:attrNameLst>
                                          <p:attrName>style.visibility</p:attrName>
                                        </p:attrNameLst>
                                      </p:cBhvr>
                                      <p:to>
                                        <p:strVal val="visible"/>
                                      </p:to>
                                    </p:set>
                                    <p:animEffect transition="in" filter="checkerboard(across)">
                                      <p:cBhvr>
                                        <p:cTn id="36" dur="500"/>
                                        <p:tgtEl>
                                          <p:spTgt spid="21"/>
                                        </p:tgtEl>
                                      </p:cBhvr>
                                    </p:animEffect>
                                  </p:childTnLst>
                                </p:cTn>
                              </p:par>
                              <p:par>
                                <p:cTn id="37" presetID="22" presetClass="entr" presetSubtype="8" fill="hold" nodeType="withEffect">
                                  <p:stCondLst>
                                    <p:cond delay="2000"/>
                                  </p:stCondLst>
                                  <p:iterate type="lt">
                                    <p:tmPct val="0"/>
                                  </p:iterate>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par>
                                <p:cTn id="40" presetID="5" presetClass="entr" presetSubtype="10" fill="hold" nodeType="withEffect">
                                  <p:stCondLst>
                                    <p:cond delay="3000"/>
                                  </p:stCondLst>
                                  <p:childTnLst>
                                    <p:set>
                                      <p:cBhvr>
                                        <p:cTn id="41" dur="1" fill="hold">
                                          <p:stCondLst>
                                            <p:cond delay="0"/>
                                          </p:stCondLst>
                                        </p:cTn>
                                        <p:tgtEl>
                                          <p:spTgt spid="23"/>
                                        </p:tgtEl>
                                        <p:attrNameLst>
                                          <p:attrName>style.visibility</p:attrName>
                                        </p:attrNameLst>
                                      </p:cBhvr>
                                      <p:to>
                                        <p:strVal val="visible"/>
                                      </p:to>
                                    </p:set>
                                    <p:animEffect transition="in" filter="checkerboard(across)">
                                      <p:cBhvr>
                                        <p:cTn id="42" dur="500"/>
                                        <p:tgtEl>
                                          <p:spTgt spid="23"/>
                                        </p:tgtEl>
                                      </p:cBhvr>
                                    </p:animEffect>
                                  </p:childTnLst>
                                </p:cTn>
                              </p:par>
                              <p:par>
                                <p:cTn id="43" presetID="5" presetClass="entr" presetSubtype="10" fill="hold" nodeType="withEffect">
                                  <p:stCondLst>
                                    <p:cond delay="3000"/>
                                  </p:stCondLst>
                                  <p:childTnLst>
                                    <p:set>
                                      <p:cBhvr>
                                        <p:cTn id="44" dur="1" fill="hold">
                                          <p:stCondLst>
                                            <p:cond delay="0"/>
                                          </p:stCondLst>
                                        </p:cTn>
                                        <p:tgtEl>
                                          <p:spTgt spid="24"/>
                                        </p:tgtEl>
                                        <p:attrNameLst>
                                          <p:attrName>style.visibility</p:attrName>
                                        </p:attrNameLst>
                                      </p:cBhvr>
                                      <p:to>
                                        <p:strVal val="visible"/>
                                      </p:to>
                                    </p:set>
                                    <p:animEffect transition="in" filter="checkerboard(across)">
                                      <p:cBhvr>
                                        <p:cTn id="45" dur="500"/>
                                        <p:tgtEl>
                                          <p:spTgt spid="24"/>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3-CL (2).wav"/>
                                        </p:tgtEl>
                                      </p:cMediaNode>
                                    </p:audio>
                                  </p:subTnLst>
                                </p:cTn>
                              </p:par>
                              <p:par>
                                <p:cTn id="46" presetID="5" presetClass="entr" presetSubtype="10" fill="hold" grpId="0" nodeType="withEffect">
                                  <p:stCondLst>
                                    <p:cond delay="3000"/>
                                  </p:stCondLst>
                                  <p:childTnLst>
                                    <p:set>
                                      <p:cBhvr>
                                        <p:cTn id="47" dur="1" fill="hold">
                                          <p:stCondLst>
                                            <p:cond delay="0"/>
                                          </p:stCondLst>
                                        </p:cTn>
                                        <p:tgtEl>
                                          <p:spTgt spid="25"/>
                                        </p:tgtEl>
                                        <p:attrNameLst>
                                          <p:attrName>style.visibility</p:attrName>
                                        </p:attrNameLst>
                                      </p:cBhvr>
                                      <p:to>
                                        <p:strVal val="visible"/>
                                      </p:to>
                                    </p:set>
                                    <p:animEffect transition="in" filter="checkerboard(across)">
                                      <p:cBhvr>
                                        <p:cTn id="48" dur="500"/>
                                        <p:tgtEl>
                                          <p:spTgt spid="25"/>
                                        </p:tgtEl>
                                      </p:cBhvr>
                                    </p:animEffect>
                                  </p:childTnLst>
                                </p:cTn>
                              </p:par>
                              <p:par>
                                <p:cTn id="49" presetID="5" presetClass="entr" presetSubtype="10" fill="hold" grpId="0" nodeType="withEffect">
                                  <p:stCondLst>
                                    <p:cond delay="3000"/>
                                  </p:stCondLst>
                                  <p:childTnLst>
                                    <p:set>
                                      <p:cBhvr>
                                        <p:cTn id="50" dur="1" fill="hold">
                                          <p:stCondLst>
                                            <p:cond delay="0"/>
                                          </p:stCondLst>
                                        </p:cTn>
                                        <p:tgtEl>
                                          <p:spTgt spid="26"/>
                                        </p:tgtEl>
                                        <p:attrNameLst>
                                          <p:attrName>style.visibility</p:attrName>
                                        </p:attrNameLst>
                                      </p:cBhvr>
                                      <p:to>
                                        <p:strVal val="visible"/>
                                      </p:to>
                                    </p:set>
                                    <p:animEffect transition="in" filter="checkerboard(across)">
                                      <p:cBhvr>
                                        <p:cTn id="51" dur="500"/>
                                        <p:tgtEl>
                                          <p:spTgt spid="26"/>
                                        </p:tgtEl>
                                      </p:cBhvr>
                                    </p:animEffect>
                                  </p:childTnLst>
                                </p:cTn>
                              </p:par>
                              <p:par>
                                <p:cTn id="52" presetID="22" presetClass="entr" presetSubtype="8" fill="hold" nodeType="withEffect">
                                  <p:stCondLst>
                                    <p:cond delay="3000"/>
                                  </p:stCondLst>
                                  <p:iterate type="lt">
                                    <p:tmPct val="0"/>
                                  </p:iterate>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par>
                                <p:cTn id="55" presetID="5" presetClass="entr" presetSubtype="10" fill="hold" nodeType="withEffect">
                                  <p:stCondLst>
                                    <p:cond delay="4000"/>
                                  </p:stCondLst>
                                  <p:childTnLst>
                                    <p:set>
                                      <p:cBhvr>
                                        <p:cTn id="56" dur="1" fill="hold">
                                          <p:stCondLst>
                                            <p:cond delay="0"/>
                                          </p:stCondLst>
                                        </p:cTn>
                                        <p:tgtEl>
                                          <p:spTgt spid="28"/>
                                        </p:tgtEl>
                                        <p:attrNameLst>
                                          <p:attrName>style.visibility</p:attrName>
                                        </p:attrNameLst>
                                      </p:cBhvr>
                                      <p:to>
                                        <p:strVal val="visible"/>
                                      </p:to>
                                    </p:set>
                                    <p:animEffect transition="in" filter="checkerboard(across)">
                                      <p:cBhvr>
                                        <p:cTn id="57" dur="500"/>
                                        <p:tgtEl>
                                          <p:spTgt spid="28"/>
                                        </p:tgtEl>
                                      </p:cBhvr>
                                    </p:animEffect>
                                  </p:childTnLst>
                                </p:cTn>
                              </p:par>
                              <p:par>
                                <p:cTn id="58" presetID="5" presetClass="entr" presetSubtype="10" fill="hold" nodeType="withEffect">
                                  <p:stCondLst>
                                    <p:cond delay="4000"/>
                                  </p:stCondLst>
                                  <p:childTnLst>
                                    <p:set>
                                      <p:cBhvr>
                                        <p:cTn id="59" dur="1" fill="hold">
                                          <p:stCondLst>
                                            <p:cond delay="0"/>
                                          </p:stCondLst>
                                        </p:cTn>
                                        <p:tgtEl>
                                          <p:spTgt spid="29"/>
                                        </p:tgtEl>
                                        <p:attrNameLst>
                                          <p:attrName>style.visibility</p:attrName>
                                        </p:attrNameLst>
                                      </p:cBhvr>
                                      <p:to>
                                        <p:strVal val="visible"/>
                                      </p:to>
                                    </p:set>
                                    <p:animEffect transition="in" filter="checkerboard(across)">
                                      <p:cBhvr>
                                        <p:cTn id="60" dur="500"/>
                                        <p:tgtEl>
                                          <p:spTgt spid="29"/>
                                        </p:tgtEl>
                                      </p:cBhvr>
                                    </p:animEffect>
                                  </p:childTnLst>
                                  <p:subTnLst>
                                    <p:audio>
                                      <p:cMediaNode>
                                        <p:cTn display="0" masterRel="sameClick">
                                          <p:stCondLst>
                                            <p:cond evt="begin" delay="0">
                                              <p:tn val="58"/>
                                            </p:cond>
                                          </p:stCondLst>
                                          <p:endCondLst>
                                            <p:cond evt="onStopAudio" delay="0">
                                              <p:tgtEl>
                                                <p:sldTgt/>
                                              </p:tgtEl>
                                            </p:cond>
                                          </p:endCondLst>
                                        </p:cTn>
                                        <p:tgtEl>
                                          <p:sndTgt r:embed="rId5" name="Chimes 3-CL (2).wav"/>
                                        </p:tgtEl>
                                      </p:cMediaNode>
                                    </p:audio>
                                  </p:subTnLst>
                                </p:cTn>
                              </p:par>
                              <p:par>
                                <p:cTn id="61" presetID="5" presetClass="entr" presetSubtype="10" fill="hold" grpId="0" nodeType="withEffect">
                                  <p:stCondLst>
                                    <p:cond delay="4000"/>
                                  </p:stCondLst>
                                  <p:childTnLst>
                                    <p:set>
                                      <p:cBhvr>
                                        <p:cTn id="62" dur="1" fill="hold">
                                          <p:stCondLst>
                                            <p:cond delay="0"/>
                                          </p:stCondLst>
                                        </p:cTn>
                                        <p:tgtEl>
                                          <p:spTgt spid="30"/>
                                        </p:tgtEl>
                                        <p:attrNameLst>
                                          <p:attrName>style.visibility</p:attrName>
                                        </p:attrNameLst>
                                      </p:cBhvr>
                                      <p:to>
                                        <p:strVal val="visible"/>
                                      </p:to>
                                    </p:set>
                                    <p:animEffect transition="in" filter="checkerboard(across)">
                                      <p:cBhvr>
                                        <p:cTn id="63" dur="500"/>
                                        <p:tgtEl>
                                          <p:spTgt spid="30"/>
                                        </p:tgtEl>
                                      </p:cBhvr>
                                    </p:animEffect>
                                  </p:childTnLst>
                                </p:cTn>
                              </p:par>
                              <p:par>
                                <p:cTn id="64" presetID="5" presetClass="entr" presetSubtype="10" fill="hold" grpId="0" nodeType="withEffect">
                                  <p:stCondLst>
                                    <p:cond delay="4000"/>
                                  </p:stCondLst>
                                  <p:childTnLst>
                                    <p:set>
                                      <p:cBhvr>
                                        <p:cTn id="65" dur="1" fill="hold">
                                          <p:stCondLst>
                                            <p:cond delay="0"/>
                                          </p:stCondLst>
                                        </p:cTn>
                                        <p:tgtEl>
                                          <p:spTgt spid="31"/>
                                        </p:tgtEl>
                                        <p:attrNameLst>
                                          <p:attrName>style.visibility</p:attrName>
                                        </p:attrNameLst>
                                      </p:cBhvr>
                                      <p:to>
                                        <p:strVal val="visible"/>
                                      </p:to>
                                    </p:set>
                                    <p:animEffect transition="in" filter="checkerboard(across)">
                                      <p:cBhvr>
                                        <p:cTn id="66" dur="500"/>
                                        <p:tgtEl>
                                          <p:spTgt spid="31"/>
                                        </p:tgtEl>
                                      </p:cBhvr>
                                    </p:animEffect>
                                  </p:childTnLst>
                                </p:cTn>
                              </p:par>
                              <p:par>
                                <p:cTn id="67" presetID="22" presetClass="entr" presetSubtype="8" fill="hold" nodeType="withEffect">
                                  <p:stCondLst>
                                    <p:cond delay="4000"/>
                                  </p:stCondLst>
                                  <p:iterate type="lt">
                                    <p:tmPct val="0"/>
                                  </p:iterate>
                                  <p:childTnLst>
                                    <p:set>
                                      <p:cBhvr>
                                        <p:cTn id="68" dur="1" fill="hold">
                                          <p:stCondLst>
                                            <p:cond delay="0"/>
                                          </p:stCondLst>
                                        </p:cTn>
                                        <p:tgtEl>
                                          <p:spTgt spid="27"/>
                                        </p:tgtEl>
                                        <p:attrNameLst>
                                          <p:attrName>style.visibility</p:attrName>
                                        </p:attrNameLst>
                                      </p:cBhvr>
                                      <p:to>
                                        <p:strVal val="visible"/>
                                      </p:to>
                                    </p:set>
                                    <p:animEffect transition="in" filter="wipe(left)">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dissolve">
                                      <p:cBhvr>
                                        <p:cTn id="74" dur="500"/>
                                        <p:tgtEl>
                                          <p:spTgt spid="45"/>
                                        </p:tgtEl>
                                      </p:cBhvr>
                                    </p:animEffect>
                                  </p:childTnLst>
                                  <p:subTnLst>
                                    <p:audio>
                                      <p:cMediaNode>
                                        <p:cTn display="0" masterRel="sameClick">
                                          <p:stCondLst>
                                            <p:cond evt="begin" delay="0">
                                              <p:tn val="72"/>
                                            </p:cond>
                                          </p:stCondLst>
                                          <p:endCondLst>
                                            <p:cond evt="onStopAudio" delay="0">
                                              <p:tgtEl>
                                                <p:sldTgt/>
                                              </p:tgtEl>
                                            </p:cond>
                                          </p:endCondLst>
                                        </p:cTn>
                                        <p:tgtEl>
                                          <p:sndTgt r:embed="rId6" name="camera.wav"/>
                                        </p:tgtEl>
                                      </p:cMediaNode>
                                    </p:audio>
                                  </p:subTnLst>
                                </p:cTn>
                              </p:par>
                            </p:childTnLst>
                          </p:cTn>
                        </p:par>
                        <p:par>
                          <p:cTn id="75" fill="hold">
                            <p:stCondLst>
                              <p:cond delay="500"/>
                            </p:stCondLst>
                            <p:childTnLst>
                              <p:par>
                                <p:cTn id="76" presetID="53" presetClass="exit" presetSubtype="0" fill="hold" grpId="1" nodeType="afterEffect">
                                  <p:stCondLst>
                                    <p:cond delay="0"/>
                                  </p:stCondLst>
                                  <p:childTnLst>
                                    <p:anim calcmode="lin" valueType="num">
                                      <p:cBhvr>
                                        <p:cTn id="77" dur="500"/>
                                        <p:tgtEl>
                                          <p:spTgt spid="45"/>
                                        </p:tgtEl>
                                        <p:attrNameLst>
                                          <p:attrName>ppt_w</p:attrName>
                                        </p:attrNameLst>
                                      </p:cBhvr>
                                      <p:tavLst>
                                        <p:tav tm="0">
                                          <p:val>
                                            <p:strVal val="ppt_w"/>
                                          </p:val>
                                        </p:tav>
                                        <p:tav tm="100000">
                                          <p:val>
                                            <p:fltVal val="0"/>
                                          </p:val>
                                        </p:tav>
                                      </p:tavLst>
                                    </p:anim>
                                    <p:anim calcmode="lin" valueType="num">
                                      <p:cBhvr>
                                        <p:cTn id="78" dur="500"/>
                                        <p:tgtEl>
                                          <p:spTgt spid="45"/>
                                        </p:tgtEl>
                                        <p:attrNameLst>
                                          <p:attrName>ppt_h</p:attrName>
                                        </p:attrNameLst>
                                      </p:cBhvr>
                                      <p:tavLst>
                                        <p:tav tm="0">
                                          <p:val>
                                            <p:strVal val="ppt_h"/>
                                          </p:val>
                                        </p:tav>
                                        <p:tav tm="100000">
                                          <p:val>
                                            <p:fltVal val="0"/>
                                          </p:val>
                                        </p:tav>
                                      </p:tavLst>
                                    </p:anim>
                                    <p:animEffect transition="out" filter="fade">
                                      <p:cBhvr>
                                        <p:cTn id="79" dur="500"/>
                                        <p:tgtEl>
                                          <p:spTgt spid="45"/>
                                        </p:tgtEl>
                                      </p:cBhvr>
                                    </p:animEffect>
                                    <p:set>
                                      <p:cBhvr>
                                        <p:cTn id="80" dur="1" fill="hold">
                                          <p:stCondLst>
                                            <p:cond delay="499"/>
                                          </p:stCondLst>
                                        </p:cTn>
                                        <p:tgtEl>
                                          <p:spTgt spid="45"/>
                                        </p:tgtEl>
                                        <p:attrNameLst>
                                          <p:attrName>style.visibility</p:attrName>
                                        </p:attrNameLst>
                                      </p:cBhvr>
                                      <p:to>
                                        <p:strVal val="hidden"/>
                                      </p:to>
                                    </p:set>
                                  </p:childTnLst>
                                </p:cTn>
                              </p:par>
                            </p:childTnLst>
                          </p:cTn>
                        </p:par>
                        <p:par>
                          <p:cTn id="81" fill="hold">
                            <p:stCondLst>
                              <p:cond delay="1000"/>
                            </p:stCondLst>
                            <p:childTnLst>
                              <p:par>
                                <p:cTn id="82" presetID="9" presetClass="entr" presetSubtype="0" fill="hold" grpId="0" nodeType="after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dissolve">
                                      <p:cBhvr>
                                        <p:cTn id="84" dur="500"/>
                                        <p:tgtEl>
                                          <p:spTgt spid="44"/>
                                        </p:tgtEl>
                                      </p:cBhvr>
                                    </p:animEffect>
                                  </p:childTnLst>
                                  <p:subTnLst>
                                    <p:audio>
                                      <p:cMediaNode>
                                        <p:cTn display="0" masterRel="sameClick">
                                          <p:stCondLst>
                                            <p:cond evt="begin" delay="0">
                                              <p:tn val="82"/>
                                            </p:cond>
                                          </p:stCondLst>
                                          <p:endCondLst>
                                            <p:cond evt="onStopAudio" delay="0">
                                              <p:tgtEl>
                                                <p:sldTgt/>
                                              </p:tgtEl>
                                            </p:cond>
                                          </p:endCondLst>
                                        </p:cTn>
                                        <p:tgtEl>
                                          <p:sndTgt r:embed="rId6" name="camera.wav"/>
                                        </p:tgtEl>
                                      </p:cMediaNode>
                                    </p:audio>
                                  </p:subTnLst>
                                </p:cTn>
                              </p:par>
                            </p:childTnLst>
                          </p:cTn>
                        </p:par>
                        <p:par>
                          <p:cTn id="85" fill="hold">
                            <p:stCondLst>
                              <p:cond delay="1500"/>
                            </p:stCondLst>
                            <p:childTnLst>
                              <p:par>
                                <p:cTn id="86" presetID="53" presetClass="exit" presetSubtype="0" fill="hold" grpId="1" nodeType="afterEffect">
                                  <p:stCondLst>
                                    <p:cond delay="0"/>
                                  </p:stCondLst>
                                  <p:childTnLst>
                                    <p:anim calcmode="lin" valueType="num">
                                      <p:cBhvr>
                                        <p:cTn id="87" dur="500"/>
                                        <p:tgtEl>
                                          <p:spTgt spid="44"/>
                                        </p:tgtEl>
                                        <p:attrNameLst>
                                          <p:attrName>ppt_w</p:attrName>
                                        </p:attrNameLst>
                                      </p:cBhvr>
                                      <p:tavLst>
                                        <p:tav tm="0">
                                          <p:val>
                                            <p:strVal val="ppt_w"/>
                                          </p:val>
                                        </p:tav>
                                        <p:tav tm="100000">
                                          <p:val>
                                            <p:fltVal val="0"/>
                                          </p:val>
                                        </p:tav>
                                      </p:tavLst>
                                    </p:anim>
                                    <p:anim calcmode="lin" valueType="num">
                                      <p:cBhvr>
                                        <p:cTn id="88" dur="500"/>
                                        <p:tgtEl>
                                          <p:spTgt spid="44"/>
                                        </p:tgtEl>
                                        <p:attrNameLst>
                                          <p:attrName>ppt_h</p:attrName>
                                        </p:attrNameLst>
                                      </p:cBhvr>
                                      <p:tavLst>
                                        <p:tav tm="0">
                                          <p:val>
                                            <p:strVal val="ppt_h"/>
                                          </p:val>
                                        </p:tav>
                                        <p:tav tm="100000">
                                          <p:val>
                                            <p:fltVal val="0"/>
                                          </p:val>
                                        </p:tav>
                                      </p:tavLst>
                                    </p:anim>
                                    <p:animEffect transition="out" filter="fade">
                                      <p:cBhvr>
                                        <p:cTn id="89" dur="500"/>
                                        <p:tgtEl>
                                          <p:spTgt spid="44"/>
                                        </p:tgtEl>
                                      </p:cBhvr>
                                    </p:animEffect>
                                    <p:set>
                                      <p:cBhvr>
                                        <p:cTn id="90" dur="1" fill="hold">
                                          <p:stCondLst>
                                            <p:cond delay="499"/>
                                          </p:stCondLst>
                                        </p:cTn>
                                        <p:tgtEl>
                                          <p:spTgt spid="44"/>
                                        </p:tgtEl>
                                        <p:attrNameLst>
                                          <p:attrName>style.visibility</p:attrName>
                                        </p:attrNameLst>
                                      </p:cBhvr>
                                      <p:to>
                                        <p:strVal val="hidden"/>
                                      </p:to>
                                    </p:set>
                                  </p:childTnLst>
                                </p:cTn>
                              </p:par>
                            </p:childTnLst>
                          </p:cTn>
                        </p:par>
                        <p:par>
                          <p:cTn id="91" fill="hold">
                            <p:stCondLst>
                              <p:cond delay="2000"/>
                            </p:stCondLst>
                            <p:childTnLst>
                              <p:par>
                                <p:cTn id="92" presetID="9" presetClass="entr" presetSubtype="0" fill="hold" grpId="0" nodeType="after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dissolve">
                                      <p:cBhvr>
                                        <p:cTn id="94" dur="500"/>
                                        <p:tgtEl>
                                          <p:spTgt spid="43"/>
                                        </p:tgtEl>
                                      </p:cBhvr>
                                    </p:animEffect>
                                  </p:childTnLst>
                                  <p:subTnLst>
                                    <p:audio>
                                      <p:cMediaNode>
                                        <p:cTn display="0" masterRel="sameClick">
                                          <p:stCondLst>
                                            <p:cond evt="begin" delay="0">
                                              <p:tn val="92"/>
                                            </p:cond>
                                          </p:stCondLst>
                                          <p:endCondLst>
                                            <p:cond evt="onStopAudio" delay="0">
                                              <p:tgtEl>
                                                <p:sldTgt/>
                                              </p:tgtEl>
                                            </p:cond>
                                          </p:endCondLst>
                                        </p:cTn>
                                        <p:tgtEl>
                                          <p:sndTgt r:embed="rId6" name="camera.wav"/>
                                        </p:tgtEl>
                                      </p:cMediaNode>
                                    </p:audio>
                                  </p:subTnLst>
                                </p:cTn>
                              </p:par>
                            </p:childTnLst>
                          </p:cTn>
                        </p:par>
                        <p:par>
                          <p:cTn id="95" fill="hold">
                            <p:stCondLst>
                              <p:cond delay="2500"/>
                            </p:stCondLst>
                            <p:childTnLst>
                              <p:par>
                                <p:cTn id="96" presetID="53" presetClass="exit" presetSubtype="0" fill="hold" grpId="1" nodeType="afterEffect">
                                  <p:stCondLst>
                                    <p:cond delay="0"/>
                                  </p:stCondLst>
                                  <p:childTnLst>
                                    <p:anim calcmode="lin" valueType="num">
                                      <p:cBhvr>
                                        <p:cTn id="97" dur="500"/>
                                        <p:tgtEl>
                                          <p:spTgt spid="43"/>
                                        </p:tgtEl>
                                        <p:attrNameLst>
                                          <p:attrName>ppt_w</p:attrName>
                                        </p:attrNameLst>
                                      </p:cBhvr>
                                      <p:tavLst>
                                        <p:tav tm="0">
                                          <p:val>
                                            <p:strVal val="ppt_w"/>
                                          </p:val>
                                        </p:tav>
                                        <p:tav tm="100000">
                                          <p:val>
                                            <p:fltVal val="0"/>
                                          </p:val>
                                        </p:tav>
                                      </p:tavLst>
                                    </p:anim>
                                    <p:anim calcmode="lin" valueType="num">
                                      <p:cBhvr>
                                        <p:cTn id="98" dur="500"/>
                                        <p:tgtEl>
                                          <p:spTgt spid="43"/>
                                        </p:tgtEl>
                                        <p:attrNameLst>
                                          <p:attrName>ppt_h</p:attrName>
                                        </p:attrNameLst>
                                      </p:cBhvr>
                                      <p:tavLst>
                                        <p:tav tm="0">
                                          <p:val>
                                            <p:strVal val="ppt_h"/>
                                          </p:val>
                                        </p:tav>
                                        <p:tav tm="100000">
                                          <p:val>
                                            <p:fltVal val="0"/>
                                          </p:val>
                                        </p:tav>
                                      </p:tavLst>
                                    </p:anim>
                                    <p:animEffect transition="out" filter="fade">
                                      <p:cBhvr>
                                        <p:cTn id="99" dur="500"/>
                                        <p:tgtEl>
                                          <p:spTgt spid="43"/>
                                        </p:tgtEl>
                                      </p:cBhvr>
                                    </p:animEffect>
                                    <p:set>
                                      <p:cBhvr>
                                        <p:cTn id="100" dur="1" fill="hold">
                                          <p:stCondLst>
                                            <p:cond delay="499"/>
                                          </p:stCondLst>
                                        </p:cTn>
                                        <p:tgtEl>
                                          <p:spTgt spid="43"/>
                                        </p:tgtEl>
                                        <p:attrNameLst>
                                          <p:attrName>style.visibility</p:attrName>
                                        </p:attrNameLst>
                                      </p:cBhvr>
                                      <p:to>
                                        <p:strVal val="hidden"/>
                                      </p:to>
                                    </p:set>
                                  </p:childTnLst>
                                </p:cTn>
                              </p:par>
                            </p:childTnLst>
                          </p:cTn>
                        </p:par>
                        <p:par>
                          <p:cTn id="101" fill="hold">
                            <p:stCondLst>
                              <p:cond delay="3000"/>
                            </p:stCondLst>
                            <p:childTnLst>
                              <p:par>
                                <p:cTn id="102" presetID="9" presetClass="entr" presetSubtype="0" fill="hold" grpId="0" nodeType="after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dissolve">
                                      <p:cBhvr>
                                        <p:cTn id="104" dur="500"/>
                                        <p:tgtEl>
                                          <p:spTgt spid="42"/>
                                        </p:tgtEl>
                                      </p:cBhvr>
                                    </p:animEffect>
                                  </p:childTnLst>
                                  <p:subTnLst>
                                    <p:audio>
                                      <p:cMediaNode>
                                        <p:cTn display="0" masterRel="sameClick">
                                          <p:stCondLst>
                                            <p:cond evt="begin" delay="0">
                                              <p:tn val="102"/>
                                            </p:cond>
                                          </p:stCondLst>
                                          <p:endCondLst>
                                            <p:cond evt="onStopAudio" delay="0">
                                              <p:tgtEl>
                                                <p:sldTgt/>
                                              </p:tgtEl>
                                            </p:cond>
                                          </p:endCondLst>
                                        </p:cTn>
                                        <p:tgtEl>
                                          <p:sndTgt r:embed="rId6" name="camera.wav"/>
                                        </p:tgtEl>
                                      </p:cMediaNode>
                                    </p:audio>
                                  </p:subTnLst>
                                </p:cTn>
                              </p:par>
                            </p:childTnLst>
                          </p:cTn>
                        </p:par>
                        <p:par>
                          <p:cTn id="105" fill="hold">
                            <p:stCondLst>
                              <p:cond delay="3500"/>
                            </p:stCondLst>
                            <p:childTnLst>
                              <p:par>
                                <p:cTn id="106" presetID="53" presetClass="exit" presetSubtype="0" fill="hold" grpId="1" nodeType="afterEffect">
                                  <p:stCondLst>
                                    <p:cond delay="0"/>
                                  </p:stCondLst>
                                  <p:childTnLst>
                                    <p:anim calcmode="lin" valueType="num">
                                      <p:cBhvr>
                                        <p:cTn id="107" dur="500"/>
                                        <p:tgtEl>
                                          <p:spTgt spid="42"/>
                                        </p:tgtEl>
                                        <p:attrNameLst>
                                          <p:attrName>ppt_w</p:attrName>
                                        </p:attrNameLst>
                                      </p:cBhvr>
                                      <p:tavLst>
                                        <p:tav tm="0">
                                          <p:val>
                                            <p:strVal val="ppt_w"/>
                                          </p:val>
                                        </p:tav>
                                        <p:tav tm="100000">
                                          <p:val>
                                            <p:fltVal val="0"/>
                                          </p:val>
                                        </p:tav>
                                      </p:tavLst>
                                    </p:anim>
                                    <p:anim calcmode="lin" valueType="num">
                                      <p:cBhvr>
                                        <p:cTn id="108" dur="500"/>
                                        <p:tgtEl>
                                          <p:spTgt spid="42"/>
                                        </p:tgtEl>
                                        <p:attrNameLst>
                                          <p:attrName>ppt_h</p:attrName>
                                        </p:attrNameLst>
                                      </p:cBhvr>
                                      <p:tavLst>
                                        <p:tav tm="0">
                                          <p:val>
                                            <p:strVal val="ppt_h"/>
                                          </p:val>
                                        </p:tav>
                                        <p:tav tm="100000">
                                          <p:val>
                                            <p:fltVal val="0"/>
                                          </p:val>
                                        </p:tav>
                                      </p:tavLst>
                                    </p:anim>
                                    <p:animEffect transition="out" filter="fade">
                                      <p:cBhvr>
                                        <p:cTn id="109" dur="500"/>
                                        <p:tgtEl>
                                          <p:spTgt spid="42"/>
                                        </p:tgtEl>
                                      </p:cBhvr>
                                    </p:animEffect>
                                    <p:set>
                                      <p:cBhvr>
                                        <p:cTn id="110" dur="1" fill="hold">
                                          <p:stCondLst>
                                            <p:cond delay="499"/>
                                          </p:stCondLst>
                                        </p:cTn>
                                        <p:tgtEl>
                                          <p:spTgt spid="42"/>
                                        </p:tgtEl>
                                        <p:attrNameLst>
                                          <p:attrName>style.visibility</p:attrName>
                                        </p:attrNameLst>
                                      </p:cBhvr>
                                      <p:to>
                                        <p:strVal val="hidden"/>
                                      </p:to>
                                    </p:set>
                                  </p:childTnLst>
                                </p:cTn>
                              </p:par>
                            </p:childTnLst>
                          </p:cTn>
                        </p:par>
                        <p:par>
                          <p:cTn id="111" fill="hold">
                            <p:stCondLst>
                              <p:cond delay="4000"/>
                            </p:stCondLst>
                            <p:childTnLst>
                              <p:par>
                                <p:cTn id="112" presetID="9" presetClass="entr" presetSubtype="0" fill="hold" grpId="0" nodeType="afterEffect">
                                  <p:stCondLst>
                                    <p:cond delay="0"/>
                                  </p:stCondLst>
                                  <p:childTnLst>
                                    <p:set>
                                      <p:cBhvr>
                                        <p:cTn id="113" dur="1" fill="hold">
                                          <p:stCondLst>
                                            <p:cond delay="0"/>
                                          </p:stCondLst>
                                        </p:cTn>
                                        <p:tgtEl>
                                          <p:spTgt spid="41"/>
                                        </p:tgtEl>
                                        <p:attrNameLst>
                                          <p:attrName>style.visibility</p:attrName>
                                        </p:attrNameLst>
                                      </p:cBhvr>
                                      <p:to>
                                        <p:strVal val="visible"/>
                                      </p:to>
                                    </p:set>
                                    <p:animEffect transition="in" filter="dissolve">
                                      <p:cBhvr>
                                        <p:cTn id="114" dur="500"/>
                                        <p:tgtEl>
                                          <p:spTgt spid="41"/>
                                        </p:tgtEl>
                                      </p:cBhvr>
                                    </p:animEffect>
                                  </p:childTnLst>
                                  <p:subTnLst>
                                    <p:audio>
                                      <p:cMediaNode>
                                        <p:cTn display="0" masterRel="sameClick">
                                          <p:stCondLst>
                                            <p:cond evt="begin" delay="0">
                                              <p:tn val="112"/>
                                            </p:cond>
                                          </p:stCondLst>
                                          <p:endCondLst>
                                            <p:cond evt="onStopAudio" delay="0">
                                              <p:tgtEl>
                                                <p:sldTgt/>
                                              </p:tgtEl>
                                            </p:cond>
                                          </p:endCondLst>
                                        </p:cTn>
                                        <p:tgtEl>
                                          <p:sndTgt r:embed="rId6" name="camera.wav"/>
                                        </p:tgtEl>
                                      </p:cMediaNode>
                                    </p:audio>
                                  </p:subTnLst>
                                </p:cTn>
                              </p:par>
                            </p:childTnLst>
                          </p:cTn>
                        </p:par>
                        <p:par>
                          <p:cTn id="115" fill="hold">
                            <p:stCondLst>
                              <p:cond delay="4500"/>
                            </p:stCondLst>
                            <p:childTnLst>
                              <p:par>
                                <p:cTn id="116" presetID="53" presetClass="exit" presetSubtype="0" fill="hold" grpId="1" nodeType="afterEffect">
                                  <p:stCondLst>
                                    <p:cond delay="0"/>
                                  </p:stCondLst>
                                  <p:childTnLst>
                                    <p:anim calcmode="lin" valueType="num">
                                      <p:cBhvr>
                                        <p:cTn id="117" dur="500"/>
                                        <p:tgtEl>
                                          <p:spTgt spid="41"/>
                                        </p:tgtEl>
                                        <p:attrNameLst>
                                          <p:attrName>ppt_w</p:attrName>
                                        </p:attrNameLst>
                                      </p:cBhvr>
                                      <p:tavLst>
                                        <p:tav tm="0">
                                          <p:val>
                                            <p:strVal val="ppt_w"/>
                                          </p:val>
                                        </p:tav>
                                        <p:tav tm="100000">
                                          <p:val>
                                            <p:fltVal val="0"/>
                                          </p:val>
                                        </p:tav>
                                      </p:tavLst>
                                    </p:anim>
                                    <p:anim calcmode="lin" valueType="num">
                                      <p:cBhvr>
                                        <p:cTn id="118" dur="500"/>
                                        <p:tgtEl>
                                          <p:spTgt spid="41"/>
                                        </p:tgtEl>
                                        <p:attrNameLst>
                                          <p:attrName>ppt_h</p:attrName>
                                        </p:attrNameLst>
                                      </p:cBhvr>
                                      <p:tavLst>
                                        <p:tav tm="0">
                                          <p:val>
                                            <p:strVal val="ppt_h"/>
                                          </p:val>
                                        </p:tav>
                                        <p:tav tm="100000">
                                          <p:val>
                                            <p:fltVal val="0"/>
                                          </p:val>
                                        </p:tav>
                                      </p:tavLst>
                                    </p:anim>
                                    <p:animEffect transition="out" filter="fade">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childTnLst>
                          </p:cTn>
                        </p:par>
                        <p:par>
                          <p:cTn id="121" fill="hold">
                            <p:stCondLst>
                              <p:cond delay="5000"/>
                            </p:stCondLst>
                            <p:childTnLst>
                              <p:par>
                                <p:cTn id="122" presetID="9" presetClass="entr" presetSubtype="0" fill="hold" grpId="0" nodeType="afterEffect">
                                  <p:stCondLst>
                                    <p:cond delay="0"/>
                                  </p:stCondLst>
                                  <p:childTnLst>
                                    <p:set>
                                      <p:cBhvr>
                                        <p:cTn id="123" dur="1" fill="hold">
                                          <p:stCondLst>
                                            <p:cond delay="0"/>
                                          </p:stCondLst>
                                        </p:cTn>
                                        <p:tgtEl>
                                          <p:spTgt spid="40"/>
                                        </p:tgtEl>
                                        <p:attrNameLst>
                                          <p:attrName>style.visibility</p:attrName>
                                        </p:attrNameLst>
                                      </p:cBhvr>
                                      <p:to>
                                        <p:strVal val="visible"/>
                                      </p:to>
                                    </p:set>
                                    <p:animEffect transition="in" filter="dissolve">
                                      <p:cBhvr>
                                        <p:cTn id="124" dur="500"/>
                                        <p:tgtEl>
                                          <p:spTgt spid="40"/>
                                        </p:tgtEl>
                                      </p:cBhvr>
                                    </p:animEffect>
                                  </p:childTnLst>
                                  <p:subTnLst>
                                    <p:audio>
                                      <p:cMediaNode>
                                        <p:cTn display="0" masterRel="sameClick">
                                          <p:stCondLst>
                                            <p:cond evt="begin" delay="0">
                                              <p:tn val="122"/>
                                            </p:cond>
                                          </p:stCondLst>
                                          <p:endCondLst>
                                            <p:cond evt="onStopAudio" delay="0">
                                              <p:tgtEl>
                                                <p:sldTgt/>
                                              </p:tgtEl>
                                            </p:cond>
                                          </p:endCondLst>
                                        </p:cTn>
                                        <p:tgtEl>
                                          <p:sndTgt r:embed="rId6" name="camera.wav"/>
                                        </p:tgtEl>
                                      </p:cMediaNode>
                                    </p:audio>
                                  </p:subTnLst>
                                </p:cTn>
                              </p:par>
                            </p:childTnLst>
                          </p:cTn>
                        </p:par>
                        <p:par>
                          <p:cTn id="125" fill="hold">
                            <p:stCondLst>
                              <p:cond delay="5500"/>
                            </p:stCondLst>
                            <p:childTnLst>
                              <p:par>
                                <p:cTn id="126" presetID="53" presetClass="exit" presetSubtype="0" fill="hold" grpId="1" nodeType="afterEffect">
                                  <p:stCondLst>
                                    <p:cond delay="0"/>
                                  </p:stCondLst>
                                  <p:childTnLst>
                                    <p:anim calcmode="lin" valueType="num">
                                      <p:cBhvr>
                                        <p:cTn id="127" dur="500"/>
                                        <p:tgtEl>
                                          <p:spTgt spid="40"/>
                                        </p:tgtEl>
                                        <p:attrNameLst>
                                          <p:attrName>ppt_w</p:attrName>
                                        </p:attrNameLst>
                                      </p:cBhvr>
                                      <p:tavLst>
                                        <p:tav tm="0">
                                          <p:val>
                                            <p:strVal val="ppt_w"/>
                                          </p:val>
                                        </p:tav>
                                        <p:tav tm="100000">
                                          <p:val>
                                            <p:fltVal val="0"/>
                                          </p:val>
                                        </p:tav>
                                      </p:tavLst>
                                    </p:anim>
                                    <p:anim calcmode="lin" valueType="num">
                                      <p:cBhvr>
                                        <p:cTn id="128" dur="500"/>
                                        <p:tgtEl>
                                          <p:spTgt spid="40"/>
                                        </p:tgtEl>
                                        <p:attrNameLst>
                                          <p:attrName>ppt_h</p:attrName>
                                        </p:attrNameLst>
                                      </p:cBhvr>
                                      <p:tavLst>
                                        <p:tav tm="0">
                                          <p:val>
                                            <p:strVal val="ppt_h"/>
                                          </p:val>
                                        </p:tav>
                                        <p:tav tm="100000">
                                          <p:val>
                                            <p:fltVal val="0"/>
                                          </p:val>
                                        </p:tav>
                                      </p:tavLst>
                                    </p:anim>
                                    <p:animEffect transition="out" filter="fade">
                                      <p:cBhvr>
                                        <p:cTn id="129" dur="500"/>
                                        <p:tgtEl>
                                          <p:spTgt spid="40"/>
                                        </p:tgtEl>
                                      </p:cBhvr>
                                    </p:animEffect>
                                    <p:set>
                                      <p:cBhvr>
                                        <p:cTn id="130" dur="1" fill="hold">
                                          <p:stCondLst>
                                            <p:cond delay="499"/>
                                          </p:stCondLst>
                                        </p:cTn>
                                        <p:tgtEl>
                                          <p:spTgt spid="40"/>
                                        </p:tgtEl>
                                        <p:attrNameLst>
                                          <p:attrName>style.visibility</p:attrName>
                                        </p:attrNameLst>
                                      </p:cBhvr>
                                      <p:to>
                                        <p:strVal val="hidden"/>
                                      </p:to>
                                    </p:set>
                                  </p:childTnLst>
                                </p:cTn>
                              </p:par>
                            </p:childTnLst>
                          </p:cTn>
                        </p:par>
                        <p:par>
                          <p:cTn id="131" fill="hold">
                            <p:stCondLst>
                              <p:cond delay="6000"/>
                            </p:stCondLst>
                            <p:childTnLst>
                              <p:par>
                                <p:cTn id="132" presetID="9" presetClass="entr" presetSubtype="0" fill="hold" grpId="0" nodeType="after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dissolve">
                                      <p:cBhvr>
                                        <p:cTn id="134" dur="500"/>
                                        <p:tgtEl>
                                          <p:spTgt spid="39"/>
                                        </p:tgtEl>
                                      </p:cBhvr>
                                    </p:animEffect>
                                  </p:childTnLst>
                                  <p:subTnLst>
                                    <p:audio>
                                      <p:cMediaNode>
                                        <p:cTn display="0" masterRel="sameClick">
                                          <p:stCondLst>
                                            <p:cond evt="begin" delay="0">
                                              <p:tn val="132"/>
                                            </p:cond>
                                          </p:stCondLst>
                                          <p:endCondLst>
                                            <p:cond evt="onStopAudio" delay="0">
                                              <p:tgtEl>
                                                <p:sldTgt/>
                                              </p:tgtEl>
                                            </p:cond>
                                          </p:endCondLst>
                                        </p:cTn>
                                        <p:tgtEl>
                                          <p:sndTgt r:embed="rId6" name="camera.wav"/>
                                        </p:tgtEl>
                                      </p:cMediaNode>
                                    </p:audio>
                                  </p:subTnLst>
                                </p:cTn>
                              </p:par>
                            </p:childTnLst>
                          </p:cTn>
                        </p:par>
                        <p:par>
                          <p:cTn id="135" fill="hold">
                            <p:stCondLst>
                              <p:cond delay="6500"/>
                            </p:stCondLst>
                            <p:childTnLst>
                              <p:par>
                                <p:cTn id="136" presetID="53" presetClass="exit" presetSubtype="0" fill="hold" grpId="1" nodeType="afterEffect">
                                  <p:stCondLst>
                                    <p:cond delay="0"/>
                                  </p:stCondLst>
                                  <p:childTnLst>
                                    <p:anim calcmode="lin" valueType="num">
                                      <p:cBhvr>
                                        <p:cTn id="137" dur="500"/>
                                        <p:tgtEl>
                                          <p:spTgt spid="39"/>
                                        </p:tgtEl>
                                        <p:attrNameLst>
                                          <p:attrName>ppt_w</p:attrName>
                                        </p:attrNameLst>
                                      </p:cBhvr>
                                      <p:tavLst>
                                        <p:tav tm="0">
                                          <p:val>
                                            <p:strVal val="ppt_w"/>
                                          </p:val>
                                        </p:tav>
                                        <p:tav tm="100000">
                                          <p:val>
                                            <p:fltVal val="0"/>
                                          </p:val>
                                        </p:tav>
                                      </p:tavLst>
                                    </p:anim>
                                    <p:anim calcmode="lin" valueType="num">
                                      <p:cBhvr>
                                        <p:cTn id="138" dur="500"/>
                                        <p:tgtEl>
                                          <p:spTgt spid="39"/>
                                        </p:tgtEl>
                                        <p:attrNameLst>
                                          <p:attrName>ppt_h</p:attrName>
                                        </p:attrNameLst>
                                      </p:cBhvr>
                                      <p:tavLst>
                                        <p:tav tm="0">
                                          <p:val>
                                            <p:strVal val="ppt_h"/>
                                          </p:val>
                                        </p:tav>
                                        <p:tav tm="100000">
                                          <p:val>
                                            <p:fltVal val="0"/>
                                          </p:val>
                                        </p:tav>
                                      </p:tavLst>
                                    </p:anim>
                                    <p:animEffect transition="out" filter="fade">
                                      <p:cBhvr>
                                        <p:cTn id="139" dur="500"/>
                                        <p:tgtEl>
                                          <p:spTgt spid="39"/>
                                        </p:tgtEl>
                                      </p:cBhvr>
                                    </p:animEffect>
                                    <p:set>
                                      <p:cBhvr>
                                        <p:cTn id="140" dur="1" fill="hold">
                                          <p:stCondLst>
                                            <p:cond delay="499"/>
                                          </p:stCondLst>
                                        </p:cTn>
                                        <p:tgtEl>
                                          <p:spTgt spid="39"/>
                                        </p:tgtEl>
                                        <p:attrNameLst>
                                          <p:attrName>style.visibility</p:attrName>
                                        </p:attrNameLst>
                                      </p:cBhvr>
                                      <p:to>
                                        <p:strVal val="hidden"/>
                                      </p:to>
                                    </p:set>
                                  </p:childTnLst>
                                </p:cTn>
                              </p:par>
                            </p:childTnLst>
                          </p:cTn>
                        </p:par>
                        <p:par>
                          <p:cTn id="141" fill="hold">
                            <p:stCondLst>
                              <p:cond delay="7000"/>
                            </p:stCondLst>
                            <p:childTnLst>
                              <p:par>
                                <p:cTn id="142" presetID="9" presetClass="entr" presetSubtype="0" fill="hold" grpId="0" nodeType="afterEffect">
                                  <p:stCondLst>
                                    <p:cond delay="0"/>
                                  </p:stCondLst>
                                  <p:childTnLst>
                                    <p:set>
                                      <p:cBhvr>
                                        <p:cTn id="143" dur="1" fill="hold">
                                          <p:stCondLst>
                                            <p:cond delay="0"/>
                                          </p:stCondLst>
                                        </p:cTn>
                                        <p:tgtEl>
                                          <p:spTgt spid="38"/>
                                        </p:tgtEl>
                                        <p:attrNameLst>
                                          <p:attrName>style.visibility</p:attrName>
                                        </p:attrNameLst>
                                      </p:cBhvr>
                                      <p:to>
                                        <p:strVal val="visible"/>
                                      </p:to>
                                    </p:set>
                                    <p:animEffect transition="in" filter="dissolve">
                                      <p:cBhvr>
                                        <p:cTn id="144" dur="500"/>
                                        <p:tgtEl>
                                          <p:spTgt spid="38"/>
                                        </p:tgtEl>
                                      </p:cBhvr>
                                    </p:animEffect>
                                  </p:childTnLst>
                                  <p:subTnLst>
                                    <p:audio>
                                      <p:cMediaNode>
                                        <p:cTn display="0" masterRel="sameClick">
                                          <p:stCondLst>
                                            <p:cond evt="begin" delay="0">
                                              <p:tn val="142"/>
                                            </p:cond>
                                          </p:stCondLst>
                                          <p:endCondLst>
                                            <p:cond evt="onStopAudio" delay="0">
                                              <p:tgtEl>
                                                <p:sldTgt/>
                                              </p:tgtEl>
                                            </p:cond>
                                          </p:endCondLst>
                                        </p:cTn>
                                        <p:tgtEl>
                                          <p:sndTgt r:embed="rId6" name="camera.wav"/>
                                        </p:tgtEl>
                                      </p:cMediaNode>
                                    </p:audio>
                                  </p:subTnLst>
                                </p:cTn>
                              </p:par>
                            </p:childTnLst>
                          </p:cTn>
                        </p:par>
                        <p:par>
                          <p:cTn id="145" fill="hold">
                            <p:stCondLst>
                              <p:cond delay="7500"/>
                            </p:stCondLst>
                            <p:childTnLst>
                              <p:par>
                                <p:cTn id="146" presetID="53" presetClass="exit" presetSubtype="0" fill="hold" grpId="1" nodeType="afterEffect">
                                  <p:stCondLst>
                                    <p:cond delay="0"/>
                                  </p:stCondLst>
                                  <p:childTnLst>
                                    <p:anim calcmode="lin" valueType="num">
                                      <p:cBhvr>
                                        <p:cTn id="147" dur="500"/>
                                        <p:tgtEl>
                                          <p:spTgt spid="38"/>
                                        </p:tgtEl>
                                        <p:attrNameLst>
                                          <p:attrName>ppt_w</p:attrName>
                                        </p:attrNameLst>
                                      </p:cBhvr>
                                      <p:tavLst>
                                        <p:tav tm="0">
                                          <p:val>
                                            <p:strVal val="ppt_w"/>
                                          </p:val>
                                        </p:tav>
                                        <p:tav tm="100000">
                                          <p:val>
                                            <p:fltVal val="0"/>
                                          </p:val>
                                        </p:tav>
                                      </p:tavLst>
                                    </p:anim>
                                    <p:anim calcmode="lin" valueType="num">
                                      <p:cBhvr>
                                        <p:cTn id="148" dur="500"/>
                                        <p:tgtEl>
                                          <p:spTgt spid="38"/>
                                        </p:tgtEl>
                                        <p:attrNameLst>
                                          <p:attrName>ppt_h</p:attrName>
                                        </p:attrNameLst>
                                      </p:cBhvr>
                                      <p:tavLst>
                                        <p:tav tm="0">
                                          <p:val>
                                            <p:strVal val="ppt_h"/>
                                          </p:val>
                                        </p:tav>
                                        <p:tav tm="100000">
                                          <p:val>
                                            <p:fltVal val="0"/>
                                          </p:val>
                                        </p:tav>
                                      </p:tavLst>
                                    </p:anim>
                                    <p:animEffect transition="out" filter="fade">
                                      <p:cBhvr>
                                        <p:cTn id="149" dur="500"/>
                                        <p:tgtEl>
                                          <p:spTgt spid="38"/>
                                        </p:tgtEl>
                                      </p:cBhvr>
                                    </p:animEffect>
                                    <p:set>
                                      <p:cBhvr>
                                        <p:cTn id="150" dur="1" fill="hold">
                                          <p:stCondLst>
                                            <p:cond delay="499"/>
                                          </p:stCondLst>
                                        </p:cTn>
                                        <p:tgtEl>
                                          <p:spTgt spid="38"/>
                                        </p:tgtEl>
                                        <p:attrNameLst>
                                          <p:attrName>style.visibility</p:attrName>
                                        </p:attrNameLst>
                                      </p:cBhvr>
                                      <p:to>
                                        <p:strVal val="hidden"/>
                                      </p:to>
                                    </p:set>
                                  </p:childTnLst>
                                </p:cTn>
                              </p:par>
                            </p:childTnLst>
                          </p:cTn>
                        </p:par>
                        <p:par>
                          <p:cTn id="151" fill="hold">
                            <p:stCondLst>
                              <p:cond delay="8000"/>
                            </p:stCondLst>
                            <p:childTnLst>
                              <p:par>
                                <p:cTn id="152" presetID="9" presetClass="entr" presetSubtype="0" fill="hold" grpId="0" nodeType="after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dissolve">
                                      <p:cBhvr>
                                        <p:cTn id="154" dur="500"/>
                                        <p:tgtEl>
                                          <p:spTgt spid="37"/>
                                        </p:tgtEl>
                                      </p:cBhvr>
                                    </p:animEffect>
                                  </p:childTnLst>
                                  <p:subTnLst>
                                    <p:audio>
                                      <p:cMediaNode>
                                        <p:cTn display="0" masterRel="sameClick">
                                          <p:stCondLst>
                                            <p:cond evt="begin" delay="0">
                                              <p:tn val="152"/>
                                            </p:cond>
                                          </p:stCondLst>
                                          <p:endCondLst>
                                            <p:cond evt="onStopAudio" delay="0">
                                              <p:tgtEl>
                                                <p:sldTgt/>
                                              </p:tgtEl>
                                            </p:cond>
                                          </p:endCondLst>
                                        </p:cTn>
                                        <p:tgtEl>
                                          <p:sndTgt r:embed="rId6" name="camera.wav"/>
                                        </p:tgtEl>
                                      </p:cMediaNode>
                                    </p:audio>
                                  </p:subTnLst>
                                </p:cTn>
                              </p:par>
                            </p:childTnLst>
                          </p:cTn>
                        </p:par>
                        <p:par>
                          <p:cTn id="155" fill="hold">
                            <p:stCondLst>
                              <p:cond delay="8500"/>
                            </p:stCondLst>
                            <p:childTnLst>
                              <p:par>
                                <p:cTn id="156" presetID="53" presetClass="exit" presetSubtype="0" fill="hold" grpId="1" nodeType="afterEffect">
                                  <p:stCondLst>
                                    <p:cond delay="0"/>
                                  </p:stCondLst>
                                  <p:childTnLst>
                                    <p:anim calcmode="lin" valueType="num">
                                      <p:cBhvr>
                                        <p:cTn id="157" dur="500"/>
                                        <p:tgtEl>
                                          <p:spTgt spid="37"/>
                                        </p:tgtEl>
                                        <p:attrNameLst>
                                          <p:attrName>ppt_w</p:attrName>
                                        </p:attrNameLst>
                                      </p:cBhvr>
                                      <p:tavLst>
                                        <p:tav tm="0">
                                          <p:val>
                                            <p:strVal val="ppt_w"/>
                                          </p:val>
                                        </p:tav>
                                        <p:tav tm="100000">
                                          <p:val>
                                            <p:fltVal val="0"/>
                                          </p:val>
                                        </p:tav>
                                      </p:tavLst>
                                    </p:anim>
                                    <p:anim calcmode="lin" valueType="num">
                                      <p:cBhvr>
                                        <p:cTn id="158" dur="500"/>
                                        <p:tgtEl>
                                          <p:spTgt spid="37"/>
                                        </p:tgtEl>
                                        <p:attrNameLst>
                                          <p:attrName>ppt_h</p:attrName>
                                        </p:attrNameLst>
                                      </p:cBhvr>
                                      <p:tavLst>
                                        <p:tav tm="0">
                                          <p:val>
                                            <p:strVal val="ppt_h"/>
                                          </p:val>
                                        </p:tav>
                                        <p:tav tm="100000">
                                          <p:val>
                                            <p:fltVal val="0"/>
                                          </p:val>
                                        </p:tav>
                                      </p:tavLst>
                                    </p:anim>
                                    <p:animEffect transition="out" filter="fade">
                                      <p:cBhvr>
                                        <p:cTn id="159" dur="500"/>
                                        <p:tgtEl>
                                          <p:spTgt spid="37"/>
                                        </p:tgtEl>
                                      </p:cBhvr>
                                    </p:animEffect>
                                    <p:set>
                                      <p:cBhvr>
                                        <p:cTn id="160" dur="1" fill="hold">
                                          <p:stCondLst>
                                            <p:cond delay="499"/>
                                          </p:stCondLst>
                                        </p:cTn>
                                        <p:tgtEl>
                                          <p:spTgt spid="37"/>
                                        </p:tgtEl>
                                        <p:attrNameLst>
                                          <p:attrName>style.visibility</p:attrName>
                                        </p:attrNameLst>
                                      </p:cBhvr>
                                      <p:to>
                                        <p:strVal val="hidden"/>
                                      </p:to>
                                    </p:set>
                                  </p:childTnLst>
                                </p:cTn>
                              </p:par>
                            </p:childTnLst>
                          </p:cTn>
                        </p:par>
                        <p:par>
                          <p:cTn id="161" fill="hold">
                            <p:stCondLst>
                              <p:cond delay="9000"/>
                            </p:stCondLst>
                            <p:childTnLst>
                              <p:par>
                                <p:cTn id="162" presetID="9" presetClass="entr" presetSubtype="0" fill="hold" grpId="0" nodeType="afterEffect">
                                  <p:stCondLst>
                                    <p:cond delay="0"/>
                                  </p:stCondLst>
                                  <p:childTnLst>
                                    <p:set>
                                      <p:cBhvr>
                                        <p:cTn id="163" dur="1" fill="hold">
                                          <p:stCondLst>
                                            <p:cond delay="0"/>
                                          </p:stCondLst>
                                        </p:cTn>
                                        <p:tgtEl>
                                          <p:spTgt spid="36"/>
                                        </p:tgtEl>
                                        <p:attrNameLst>
                                          <p:attrName>style.visibility</p:attrName>
                                        </p:attrNameLst>
                                      </p:cBhvr>
                                      <p:to>
                                        <p:strVal val="visible"/>
                                      </p:to>
                                    </p:set>
                                    <p:animEffect transition="in" filter="dissolve">
                                      <p:cBhvr>
                                        <p:cTn id="164" dur="500"/>
                                        <p:tgtEl>
                                          <p:spTgt spid="36"/>
                                        </p:tgtEl>
                                      </p:cBhvr>
                                    </p:animEffect>
                                  </p:childTnLst>
                                  <p:subTnLst>
                                    <p:audio>
                                      <p:cMediaNode>
                                        <p:cTn display="0" masterRel="sameClick">
                                          <p:stCondLst>
                                            <p:cond evt="begin" delay="0">
                                              <p:tn val="162"/>
                                            </p:cond>
                                          </p:stCondLst>
                                          <p:endCondLst>
                                            <p:cond evt="onStopAudio" delay="0">
                                              <p:tgtEl>
                                                <p:sldTgt/>
                                              </p:tgtEl>
                                            </p:cond>
                                          </p:endCondLst>
                                        </p:cTn>
                                        <p:tgtEl>
                                          <p:sndTgt r:embed="rId6" name="camera.wav"/>
                                        </p:tgtEl>
                                      </p:cMediaNode>
                                    </p:audio>
                                  </p:subTnLst>
                                </p:cTn>
                              </p:par>
                            </p:childTnLst>
                          </p:cTn>
                        </p:par>
                        <p:par>
                          <p:cTn id="165" fill="hold">
                            <p:stCondLst>
                              <p:cond delay="9500"/>
                            </p:stCondLst>
                            <p:childTnLst>
                              <p:par>
                                <p:cTn id="166" presetID="53" presetClass="exit" presetSubtype="0" fill="hold" grpId="1" nodeType="afterEffect">
                                  <p:stCondLst>
                                    <p:cond delay="0"/>
                                  </p:stCondLst>
                                  <p:childTnLst>
                                    <p:anim calcmode="lin" valueType="num">
                                      <p:cBhvr>
                                        <p:cTn id="167" dur="500"/>
                                        <p:tgtEl>
                                          <p:spTgt spid="36"/>
                                        </p:tgtEl>
                                        <p:attrNameLst>
                                          <p:attrName>ppt_w</p:attrName>
                                        </p:attrNameLst>
                                      </p:cBhvr>
                                      <p:tavLst>
                                        <p:tav tm="0">
                                          <p:val>
                                            <p:strVal val="ppt_w"/>
                                          </p:val>
                                        </p:tav>
                                        <p:tav tm="100000">
                                          <p:val>
                                            <p:fltVal val="0"/>
                                          </p:val>
                                        </p:tav>
                                      </p:tavLst>
                                    </p:anim>
                                    <p:anim calcmode="lin" valueType="num">
                                      <p:cBhvr>
                                        <p:cTn id="168" dur="500"/>
                                        <p:tgtEl>
                                          <p:spTgt spid="36"/>
                                        </p:tgtEl>
                                        <p:attrNameLst>
                                          <p:attrName>ppt_h</p:attrName>
                                        </p:attrNameLst>
                                      </p:cBhvr>
                                      <p:tavLst>
                                        <p:tav tm="0">
                                          <p:val>
                                            <p:strVal val="ppt_h"/>
                                          </p:val>
                                        </p:tav>
                                        <p:tav tm="100000">
                                          <p:val>
                                            <p:fltVal val="0"/>
                                          </p:val>
                                        </p:tav>
                                      </p:tavLst>
                                    </p:anim>
                                    <p:animEffect transition="out" filter="fade">
                                      <p:cBhvr>
                                        <p:cTn id="169" dur="500"/>
                                        <p:tgtEl>
                                          <p:spTgt spid="36"/>
                                        </p:tgtEl>
                                      </p:cBhvr>
                                    </p:animEffect>
                                    <p:set>
                                      <p:cBhvr>
                                        <p:cTn id="170" dur="1" fill="hold">
                                          <p:stCondLst>
                                            <p:cond delay="499"/>
                                          </p:stCondLst>
                                        </p:cTn>
                                        <p:tgtEl>
                                          <p:spTgt spid="36"/>
                                        </p:tgtEl>
                                        <p:attrNameLst>
                                          <p:attrName>style.visibility</p:attrName>
                                        </p:attrNameLst>
                                      </p:cBhvr>
                                      <p:to>
                                        <p:strVal val="hidden"/>
                                      </p:to>
                                    </p:set>
                                  </p:childTnLst>
                                </p:cTn>
                              </p:par>
                            </p:childTnLst>
                          </p:cTn>
                        </p:par>
                        <p:par>
                          <p:cTn id="171" fill="hold">
                            <p:stCondLst>
                              <p:cond delay="10000"/>
                            </p:stCondLst>
                            <p:childTnLst>
                              <p:par>
                                <p:cTn id="172" presetID="9" presetClass="entr" presetSubtype="0" fill="hold" grpId="0" nodeType="afterEffect">
                                  <p:stCondLst>
                                    <p:cond delay="0"/>
                                  </p:stCondLst>
                                  <p:childTnLst>
                                    <p:set>
                                      <p:cBhvr>
                                        <p:cTn id="173" dur="1" fill="hold">
                                          <p:stCondLst>
                                            <p:cond delay="0"/>
                                          </p:stCondLst>
                                        </p:cTn>
                                        <p:tgtEl>
                                          <p:spTgt spid="35"/>
                                        </p:tgtEl>
                                        <p:attrNameLst>
                                          <p:attrName>style.visibility</p:attrName>
                                        </p:attrNameLst>
                                      </p:cBhvr>
                                      <p:to>
                                        <p:strVal val="visible"/>
                                      </p:to>
                                    </p:set>
                                    <p:animEffect transition="in" filter="dissolve">
                                      <p:cBhvr>
                                        <p:cTn id="174" dur="5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6" name="camera.wav"/>
                                        </p:tgtEl>
                                      </p:cMediaNode>
                                    </p:audio>
                                  </p:subTnLst>
                                </p:cTn>
                              </p:par>
                            </p:childTnLst>
                          </p:cTn>
                        </p:par>
                        <p:par>
                          <p:cTn id="175" fill="hold">
                            <p:stCondLst>
                              <p:cond delay="10500"/>
                            </p:stCondLst>
                            <p:childTnLst>
                              <p:par>
                                <p:cTn id="176" presetID="53" presetClass="exit" presetSubtype="0" fill="hold" grpId="1" nodeType="afterEffect">
                                  <p:stCondLst>
                                    <p:cond delay="0"/>
                                  </p:stCondLst>
                                  <p:childTnLst>
                                    <p:anim calcmode="lin" valueType="num">
                                      <p:cBhvr>
                                        <p:cTn id="177" dur="500"/>
                                        <p:tgtEl>
                                          <p:spTgt spid="35"/>
                                        </p:tgtEl>
                                        <p:attrNameLst>
                                          <p:attrName>ppt_w</p:attrName>
                                        </p:attrNameLst>
                                      </p:cBhvr>
                                      <p:tavLst>
                                        <p:tav tm="0">
                                          <p:val>
                                            <p:strVal val="ppt_w"/>
                                          </p:val>
                                        </p:tav>
                                        <p:tav tm="100000">
                                          <p:val>
                                            <p:fltVal val="0"/>
                                          </p:val>
                                        </p:tav>
                                      </p:tavLst>
                                    </p:anim>
                                    <p:anim calcmode="lin" valueType="num">
                                      <p:cBhvr>
                                        <p:cTn id="178" dur="500"/>
                                        <p:tgtEl>
                                          <p:spTgt spid="35"/>
                                        </p:tgtEl>
                                        <p:attrNameLst>
                                          <p:attrName>ppt_h</p:attrName>
                                        </p:attrNameLst>
                                      </p:cBhvr>
                                      <p:tavLst>
                                        <p:tav tm="0">
                                          <p:val>
                                            <p:strVal val="ppt_h"/>
                                          </p:val>
                                        </p:tav>
                                        <p:tav tm="100000">
                                          <p:val>
                                            <p:fltVal val="0"/>
                                          </p:val>
                                        </p:tav>
                                      </p:tavLst>
                                    </p:anim>
                                    <p:animEffect transition="out" filter="fade">
                                      <p:cBhvr>
                                        <p:cTn id="179" dur="500"/>
                                        <p:tgtEl>
                                          <p:spTgt spid="35"/>
                                        </p:tgtEl>
                                      </p:cBhvr>
                                    </p:animEffect>
                                    <p:set>
                                      <p:cBhvr>
                                        <p:cTn id="180" dur="1" fill="hold">
                                          <p:stCondLst>
                                            <p:cond delay="499"/>
                                          </p:stCondLst>
                                        </p:cTn>
                                        <p:tgtEl>
                                          <p:spTgt spid="35"/>
                                        </p:tgtEl>
                                        <p:attrNameLst>
                                          <p:attrName>style.visibility</p:attrName>
                                        </p:attrNameLst>
                                      </p:cBhvr>
                                      <p:to>
                                        <p:strVal val="hidden"/>
                                      </p:to>
                                    </p:set>
                                  </p:childTnLst>
                                </p:cTn>
                              </p:par>
                              <p:par>
                                <p:cTn id="181" presetID="53" presetClass="entr" presetSubtype="0" fill="hold" nodeType="withEffect">
                                  <p:stCondLst>
                                    <p:cond delay="0"/>
                                  </p:stCondLst>
                                  <p:childTnLst>
                                    <p:set>
                                      <p:cBhvr>
                                        <p:cTn id="182" dur="1" fill="hold">
                                          <p:stCondLst>
                                            <p:cond delay="0"/>
                                          </p:stCondLst>
                                        </p:cTn>
                                        <p:tgtEl>
                                          <p:spTgt spid="46"/>
                                        </p:tgtEl>
                                        <p:attrNameLst>
                                          <p:attrName>style.visibility</p:attrName>
                                        </p:attrNameLst>
                                      </p:cBhvr>
                                      <p:to>
                                        <p:strVal val="visible"/>
                                      </p:to>
                                    </p:set>
                                    <p:anim calcmode="lin" valueType="num">
                                      <p:cBhvr>
                                        <p:cTn id="183" dur="500" fill="hold"/>
                                        <p:tgtEl>
                                          <p:spTgt spid="46"/>
                                        </p:tgtEl>
                                        <p:attrNameLst>
                                          <p:attrName>ppt_w</p:attrName>
                                        </p:attrNameLst>
                                      </p:cBhvr>
                                      <p:tavLst>
                                        <p:tav tm="0">
                                          <p:val>
                                            <p:fltVal val="0"/>
                                          </p:val>
                                        </p:tav>
                                        <p:tav tm="100000">
                                          <p:val>
                                            <p:strVal val="#ppt_w"/>
                                          </p:val>
                                        </p:tav>
                                      </p:tavLst>
                                    </p:anim>
                                    <p:anim calcmode="lin" valueType="num">
                                      <p:cBhvr>
                                        <p:cTn id="184" dur="500" fill="hold"/>
                                        <p:tgtEl>
                                          <p:spTgt spid="46"/>
                                        </p:tgtEl>
                                        <p:attrNameLst>
                                          <p:attrName>ppt_h</p:attrName>
                                        </p:attrNameLst>
                                      </p:cBhvr>
                                      <p:tavLst>
                                        <p:tav tm="0">
                                          <p:val>
                                            <p:fltVal val="0"/>
                                          </p:val>
                                        </p:tav>
                                        <p:tav tm="100000">
                                          <p:val>
                                            <p:strVal val="#ppt_h"/>
                                          </p:val>
                                        </p:tav>
                                      </p:tavLst>
                                    </p:anim>
                                    <p:animEffect transition="in" filter="fade">
                                      <p:cBhvr>
                                        <p:cTn id="185" dur="500"/>
                                        <p:tgtEl>
                                          <p:spTgt spid="46"/>
                                        </p:tgtEl>
                                      </p:cBhvr>
                                    </p:animEffect>
                                  </p:childTnLst>
                                  <p:subTnLst>
                                    <p:audio>
                                      <p:cMediaNode>
                                        <p:cTn display="0" masterRel="sameClick">
                                          <p:stCondLst>
                                            <p:cond evt="begin" delay="0">
                                              <p:tn val="181"/>
                                            </p:cond>
                                          </p:stCondLst>
                                          <p:endCondLst>
                                            <p:cond evt="onStopAudio" delay="0">
                                              <p:tgtEl>
                                                <p:sldTgt/>
                                              </p:tgtEl>
                                            </p:cond>
                                          </p:endCondLst>
                                        </p:cTn>
                                        <p:tgtEl>
                                          <p:sndTgt r:embed="rId7" name="chimes.wav"/>
                                        </p:tgtEl>
                                      </p:cMediaNode>
                                    </p:audio>
                                  </p:subTnLst>
                                </p:cTn>
                              </p:par>
                            </p:childTnLst>
                          </p:cTn>
                        </p:par>
                      </p:childTnLst>
                    </p:cTn>
                  </p:par>
                  <p:par>
                    <p:cTn id="186" fill="hold">
                      <p:stCondLst>
                        <p:cond delay="indefinite"/>
                      </p:stCondLst>
                      <p:childTnLst>
                        <p:par>
                          <p:cTn id="187" fill="hold">
                            <p:stCondLst>
                              <p:cond delay="0"/>
                            </p:stCondLst>
                            <p:childTnLst>
                              <p:par>
                                <p:cTn id="188" presetID="2" presetClass="exit" presetSubtype="2" fill="hold" nodeType="clickEffect">
                                  <p:stCondLst>
                                    <p:cond delay="0"/>
                                  </p:stCondLst>
                                  <p:childTnLst>
                                    <p:anim calcmode="lin" valueType="num">
                                      <p:cBhvr additive="base">
                                        <p:cTn id="189" dur="500"/>
                                        <p:tgtEl>
                                          <p:spTgt spid="46"/>
                                        </p:tgtEl>
                                        <p:attrNameLst>
                                          <p:attrName>ppt_x</p:attrName>
                                        </p:attrNameLst>
                                      </p:cBhvr>
                                      <p:tavLst>
                                        <p:tav tm="0">
                                          <p:val>
                                            <p:strVal val="ppt_x"/>
                                          </p:val>
                                        </p:tav>
                                        <p:tav tm="100000">
                                          <p:val>
                                            <p:strVal val="1+ppt_w/2"/>
                                          </p:val>
                                        </p:tav>
                                      </p:tavLst>
                                    </p:anim>
                                    <p:anim calcmode="lin" valueType="num">
                                      <p:cBhvr additive="base">
                                        <p:cTn id="190" dur="500"/>
                                        <p:tgtEl>
                                          <p:spTgt spid="46"/>
                                        </p:tgtEl>
                                        <p:attrNameLst>
                                          <p:attrName>ppt_y</p:attrName>
                                        </p:attrNameLst>
                                      </p:cBhvr>
                                      <p:tavLst>
                                        <p:tav tm="0">
                                          <p:val>
                                            <p:strVal val="ppt_y"/>
                                          </p:val>
                                        </p:tav>
                                        <p:tav tm="100000">
                                          <p:val>
                                            <p:strVal val="ppt_y"/>
                                          </p:val>
                                        </p:tav>
                                      </p:tavLst>
                                    </p:anim>
                                    <p:set>
                                      <p:cBhvr>
                                        <p:cTn id="191" dur="1" fill="hold">
                                          <p:stCondLst>
                                            <p:cond delay="499"/>
                                          </p:stCondLst>
                                        </p:cTn>
                                        <p:tgtEl>
                                          <p:spTgt spid="46"/>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23" presetClass="emph" presetSubtype="0" fill="hold" grpId="0" nodeType="clickEffect">
                                  <p:stCondLst>
                                    <p:cond delay="0"/>
                                  </p:stCondLst>
                                  <p:iterate type="lt">
                                    <p:tmPct val="0"/>
                                  </p:iterate>
                                  <p:childTnLst>
                                    <p:animClr clrSpc="hsl" dir="cw">
                                      <p:cBhvr override="childStyle">
                                        <p:cTn id="195" dur="500" fill="hold"/>
                                        <p:tgtEl>
                                          <p:spTgt spid="27"/>
                                        </p:tgtEl>
                                        <p:attrNameLst>
                                          <p:attrName>style.color</p:attrName>
                                        </p:attrNameLst>
                                      </p:cBhvr>
                                      <p:by>
                                        <p:hsl h="10842353" s="0" l="0"/>
                                      </p:by>
                                    </p:animClr>
                                    <p:animClr clrSpc="hsl" dir="cw">
                                      <p:cBhvr>
                                        <p:cTn id="196" dur="500" fill="hold"/>
                                        <p:tgtEl>
                                          <p:spTgt spid="27"/>
                                        </p:tgtEl>
                                        <p:attrNameLst>
                                          <p:attrName>fillcolor</p:attrName>
                                        </p:attrNameLst>
                                      </p:cBhvr>
                                      <p:by>
                                        <p:hsl h="10842353" s="0" l="0"/>
                                      </p:by>
                                    </p:animClr>
                                    <p:animClr clrSpc="hsl" dir="cw">
                                      <p:cBhvr>
                                        <p:cTn id="197" dur="500" fill="hold"/>
                                        <p:tgtEl>
                                          <p:spTgt spid="27"/>
                                        </p:tgtEl>
                                        <p:attrNameLst>
                                          <p:attrName>stroke.color</p:attrName>
                                        </p:attrNameLst>
                                      </p:cBhvr>
                                      <p:by>
                                        <p:hsl h="10842353" s="0" l="0"/>
                                      </p:by>
                                    </p:animClr>
                                    <p:set>
                                      <p:cBhvr>
                                        <p:cTn id="198" dur="500" fill="hold"/>
                                        <p:tgtEl>
                                          <p:spTgt spid="27"/>
                                        </p:tgtEl>
                                        <p:attrNameLst>
                                          <p:attrName>fill.type</p:attrName>
                                        </p:attrNameLst>
                                      </p:cBhvr>
                                      <p:to>
                                        <p:strVal val="solid"/>
                                      </p:to>
                                    </p:set>
                                  </p:childTnLst>
                                  <p:subTnLst>
                                    <p:audio>
                                      <p:cMediaNode>
                                        <p:cTn display="0" masterRel="sameClick">
                                          <p:stCondLst>
                                            <p:cond evt="begin" delay="0">
                                              <p:tn val="194"/>
                                            </p:cond>
                                          </p:stCondLst>
                                          <p:endCondLst>
                                            <p:cond evt="onStopAudio" delay="0">
                                              <p:tgtEl>
                                                <p:sldTgt/>
                                              </p:tgtEl>
                                            </p:cond>
                                          </p:endCondLst>
                                        </p:cTn>
                                        <p:tgtEl>
                                          <p:sndTgt r:embed="rId8" name="FELIZ2.WAV"/>
                                        </p:tgtEl>
                                      </p:cMediaNode>
                                    </p:audio>
                                  </p:subTnLst>
                                </p:cTn>
                              </p:par>
                              <p:par>
                                <p:cTn id="199" presetID="34" presetClass="emph" presetSubtype="0" fill="hold" grpId="1" nodeType="withEffect">
                                  <p:stCondLst>
                                    <p:cond delay="0"/>
                                  </p:stCondLst>
                                  <p:iterate type="lt">
                                    <p:tmPct val="10000"/>
                                  </p:iterate>
                                  <p:childTnLst>
                                    <p:animMotion origin="layout" path="M -2.77778E-6 -3.20988E-6 L -2.77778E-6 -0.07222 " pathEditMode="relative" rAng="0" ptsTypes="AA">
                                      <p:cBhvr>
                                        <p:cTn id="200" dur="250" accel="50000" decel="50000" autoRev="1" fill="hold">
                                          <p:stCondLst>
                                            <p:cond delay="0"/>
                                          </p:stCondLst>
                                        </p:cTn>
                                        <p:tgtEl>
                                          <p:spTgt spid="27"/>
                                        </p:tgtEl>
                                        <p:attrNameLst>
                                          <p:attrName>ppt_x</p:attrName>
                                          <p:attrName>ppt_y</p:attrName>
                                        </p:attrNameLst>
                                      </p:cBhvr>
                                      <p:rCtr x="0" y="-3611"/>
                                    </p:animMotion>
                                    <p:animRot by="1500000">
                                      <p:cBhvr>
                                        <p:cTn id="201" dur="125" fill="hold">
                                          <p:stCondLst>
                                            <p:cond delay="0"/>
                                          </p:stCondLst>
                                        </p:cTn>
                                        <p:tgtEl>
                                          <p:spTgt spid="27"/>
                                        </p:tgtEl>
                                        <p:attrNameLst>
                                          <p:attrName>r</p:attrName>
                                        </p:attrNameLst>
                                      </p:cBhvr>
                                    </p:animRot>
                                    <p:animRot by="-1500000">
                                      <p:cBhvr>
                                        <p:cTn id="202" dur="125" fill="hold">
                                          <p:stCondLst>
                                            <p:cond delay="125"/>
                                          </p:stCondLst>
                                        </p:cTn>
                                        <p:tgtEl>
                                          <p:spTgt spid="27"/>
                                        </p:tgtEl>
                                        <p:attrNameLst>
                                          <p:attrName>r</p:attrName>
                                        </p:attrNameLst>
                                      </p:cBhvr>
                                    </p:animRot>
                                    <p:animRot by="-1500000">
                                      <p:cBhvr>
                                        <p:cTn id="203" dur="125" fill="hold">
                                          <p:stCondLst>
                                            <p:cond delay="250"/>
                                          </p:stCondLst>
                                        </p:cTn>
                                        <p:tgtEl>
                                          <p:spTgt spid="27"/>
                                        </p:tgtEl>
                                        <p:attrNameLst>
                                          <p:attrName>r</p:attrName>
                                        </p:attrNameLst>
                                      </p:cBhvr>
                                    </p:animRot>
                                    <p:animRot by="1500000">
                                      <p:cBhvr>
                                        <p:cTn id="204" dur="125" fill="hold">
                                          <p:stCondLst>
                                            <p:cond delay="375"/>
                                          </p:stCondLst>
                                        </p:cTn>
                                        <p:tgtEl>
                                          <p:spTgt spid="27"/>
                                        </p:tgtEl>
                                        <p:attrNameLst>
                                          <p:attrName>r</p:attrName>
                                        </p:attrNameLst>
                                      </p:cBhvr>
                                    </p:animRot>
                                  </p:childTnLst>
                                </p:cTn>
                              </p:par>
                              <p:par>
                                <p:cTn id="205" presetID="21" presetClass="emph" presetSubtype="0" repeatCount="indefinite" fill="hold" grpId="0" nodeType="withEffect">
                                  <p:stCondLst>
                                    <p:cond delay="0"/>
                                  </p:stCondLst>
                                  <p:iterate type="lt">
                                    <p:tmPct val="0"/>
                                  </p:iterate>
                                  <p:childTnLst>
                                    <p:animClr clrSpc="hsl" dir="cw">
                                      <p:cBhvr override="childStyle">
                                        <p:cTn id="206" dur="500" fill="hold"/>
                                        <p:tgtEl>
                                          <p:spTgt spid="49"/>
                                        </p:tgtEl>
                                        <p:attrNameLst>
                                          <p:attrName>style.color</p:attrName>
                                        </p:attrNameLst>
                                      </p:cBhvr>
                                      <p:by>
                                        <p:hsl h="7200000" s="0" l="0"/>
                                      </p:by>
                                    </p:animClr>
                                    <p:animClr clrSpc="hsl" dir="cw">
                                      <p:cBhvr>
                                        <p:cTn id="207" dur="500" fill="hold"/>
                                        <p:tgtEl>
                                          <p:spTgt spid="49"/>
                                        </p:tgtEl>
                                        <p:attrNameLst>
                                          <p:attrName>fillcolor</p:attrName>
                                        </p:attrNameLst>
                                      </p:cBhvr>
                                      <p:by>
                                        <p:hsl h="7200000" s="0" l="0"/>
                                      </p:by>
                                    </p:animClr>
                                    <p:animClr clrSpc="hsl" dir="cw">
                                      <p:cBhvr>
                                        <p:cTn id="208" dur="500" fill="hold"/>
                                        <p:tgtEl>
                                          <p:spTgt spid="49"/>
                                        </p:tgtEl>
                                        <p:attrNameLst>
                                          <p:attrName>stroke.color</p:attrName>
                                        </p:attrNameLst>
                                      </p:cBhvr>
                                      <p:by>
                                        <p:hsl h="7200000" s="0" l="0"/>
                                      </p:by>
                                    </p:animClr>
                                    <p:set>
                                      <p:cBhvr>
                                        <p:cTn id="209" dur="500" fill="hold"/>
                                        <p:tgtEl>
                                          <p:spTgt spid="4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0" fill="hold" display="0">
                  <p:stCondLst>
                    <p:cond delay="indefinite"/>
                  </p:stCondLst>
                  <p:endCondLst>
                    <p:cond evt="onStopAudio" delay="0">
                      <p:tgtEl>
                        <p:sldTgt/>
                      </p:tgtEl>
                    </p:cond>
                  </p:endCondLst>
                </p:cTn>
                <p:tgtEl>
                  <p:spTgt spid="14"/>
                </p:tgtEl>
              </p:cMediaNode>
            </p:audio>
          </p:childTnLst>
        </p:cTn>
      </p:par>
    </p:tnLst>
    <p:bldLst>
      <p:bldP spid="6" grpId="0" animBg="1"/>
      <p:bldP spid="9" grpId="0" animBg="1"/>
      <p:bldP spid="20" grpId="0" animBg="1"/>
      <p:bldP spid="21" grpId="0" animBg="1"/>
      <p:bldP spid="25" grpId="0" animBg="1"/>
      <p:bldP spid="26" grpId="0" animBg="1"/>
      <p:bldP spid="27" grpId="0" animBg="1"/>
      <p:bldP spid="27" grpId="1" animBg="1"/>
      <p:bldP spid="30" grpId="0" animBg="1"/>
      <p:bldP spid="31" grpId="0" animBg="1"/>
      <p:bldP spid="32" grpId="0" animBg="1"/>
      <p:bldP spid="32" grpId="1" animBg="1"/>
      <p:bldP spid="33" grpId="0"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a:hlinkClick r:id="rId9" action="ppaction://hlinksldjump"/>
          </p:cNvPr>
          <p:cNvSpPr/>
          <p:nvPr/>
        </p:nvSpPr>
        <p:spPr>
          <a:xfrm flipH="1">
            <a:off x="9652501" y="5867401"/>
            <a:ext cx="2260101" cy="7112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14" tIns="60809" rIns="121614" bIns="60809" rtlCol="0" anchor="ct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FFFF00"/>
                </a:solidFill>
                <a:effectLst/>
                <a:uLnTx/>
                <a:uFillTx/>
                <a:latin typeface="Calibri"/>
                <a:ea typeface="+mn-ea"/>
                <a:cs typeface="+mn-cs"/>
              </a:rPr>
              <a:t>Quay về</a:t>
            </a:r>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86971" y="7074969"/>
            <a:ext cx="812800" cy="812800"/>
          </a:xfrm>
          <a:prstGeom prst="rect">
            <a:avLst/>
          </a:prstGeom>
        </p:spPr>
      </p:pic>
      <p:sp>
        <p:nvSpPr>
          <p:cNvPr id="129" name="AutoShape 51"/>
          <p:cNvSpPr>
            <a:spLocks noChangeArrowheads="1"/>
          </p:cNvSpPr>
          <p:nvPr/>
        </p:nvSpPr>
        <p:spPr bwMode="auto">
          <a:xfrm>
            <a:off x="2170116" y="1275993"/>
            <a:ext cx="9471520" cy="1217613"/>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lIns="68415" tIns="34227" rIns="68415" bIns="34227" anchor="ctr"/>
          <a:lstStyle/>
          <a:p>
            <a:pPr marL="0" marR="0" lvl="0" indent="0" algn="ctr" defTabSz="1216047"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Times New Roman" pitchFamily="18" charset="0"/>
                <a:cs typeface="Times New Roman" pitchFamily="18" charset="0"/>
              </a:rPr>
              <a:t>9 </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000 </a:t>
            </a:r>
            <a:r>
              <a:rPr lang="en-US" sz="3600" b="1" dirty="0">
                <a:solidFill>
                  <a:prstClr val="black"/>
                </a:solidFill>
                <a:latin typeface="Times New Roman" pitchFamily="18" charset="0"/>
                <a:cs typeface="Times New Roman" pitchFamily="18" charset="0"/>
              </a:rPr>
              <a:t>:</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en-US" sz="3600" b="1" dirty="0">
                <a:solidFill>
                  <a:prstClr val="black"/>
                </a:solidFill>
                <a:latin typeface="Times New Roman" pitchFamily="18" charset="0"/>
                <a:cs typeface="Times New Roman" pitchFamily="18" charset="0"/>
              </a:rPr>
              <a:t>3</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endParaRPr kumimoji="0" lang="nl-NL"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0" name="AutoShape 51"/>
          <p:cNvSpPr>
            <a:spLocks noChangeArrowheads="1"/>
          </p:cNvSpPr>
          <p:nvPr/>
        </p:nvSpPr>
        <p:spPr bwMode="auto">
          <a:xfrm>
            <a:off x="2416984" y="2835281"/>
            <a:ext cx="6893423" cy="76041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5" tIns="34227" rIns="68415" bIns="34227" anchor="ctr"/>
          <a:lstStyle/>
          <a:p>
            <a:pPr marL="0" marR="0" lvl="0" indent="0" algn="ctr" defTabSz="1216047" rtl="0" eaLnBrk="1" fontAlgn="auto" latinLnBrk="0" hangingPunct="1">
              <a:lnSpc>
                <a:spcPct val="100000"/>
              </a:lnSpc>
              <a:spcBef>
                <a:spcPts val="0"/>
              </a:spcBef>
              <a:spcAft>
                <a:spcPts val="0"/>
              </a:spcAft>
              <a:buClrTx/>
              <a:buSzTx/>
              <a:buFontTx/>
              <a:buNone/>
              <a:tabLst/>
              <a:defRPr/>
            </a:pPr>
            <a:r>
              <a:rPr lang="en-US" altLang="en-US" sz="3300" b="1" dirty="0">
                <a:solidFill>
                  <a:prstClr val="black"/>
                </a:solidFill>
                <a:latin typeface="Times New Roman" pitchFamily="18" charset="0"/>
                <a:cs typeface="Times New Roman" pitchFamily="18" charset="0"/>
              </a:rPr>
              <a:t>300</a:t>
            </a:r>
            <a:endParaRPr kumimoji="0" lang="en-US" altLang="en-US" sz="33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31"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5352" y="2984555"/>
            <a:ext cx="593725" cy="35083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131"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76351" y="2762253"/>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Oval 59">
            <a:hlinkHover r:id="" action="ppaction://noaction" highlightClick="1">
              <a:snd r:embed="rId13" name="cached_combo42.wav"/>
            </a:hlinkHover>
          </p:cNvPr>
          <p:cNvSpPr>
            <a:spLocks noChangeArrowheads="1"/>
          </p:cNvSpPr>
          <p:nvPr/>
        </p:nvSpPr>
        <p:spPr bwMode="auto">
          <a:xfrm>
            <a:off x="1352553" y="283533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5" tIns="34227" rIns="68415" bIns="34227" anchor="ctr"/>
          <a:lstStyle/>
          <a:p>
            <a:pPr marL="0" marR="0" lvl="0" indent="0" algn="l" defTabSz="1216047" rtl="0" eaLnBrk="1" fontAlgn="auto" latinLnBrk="0" hangingPunct="1">
              <a:lnSpc>
                <a:spcPct val="100000"/>
              </a:lnSpc>
              <a:spcBef>
                <a:spcPts val="0"/>
              </a:spcBef>
              <a:spcAft>
                <a:spcPts val="0"/>
              </a:spcAft>
              <a:buClrTx/>
              <a:buSzTx/>
              <a:buFontTx/>
              <a:buNone/>
              <a:tabLst/>
              <a:defRPr/>
            </a:pPr>
            <a:endParaRPr kumimoji="0" lang="en-US" altLang="en-US" sz="15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134" name="WordArt 226"/>
          <p:cNvSpPr>
            <a:spLocks noChangeArrowheads="1" noChangeShapeType="1" noTextEdit="1"/>
          </p:cNvSpPr>
          <p:nvPr/>
        </p:nvSpPr>
        <p:spPr bwMode="auto">
          <a:xfrm>
            <a:off x="1558946" y="2948030"/>
            <a:ext cx="460375" cy="387351"/>
          </a:xfrm>
          <a:prstGeom prst="rect">
            <a:avLst/>
          </a:prstGeom>
        </p:spPr>
        <p:txBody>
          <a:bodyPr wrap="none" lIns="68415" tIns="34227" rIns="68415" bIns="34227" numCol="1" fromWordArt="1">
            <a:prstTxWarp prst="textInflate">
              <a:avLst>
                <a:gd name="adj" fmla="val 13634"/>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dirty="0">
                <a:ln w="9525">
                  <a:solidFill>
                    <a:srgbClr val="FFFF00"/>
                  </a:solidFill>
                  <a:round/>
                  <a:headEnd/>
                  <a:tailEnd/>
                </a:ln>
                <a:solidFill>
                  <a:srgbClr val="FFFF00"/>
                </a:solidFill>
                <a:effectLst/>
                <a:uLnTx/>
                <a:uFillTx/>
                <a:latin typeface=".VnAvant" panose="020B7200000000000000" pitchFamily="34" charset="0"/>
                <a:ea typeface="+mn-ea"/>
                <a:cs typeface="Times New Roman" panose="02020603050405020304" pitchFamily="18" charset="0"/>
              </a:rPr>
              <a:t>A</a:t>
            </a:r>
          </a:p>
        </p:txBody>
      </p:sp>
      <p:sp>
        <p:nvSpPr>
          <p:cNvPr id="135" name="AutoShape 51"/>
          <p:cNvSpPr>
            <a:spLocks noChangeArrowheads="1"/>
          </p:cNvSpPr>
          <p:nvPr/>
        </p:nvSpPr>
        <p:spPr bwMode="auto">
          <a:xfrm>
            <a:off x="2378075" y="5583241"/>
            <a:ext cx="7008812" cy="760412"/>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5" tIns="34227" rIns="68415" bIns="34227" anchor="ctr"/>
          <a:lstStyle/>
          <a:p>
            <a:pPr marL="0" marR="0" lvl="0" indent="0" algn="ctr" defTabSz="1216047" rtl="0" eaLnBrk="1" fontAlgn="auto" latinLnBrk="0" hangingPunct="1">
              <a:lnSpc>
                <a:spcPct val="100000"/>
              </a:lnSpc>
              <a:spcBef>
                <a:spcPts val="0"/>
              </a:spcBef>
              <a:spcAft>
                <a:spcPts val="0"/>
              </a:spcAft>
              <a:buClrTx/>
              <a:buSzTx/>
              <a:buFontTx/>
              <a:buNone/>
              <a:tabLst/>
              <a:defRPr/>
            </a:pPr>
            <a:r>
              <a:rPr lang="en-US" altLang="en-US" sz="3300" b="1" dirty="0">
                <a:solidFill>
                  <a:prstClr val="black"/>
                </a:solidFill>
                <a:latin typeface="Times New Roman" pitchFamily="18" charset="0"/>
                <a:cs typeface="Times New Roman" pitchFamily="18" charset="0"/>
              </a:rPr>
              <a:t>30 000</a:t>
            </a:r>
            <a:endParaRPr kumimoji="0" lang="en-US" altLang="en-US" sz="33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36"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300" y="5884882"/>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39"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68466" y="5562600"/>
            <a:ext cx="150177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Oval 59">
            <a:hlinkHover r:id="" action="ppaction://noaction" highlightClick="1">
              <a:snd r:embed="rId13" name="cached_combo42.wav"/>
            </a:hlinkHover>
          </p:cNvPr>
          <p:cNvSpPr>
            <a:spLocks noChangeArrowheads="1"/>
          </p:cNvSpPr>
          <p:nvPr/>
        </p:nvSpPr>
        <p:spPr bwMode="auto">
          <a:xfrm>
            <a:off x="1306515" y="573093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5" tIns="34227" rIns="68415" bIns="34227" anchor="ctr"/>
          <a:lstStyle/>
          <a:p>
            <a:pPr marL="0" marR="0" lvl="0" indent="0" algn="l" defTabSz="1216047" rtl="0" eaLnBrk="1" fontAlgn="auto" latinLnBrk="0" hangingPunct="1">
              <a:lnSpc>
                <a:spcPct val="100000"/>
              </a:lnSpc>
              <a:spcBef>
                <a:spcPts val="0"/>
              </a:spcBef>
              <a:spcAft>
                <a:spcPts val="0"/>
              </a:spcAft>
              <a:buClrTx/>
              <a:buSzTx/>
              <a:buFontTx/>
              <a:buNone/>
              <a:tabLst/>
              <a:defRPr/>
            </a:pPr>
            <a:endParaRPr kumimoji="0" lang="en-US" altLang="en-US" sz="15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139" name="WordArt 226"/>
          <p:cNvSpPr>
            <a:spLocks noChangeArrowheads="1" noChangeShapeType="1" noTextEdit="1"/>
          </p:cNvSpPr>
          <p:nvPr/>
        </p:nvSpPr>
        <p:spPr bwMode="auto">
          <a:xfrm>
            <a:off x="1566916" y="5770604"/>
            <a:ext cx="460375" cy="387351"/>
          </a:xfrm>
          <a:prstGeom prst="rect">
            <a:avLst/>
          </a:prstGeom>
        </p:spPr>
        <p:txBody>
          <a:bodyPr wrap="none" lIns="68415" tIns="34227" rIns="68415" bIns="34227" numCol="1" fromWordArt="1">
            <a:prstTxWarp prst="textInflate">
              <a:avLst>
                <a:gd name="adj" fmla="val 13634"/>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dirty="0">
                <a:ln w="9525">
                  <a:solidFill>
                    <a:srgbClr val="FFFF00"/>
                  </a:solidFill>
                  <a:round/>
                  <a:headEnd/>
                  <a:tailEnd/>
                </a:ln>
                <a:solidFill>
                  <a:srgbClr val="FFFF00"/>
                </a:solidFill>
                <a:effectLst/>
                <a:uLnTx/>
                <a:uFillTx/>
                <a:latin typeface=".VnAvant" panose="020B7200000000000000" pitchFamily="34" charset="0"/>
                <a:ea typeface="+mn-ea"/>
                <a:cs typeface="+mn-cs"/>
              </a:rPr>
              <a:t>c</a:t>
            </a:r>
          </a:p>
        </p:txBody>
      </p:sp>
      <p:sp>
        <p:nvSpPr>
          <p:cNvPr id="140" name="AutoShape 51"/>
          <p:cNvSpPr>
            <a:spLocks noChangeArrowheads="1"/>
          </p:cNvSpPr>
          <p:nvPr/>
        </p:nvSpPr>
        <p:spPr bwMode="auto">
          <a:xfrm>
            <a:off x="2378091" y="4252916"/>
            <a:ext cx="6971211" cy="76041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5" tIns="34227" rIns="68415" bIns="34227" anchor="ctr"/>
          <a:lstStyle/>
          <a:p>
            <a:pPr marL="0" marR="0" lvl="0" indent="0" algn="ctr" defTabSz="1216047" rtl="0" eaLnBrk="1" fontAlgn="auto" latinLnBrk="0" hangingPunct="1">
              <a:lnSpc>
                <a:spcPct val="100000"/>
              </a:lnSpc>
              <a:spcBef>
                <a:spcPts val="0"/>
              </a:spcBef>
              <a:spcAft>
                <a:spcPts val="0"/>
              </a:spcAft>
              <a:buClrTx/>
              <a:buSzTx/>
              <a:buFontTx/>
              <a:buNone/>
              <a:tabLst/>
              <a:defRPr/>
            </a:pPr>
            <a:r>
              <a:rPr lang="en-US" altLang="en-US" sz="3300" b="1" dirty="0">
                <a:solidFill>
                  <a:prstClr val="black"/>
                </a:solidFill>
                <a:latin typeface="Times New Roman" pitchFamily="18" charset="0"/>
                <a:cs typeface="Times New Roman" pitchFamily="18" charset="0"/>
              </a:rPr>
              <a:t>3 </a:t>
            </a:r>
            <a:r>
              <a:rPr kumimoji="0" lang="en-US" altLang="en-US" sz="33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000</a:t>
            </a:r>
          </a:p>
        </p:txBody>
      </p:sp>
      <p:pic>
        <p:nvPicPr>
          <p:cNvPr id="141"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800" y="4478392"/>
            <a:ext cx="593725" cy="35083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Picture 39"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25551" y="4252914"/>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Oval 59">
            <a:hlinkHover r:id="" action="ppaction://noaction" highlightClick="1">
              <a:snd r:embed="rId13" name="cached_combo42.wav"/>
            </a:hlinkHover>
          </p:cNvPr>
          <p:cNvSpPr>
            <a:spLocks noChangeArrowheads="1"/>
          </p:cNvSpPr>
          <p:nvPr/>
        </p:nvSpPr>
        <p:spPr bwMode="auto">
          <a:xfrm>
            <a:off x="1257301" y="434663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5" tIns="34227" rIns="68415" bIns="34227" anchor="ctr"/>
          <a:lstStyle/>
          <a:p>
            <a:pPr marL="0" marR="0" lvl="0" indent="0" algn="l" defTabSz="1216047" rtl="0" eaLnBrk="1" fontAlgn="auto" latinLnBrk="0" hangingPunct="1">
              <a:lnSpc>
                <a:spcPct val="100000"/>
              </a:lnSpc>
              <a:spcBef>
                <a:spcPts val="0"/>
              </a:spcBef>
              <a:spcAft>
                <a:spcPts val="0"/>
              </a:spcAft>
              <a:buClrTx/>
              <a:buSzTx/>
              <a:buFontTx/>
              <a:buNone/>
              <a:tabLst/>
              <a:defRPr/>
            </a:pPr>
            <a:endParaRPr kumimoji="0" lang="en-US" altLang="en-US" sz="15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144" name="WordArt 226"/>
          <p:cNvSpPr>
            <a:spLocks noChangeArrowheads="1" noChangeShapeType="1" noTextEdit="1"/>
          </p:cNvSpPr>
          <p:nvPr/>
        </p:nvSpPr>
        <p:spPr bwMode="auto">
          <a:xfrm>
            <a:off x="1558946" y="4419641"/>
            <a:ext cx="515918" cy="387351"/>
          </a:xfrm>
          <a:prstGeom prst="rect">
            <a:avLst/>
          </a:prstGeom>
        </p:spPr>
        <p:txBody>
          <a:bodyPr wrap="none" lIns="68415" tIns="34227" rIns="68415" bIns="34227" numCol="1" fromWordArt="1">
            <a:prstTxWarp prst="textInflate">
              <a:avLst>
                <a:gd name="adj" fmla="val 13634"/>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dirty="0">
                <a:ln w="9525">
                  <a:solidFill>
                    <a:srgbClr val="FFFF00"/>
                  </a:solidFill>
                  <a:round/>
                  <a:headEnd/>
                  <a:tailEnd/>
                </a:ln>
                <a:solidFill>
                  <a:srgbClr val="FFFF00"/>
                </a:solidFill>
                <a:effectLst/>
                <a:uLnTx/>
                <a:uFillTx/>
                <a:latin typeface=".VnAvant" panose="020B7200000000000000" pitchFamily="34" charset="0"/>
                <a:ea typeface="+mn-ea"/>
                <a:cs typeface="+mn-cs"/>
              </a:rPr>
              <a:t>B</a:t>
            </a:r>
          </a:p>
        </p:txBody>
      </p:sp>
      <p:sp>
        <p:nvSpPr>
          <p:cNvPr id="145" name="AutoShape 27"/>
          <p:cNvSpPr>
            <a:spLocks noChangeArrowheads="1"/>
          </p:cNvSpPr>
          <p:nvPr/>
        </p:nvSpPr>
        <p:spPr bwMode="auto">
          <a:xfrm>
            <a:off x="895352" y="1292227"/>
            <a:ext cx="1543051" cy="1358900"/>
          </a:xfrm>
          <a:prstGeom prst="sun">
            <a:avLst>
              <a:gd name="adj" fmla="val 19880"/>
            </a:avLst>
          </a:prstGeom>
          <a:solidFill>
            <a:schemeClr val="accent1"/>
          </a:solidFill>
          <a:ln w="9525">
            <a:solidFill>
              <a:schemeClr val="tx1"/>
            </a:solidFill>
            <a:miter lim="800000"/>
            <a:headEnd/>
            <a:tailEnd/>
          </a:ln>
        </p:spPr>
        <p:txBody>
          <a:bodyPr wrap="none" lIns="68415" tIns="34227" rIns="68415" bIns="34227" anchor="ctr"/>
          <a:lstStyle/>
          <a:p>
            <a:pPr marL="0" marR="0" lvl="0" indent="0" algn="l" defTabSz="1216047" rtl="0" eaLnBrk="1" fontAlgn="auto" latinLnBrk="0" hangingPunct="1">
              <a:lnSpc>
                <a:spcPct val="100000"/>
              </a:lnSpc>
              <a:spcBef>
                <a:spcPts val="0"/>
              </a:spcBef>
              <a:spcAft>
                <a:spcPts val="0"/>
              </a:spcAft>
              <a:buClrTx/>
              <a:buSzTx/>
              <a:buFontTx/>
              <a:buNone/>
              <a:tabLst/>
              <a:defRPr/>
            </a:pPr>
            <a:endParaRPr kumimoji="0" lang="en-US" alt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146" name="WordArt 28"/>
          <p:cNvSpPr>
            <a:spLocks noChangeArrowheads="1" noChangeShapeType="1" noTextEdit="1"/>
          </p:cNvSpPr>
          <p:nvPr/>
        </p:nvSpPr>
        <p:spPr bwMode="auto">
          <a:xfrm>
            <a:off x="1366871" y="1687515"/>
            <a:ext cx="757207" cy="582612"/>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Times New Roman"/>
                <a:ea typeface="+mn-ea"/>
                <a:cs typeface="Times New Roman"/>
              </a:rPr>
              <a:t>Câu</a:t>
            </a:r>
            <a:r>
              <a:rPr kumimoji="0" lang="en-US" sz="27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a:ea typeface="+mn-ea"/>
                <a:cs typeface="Times New Roman"/>
              </a:rPr>
              <a:t> 2</a:t>
            </a:r>
          </a:p>
        </p:txBody>
      </p:sp>
      <p:pic>
        <p:nvPicPr>
          <p:cNvPr id="147" name="Picture 29" descr="Picture1"/>
          <p:cNvPicPr>
            <a:picLocks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19202" y="858881"/>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WordArt 38"/>
          <p:cNvSpPr>
            <a:spLocks noChangeArrowheads="1" noChangeShapeType="1" noTextEdit="1"/>
          </p:cNvSpPr>
          <p:nvPr/>
        </p:nvSpPr>
        <p:spPr bwMode="auto">
          <a:xfrm>
            <a:off x="10369683" y="3501458"/>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149" name="WordArt 39"/>
          <p:cNvSpPr>
            <a:spLocks noChangeArrowheads="1" noChangeShapeType="1" noTextEdit="1"/>
          </p:cNvSpPr>
          <p:nvPr/>
        </p:nvSpPr>
        <p:spPr bwMode="auto">
          <a:xfrm>
            <a:off x="10440693" y="3494672"/>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150" name="WordArt 40"/>
          <p:cNvSpPr>
            <a:spLocks noChangeArrowheads="1" noChangeShapeType="1" noTextEdit="1"/>
          </p:cNvSpPr>
          <p:nvPr/>
        </p:nvSpPr>
        <p:spPr bwMode="auto">
          <a:xfrm>
            <a:off x="10342601" y="3511577"/>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51" name="WordArt 41"/>
          <p:cNvSpPr>
            <a:spLocks noChangeArrowheads="1" noChangeShapeType="1" noTextEdit="1"/>
          </p:cNvSpPr>
          <p:nvPr/>
        </p:nvSpPr>
        <p:spPr bwMode="auto">
          <a:xfrm>
            <a:off x="10421785" y="3476810"/>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52" name="WordArt 42"/>
          <p:cNvSpPr>
            <a:spLocks noChangeArrowheads="1" noChangeShapeType="1" noTextEdit="1"/>
          </p:cNvSpPr>
          <p:nvPr/>
        </p:nvSpPr>
        <p:spPr bwMode="auto">
          <a:xfrm>
            <a:off x="10313031" y="3480362"/>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53" name="WordArt 43"/>
          <p:cNvSpPr>
            <a:spLocks noChangeArrowheads="1" noChangeShapeType="1" noTextEdit="1"/>
          </p:cNvSpPr>
          <p:nvPr/>
        </p:nvSpPr>
        <p:spPr bwMode="auto">
          <a:xfrm>
            <a:off x="10322413" y="3399052"/>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154" name="WordArt 44"/>
          <p:cNvSpPr>
            <a:spLocks noChangeArrowheads="1" noChangeShapeType="1" noTextEdit="1"/>
          </p:cNvSpPr>
          <p:nvPr/>
        </p:nvSpPr>
        <p:spPr bwMode="auto">
          <a:xfrm>
            <a:off x="10202781" y="3511577"/>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155" name="WordArt 45"/>
          <p:cNvSpPr>
            <a:spLocks noChangeArrowheads="1" noChangeShapeType="1" noTextEdit="1"/>
          </p:cNvSpPr>
          <p:nvPr/>
        </p:nvSpPr>
        <p:spPr bwMode="auto">
          <a:xfrm>
            <a:off x="10322413" y="3554131"/>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sp>
        <p:nvSpPr>
          <p:cNvPr id="156" name="WordArt 46"/>
          <p:cNvSpPr>
            <a:spLocks noChangeArrowheads="1" noChangeShapeType="1" noTextEdit="1"/>
          </p:cNvSpPr>
          <p:nvPr/>
        </p:nvSpPr>
        <p:spPr bwMode="auto">
          <a:xfrm>
            <a:off x="10322413" y="3552780"/>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8</a:t>
            </a:r>
          </a:p>
        </p:txBody>
      </p:sp>
      <p:sp>
        <p:nvSpPr>
          <p:cNvPr id="157" name="WordArt 47"/>
          <p:cNvSpPr>
            <a:spLocks noChangeArrowheads="1" noChangeShapeType="1" noTextEdit="1"/>
          </p:cNvSpPr>
          <p:nvPr/>
        </p:nvSpPr>
        <p:spPr bwMode="auto">
          <a:xfrm>
            <a:off x="10350633" y="3618242"/>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9</a:t>
            </a:r>
          </a:p>
        </p:txBody>
      </p:sp>
      <p:sp>
        <p:nvSpPr>
          <p:cNvPr id="158" name="WordArt 48"/>
          <p:cNvSpPr>
            <a:spLocks noChangeArrowheads="1" noChangeShapeType="1" noTextEdit="1"/>
          </p:cNvSpPr>
          <p:nvPr/>
        </p:nvSpPr>
        <p:spPr bwMode="auto">
          <a:xfrm>
            <a:off x="10331584" y="3526706"/>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10</a:t>
            </a:r>
          </a:p>
        </p:txBody>
      </p:sp>
      <p:grpSp>
        <p:nvGrpSpPr>
          <p:cNvPr id="159" name="Group 49"/>
          <p:cNvGrpSpPr>
            <a:grpSpLocks/>
          </p:cNvGrpSpPr>
          <p:nvPr/>
        </p:nvGrpSpPr>
        <p:grpSpPr bwMode="auto">
          <a:xfrm>
            <a:off x="9696448" y="2515844"/>
            <a:ext cx="1752600" cy="1524000"/>
            <a:chOff x="5277" y="3106"/>
            <a:chExt cx="1104" cy="1104"/>
          </a:xfrm>
        </p:grpSpPr>
        <p:sp>
          <p:nvSpPr>
            <p:cNvPr id="160" name="AutoShape 50"/>
            <p:cNvSpPr>
              <a:spLocks noChangeArrowheads="1"/>
            </p:cNvSpPr>
            <p:nvPr/>
          </p:nvSpPr>
          <p:spPr bwMode="auto">
            <a:xfrm>
              <a:off x="5277" y="310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1216047" rtl="0" eaLnBrk="1" fontAlgn="auto" latinLnBrk="0" hangingPunct="1">
                <a:lnSpc>
                  <a:spcPct val="100000"/>
                </a:lnSpc>
                <a:spcBef>
                  <a:spcPts val="0"/>
                </a:spcBef>
                <a:spcAft>
                  <a:spcPts val="0"/>
                </a:spcAft>
                <a:buClrTx/>
                <a:buSzTx/>
                <a:buFontTx/>
                <a:buNone/>
                <a:tabLst/>
                <a:defRPr/>
              </a:pPr>
              <a:endParaRPr kumimoji="0" lang="en-US" altLang="en-US" sz="45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61" name="WordArt 51"/>
            <p:cNvSpPr>
              <a:spLocks noChangeArrowheads="1" noChangeShapeType="1" noTextEdit="1"/>
            </p:cNvSpPr>
            <p:nvPr/>
          </p:nvSpPr>
          <p:spPr bwMode="auto">
            <a:xfrm>
              <a:off x="5555" y="3347"/>
              <a:ext cx="672" cy="576"/>
            </a:xfrm>
            <a:prstGeom prst="rect">
              <a:avLst/>
            </a:prstGeom>
          </p:spPr>
          <p:txBody>
            <a:bodyPr wrap="none"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27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27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27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62" name="Rectangle 161"/>
          <p:cNvSpPr/>
          <p:nvPr/>
        </p:nvSpPr>
        <p:spPr>
          <a:xfrm>
            <a:off x="1610750" y="83695"/>
            <a:ext cx="8215830" cy="646157"/>
          </a:xfrm>
          <a:prstGeom prst="rect">
            <a:avLst/>
          </a:prstGeom>
          <a:noFill/>
        </p:spPr>
        <p:txBody>
          <a:bodyPr wrap="square" lIns="91214" tIns="45634" rIns="91214" bIns="45634">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solidFill>
                  <a:srgbClr val="FFC000"/>
                </a:solidFill>
                <a:effectLst>
                  <a:outerShdw blurRad="80000" dist="40000" dir="5040000" algn="tl">
                    <a:srgbClr val="000000">
                      <a:alpha val="30000"/>
                    </a:srgbClr>
                  </a:outerShdw>
                </a:effectLst>
                <a:uLnTx/>
                <a:uFillTx/>
                <a:latin typeface="Times New Roman" pitchFamily="18" charset="0"/>
                <a:ea typeface="+mn-ea"/>
                <a:cs typeface="Times New Roman" pitchFamily="18" charset="0"/>
              </a:rPr>
              <a:t>TRÒ CHƠI RUNG CHUÔNG VÀNG</a:t>
            </a:r>
          </a:p>
        </p:txBody>
      </p:sp>
    </p:spTree>
    <p:extLst>
      <p:ext uri="{BB962C8B-B14F-4D97-AF65-F5344CB8AC3E}">
        <p14:creationId xmlns:p14="http://schemas.microsoft.com/office/powerpoint/2010/main" val="340877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5" fill="hold"/>
                                        <p:tgtEl>
                                          <p:spTgt spid="9"/>
                                        </p:tgtEl>
                                      </p:cBhvr>
                                    </p:cmd>
                                  </p:childTnLst>
                                </p:cTn>
                              </p:par>
                            </p:childTnLst>
                          </p:cTn>
                        </p:par>
                        <p:par>
                          <p:cTn id="7" fill="hold">
                            <p:stCondLst>
                              <p:cond delay="1965"/>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45"/>
                                        </p:tgtEl>
                                        <p:attrNameLst>
                                          <p:attrName>style.visibility</p:attrName>
                                        </p:attrNameLst>
                                      </p:cBhvr>
                                      <p:to>
                                        <p:strVal val="visible"/>
                                      </p:to>
                                    </p:set>
                                    <p:animEffect transition="in" filter="fade">
                                      <p:cBhvr>
                                        <p:cTn id="15" dur="500"/>
                                        <p:tgtEl>
                                          <p:spTgt spid="145"/>
                                        </p:tgtEl>
                                      </p:cBhvr>
                                    </p:animEffect>
                                  </p:childTnLst>
                                  <p:subTnLst>
                                    <p:audio>
                                      <p:cMediaNode>
                                        <p:cTn display="0" masterRel="sameClick">
                                          <p:stCondLst>
                                            <p:cond evt="begin" delay="0">
                                              <p:tn val="13"/>
                                            </p:cond>
                                          </p:stCondLst>
                                          <p:endCondLst>
                                            <p:cond evt="onStopAudio" delay="0">
                                              <p:tgtEl>
                                                <p:sldTgt/>
                                              </p:tgtEl>
                                            </p:cond>
                                          </p:endCondLst>
                                        </p:cTn>
                                        <p:tgtEl>
                                          <p:sndTgt r:embed="rId4" name="Jet Fighter 2-DVDH.wav"/>
                                        </p:tgtEl>
                                      </p:cMediaNode>
                                    </p:audio>
                                  </p:subTnLst>
                                </p:cTn>
                              </p:par>
                              <p:par>
                                <p:cTn id="16" presetID="6" presetClass="entr" presetSubtype="16" fill="hold" grpId="0" nodeType="withEffect">
                                  <p:stCondLst>
                                    <p:cond delay="500"/>
                                  </p:stCondLst>
                                  <p:childTnLst>
                                    <p:set>
                                      <p:cBhvr>
                                        <p:cTn id="17" dur="1" fill="hold">
                                          <p:stCondLst>
                                            <p:cond delay="0"/>
                                          </p:stCondLst>
                                        </p:cTn>
                                        <p:tgtEl>
                                          <p:spTgt spid="146"/>
                                        </p:tgtEl>
                                        <p:attrNameLst>
                                          <p:attrName>style.visibility</p:attrName>
                                        </p:attrNameLst>
                                      </p:cBhvr>
                                      <p:to>
                                        <p:strVal val="visible"/>
                                      </p:to>
                                    </p:set>
                                    <p:animEffect transition="in" filter="circle(in)">
                                      <p:cBhvr>
                                        <p:cTn id="18" dur="500"/>
                                        <p:tgtEl>
                                          <p:spTgt spid="146"/>
                                        </p:tgtEl>
                                      </p:cBhvr>
                                    </p:animEffect>
                                  </p:childTnLst>
                                </p:cTn>
                              </p:par>
                              <p:par>
                                <p:cTn id="19" presetID="8" presetClass="emph" presetSubtype="0" repeatCount="indefinite" fill="hold" grpId="1" nodeType="withEffect">
                                  <p:stCondLst>
                                    <p:cond delay="500"/>
                                  </p:stCondLst>
                                  <p:childTnLst>
                                    <p:animRot by="21600000">
                                      <p:cBhvr>
                                        <p:cTn id="20" dur="1500" fill="hold"/>
                                        <p:tgtEl>
                                          <p:spTgt spid="145"/>
                                        </p:tgtEl>
                                        <p:attrNameLst>
                                          <p:attrName>r</p:attrName>
                                        </p:attrNameLst>
                                      </p:cBhvr>
                                    </p:animRot>
                                  </p:childTnLst>
                                </p:cTn>
                              </p:par>
                              <p:par>
                                <p:cTn id="21" presetID="2" presetClass="entr" presetSubtype="8" fill="hold" grpId="0" nodeType="withEffect">
                                  <p:stCondLst>
                                    <p:cond delay="0"/>
                                  </p:stCondLst>
                                  <p:childTnLst>
                                    <p:set>
                                      <p:cBhvr>
                                        <p:cTn id="22" dur="1" fill="hold">
                                          <p:stCondLst>
                                            <p:cond delay="0"/>
                                          </p:stCondLst>
                                        </p:cTn>
                                        <p:tgtEl>
                                          <p:spTgt spid="129"/>
                                        </p:tgtEl>
                                        <p:attrNameLst>
                                          <p:attrName>style.visibility</p:attrName>
                                        </p:attrNameLst>
                                      </p:cBhvr>
                                      <p:to>
                                        <p:strVal val="visible"/>
                                      </p:to>
                                    </p:set>
                                    <p:anim calcmode="lin" valueType="num">
                                      <p:cBhvr additive="base">
                                        <p:cTn id="23" dur="1000" fill="hold"/>
                                        <p:tgtEl>
                                          <p:spTgt spid="129"/>
                                        </p:tgtEl>
                                        <p:attrNameLst>
                                          <p:attrName>ppt_x</p:attrName>
                                        </p:attrNameLst>
                                      </p:cBhvr>
                                      <p:tavLst>
                                        <p:tav tm="0">
                                          <p:val>
                                            <p:strVal val="0-#ppt_w/2"/>
                                          </p:val>
                                        </p:tav>
                                        <p:tav tm="100000">
                                          <p:val>
                                            <p:strVal val="#ppt_x"/>
                                          </p:val>
                                        </p:tav>
                                      </p:tavLst>
                                    </p:anim>
                                    <p:anim calcmode="lin" valueType="num">
                                      <p:cBhvr additive="base">
                                        <p:cTn id="24" dur="1000" fill="hold"/>
                                        <p:tgtEl>
                                          <p:spTgt spid="129"/>
                                        </p:tgtEl>
                                        <p:attrNameLst>
                                          <p:attrName>ppt_y</p:attrName>
                                        </p:attrNameLst>
                                      </p:cBhvr>
                                      <p:tavLst>
                                        <p:tav tm="0">
                                          <p:val>
                                            <p:strVal val="#ppt_y"/>
                                          </p:val>
                                        </p:tav>
                                        <p:tav tm="100000">
                                          <p:val>
                                            <p:strVal val="#ppt_y"/>
                                          </p:val>
                                        </p:tav>
                                      </p:tavLst>
                                    </p:anim>
                                  </p:childTnLst>
                                </p:cTn>
                              </p:par>
                              <p:par>
                                <p:cTn id="25" presetID="5" presetClass="entr" presetSubtype="10" fill="hold" nodeType="withEffect">
                                  <p:stCondLst>
                                    <p:cond delay="2000"/>
                                  </p:stCondLst>
                                  <p:childTnLst>
                                    <p:set>
                                      <p:cBhvr>
                                        <p:cTn id="26" dur="1" fill="hold">
                                          <p:stCondLst>
                                            <p:cond delay="0"/>
                                          </p:stCondLst>
                                        </p:cTn>
                                        <p:tgtEl>
                                          <p:spTgt spid="131"/>
                                        </p:tgtEl>
                                        <p:attrNameLst>
                                          <p:attrName>style.visibility</p:attrName>
                                        </p:attrNameLst>
                                      </p:cBhvr>
                                      <p:to>
                                        <p:strVal val="visible"/>
                                      </p:to>
                                    </p:set>
                                    <p:animEffect transition="in" filter="checkerboard(across)">
                                      <p:cBhvr>
                                        <p:cTn id="27" dur="500"/>
                                        <p:tgtEl>
                                          <p:spTgt spid="131"/>
                                        </p:tgtEl>
                                      </p:cBhvr>
                                    </p:animEffect>
                                  </p:childTnLst>
                                </p:cTn>
                              </p:par>
                              <p:par>
                                <p:cTn id="28" presetID="5" presetClass="entr" presetSubtype="10" fill="hold" nodeType="withEffect">
                                  <p:stCondLst>
                                    <p:cond delay="2000"/>
                                  </p:stCondLst>
                                  <p:childTnLst>
                                    <p:set>
                                      <p:cBhvr>
                                        <p:cTn id="29" dur="1" fill="hold">
                                          <p:stCondLst>
                                            <p:cond delay="0"/>
                                          </p:stCondLst>
                                        </p:cTn>
                                        <p:tgtEl>
                                          <p:spTgt spid="132"/>
                                        </p:tgtEl>
                                        <p:attrNameLst>
                                          <p:attrName>style.visibility</p:attrName>
                                        </p:attrNameLst>
                                      </p:cBhvr>
                                      <p:to>
                                        <p:strVal val="visible"/>
                                      </p:to>
                                    </p:set>
                                    <p:animEffect transition="in" filter="checkerboard(across)">
                                      <p:cBhvr>
                                        <p:cTn id="30" dur="500"/>
                                        <p:tgtEl>
                                          <p:spTgt spid="132"/>
                                        </p:tgtEl>
                                      </p:cBhvr>
                                    </p:animEffect>
                                  </p:childTnLst>
                                  <p:subTnLst>
                                    <p:audio>
                                      <p:cMediaNode>
                                        <p:cTn display="0" masterRel="sameClick">
                                          <p:stCondLst>
                                            <p:cond evt="begin" delay="0">
                                              <p:tn val="28"/>
                                            </p:cond>
                                          </p:stCondLst>
                                          <p:endCondLst>
                                            <p:cond evt="onStopAudio" delay="0">
                                              <p:tgtEl>
                                                <p:sldTgt/>
                                              </p:tgtEl>
                                            </p:cond>
                                          </p:endCondLst>
                                        </p:cTn>
                                        <p:tgtEl>
                                          <p:sndTgt r:embed="rId5" name="Chimes 3-CL (2).wav"/>
                                        </p:tgtEl>
                                      </p:cMediaNode>
                                    </p:audio>
                                  </p:subTnLst>
                                </p:cTn>
                              </p:par>
                              <p:par>
                                <p:cTn id="31" presetID="5" presetClass="entr" presetSubtype="10" fill="hold" grpId="0" nodeType="withEffect">
                                  <p:stCondLst>
                                    <p:cond delay="2000"/>
                                  </p:stCondLst>
                                  <p:childTnLst>
                                    <p:set>
                                      <p:cBhvr>
                                        <p:cTn id="32" dur="1" fill="hold">
                                          <p:stCondLst>
                                            <p:cond delay="0"/>
                                          </p:stCondLst>
                                        </p:cTn>
                                        <p:tgtEl>
                                          <p:spTgt spid="133"/>
                                        </p:tgtEl>
                                        <p:attrNameLst>
                                          <p:attrName>style.visibility</p:attrName>
                                        </p:attrNameLst>
                                      </p:cBhvr>
                                      <p:to>
                                        <p:strVal val="visible"/>
                                      </p:to>
                                    </p:set>
                                    <p:animEffect transition="in" filter="checkerboard(across)">
                                      <p:cBhvr>
                                        <p:cTn id="33" dur="500"/>
                                        <p:tgtEl>
                                          <p:spTgt spid="133"/>
                                        </p:tgtEl>
                                      </p:cBhvr>
                                    </p:animEffect>
                                  </p:childTnLst>
                                </p:cTn>
                              </p:par>
                              <p:par>
                                <p:cTn id="34" presetID="5" presetClass="entr" presetSubtype="10" fill="hold" grpId="0" nodeType="withEffect">
                                  <p:stCondLst>
                                    <p:cond delay="2000"/>
                                  </p:stCondLst>
                                  <p:childTnLst>
                                    <p:set>
                                      <p:cBhvr>
                                        <p:cTn id="35" dur="1" fill="hold">
                                          <p:stCondLst>
                                            <p:cond delay="0"/>
                                          </p:stCondLst>
                                        </p:cTn>
                                        <p:tgtEl>
                                          <p:spTgt spid="134"/>
                                        </p:tgtEl>
                                        <p:attrNameLst>
                                          <p:attrName>style.visibility</p:attrName>
                                        </p:attrNameLst>
                                      </p:cBhvr>
                                      <p:to>
                                        <p:strVal val="visible"/>
                                      </p:to>
                                    </p:set>
                                    <p:animEffect transition="in" filter="checkerboard(across)">
                                      <p:cBhvr>
                                        <p:cTn id="36" dur="500"/>
                                        <p:tgtEl>
                                          <p:spTgt spid="134"/>
                                        </p:tgtEl>
                                      </p:cBhvr>
                                    </p:animEffect>
                                  </p:childTnLst>
                                </p:cTn>
                              </p:par>
                              <p:par>
                                <p:cTn id="37" presetID="22" presetClass="entr" presetSubtype="8" fill="hold" nodeType="withEffect">
                                  <p:stCondLst>
                                    <p:cond delay="2000"/>
                                  </p:stCondLst>
                                  <p:iterate type="lt">
                                    <p:tmPct val="0"/>
                                  </p:iterate>
                                  <p:childTnLst>
                                    <p:set>
                                      <p:cBhvr>
                                        <p:cTn id="38" dur="1" fill="hold">
                                          <p:stCondLst>
                                            <p:cond delay="0"/>
                                          </p:stCondLst>
                                        </p:cTn>
                                        <p:tgtEl>
                                          <p:spTgt spid="130"/>
                                        </p:tgtEl>
                                        <p:attrNameLst>
                                          <p:attrName>style.visibility</p:attrName>
                                        </p:attrNameLst>
                                      </p:cBhvr>
                                      <p:to>
                                        <p:strVal val="visible"/>
                                      </p:to>
                                    </p:set>
                                    <p:animEffect transition="in" filter="wipe(left)">
                                      <p:cBhvr>
                                        <p:cTn id="39" dur="500"/>
                                        <p:tgtEl>
                                          <p:spTgt spid="130"/>
                                        </p:tgtEl>
                                      </p:cBhvr>
                                    </p:animEffect>
                                  </p:childTnLst>
                                </p:cTn>
                              </p:par>
                            </p:childTnLst>
                          </p:cTn>
                        </p:par>
                        <p:par>
                          <p:cTn id="40" fill="hold">
                            <p:stCondLst>
                              <p:cond delay="4465"/>
                            </p:stCondLst>
                            <p:childTnLst>
                              <p:par>
                                <p:cTn id="41" presetID="5" presetClass="entr" presetSubtype="10" fill="hold" nodeType="afterEffect">
                                  <p:stCondLst>
                                    <p:cond delay="0"/>
                                  </p:stCondLst>
                                  <p:childTnLst>
                                    <p:set>
                                      <p:cBhvr>
                                        <p:cTn id="42" dur="1" fill="hold">
                                          <p:stCondLst>
                                            <p:cond delay="0"/>
                                          </p:stCondLst>
                                        </p:cTn>
                                        <p:tgtEl>
                                          <p:spTgt spid="141"/>
                                        </p:tgtEl>
                                        <p:attrNameLst>
                                          <p:attrName>style.visibility</p:attrName>
                                        </p:attrNameLst>
                                      </p:cBhvr>
                                      <p:to>
                                        <p:strVal val="visible"/>
                                      </p:to>
                                    </p:set>
                                    <p:animEffect transition="in" filter="checkerboard(across)">
                                      <p:cBhvr>
                                        <p:cTn id="43" dur="500"/>
                                        <p:tgtEl>
                                          <p:spTgt spid="141"/>
                                        </p:tgtEl>
                                      </p:cBhvr>
                                    </p:animEffect>
                                  </p:childTnLst>
                                </p:cTn>
                              </p:par>
                              <p:par>
                                <p:cTn id="44" presetID="5" presetClass="entr" presetSubtype="10" fill="hold" nodeType="withEffect">
                                  <p:stCondLst>
                                    <p:cond delay="0"/>
                                  </p:stCondLst>
                                  <p:childTnLst>
                                    <p:set>
                                      <p:cBhvr>
                                        <p:cTn id="45" dur="1" fill="hold">
                                          <p:stCondLst>
                                            <p:cond delay="0"/>
                                          </p:stCondLst>
                                        </p:cTn>
                                        <p:tgtEl>
                                          <p:spTgt spid="142"/>
                                        </p:tgtEl>
                                        <p:attrNameLst>
                                          <p:attrName>style.visibility</p:attrName>
                                        </p:attrNameLst>
                                      </p:cBhvr>
                                      <p:to>
                                        <p:strVal val="visible"/>
                                      </p:to>
                                    </p:set>
                                    <p:animEffect transition="in" filter="checkerboard(across)">
                                      <p:cBhvr>
                                        <p:cTn id="46" dur="500"/>
                                        <p:tgtEl>
                                          <p:spTgt spid="142"/>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 3-CL (2).wav"/>
                                        </p:tgtEl>
                                      </p:cMediaNode>
                                    </p:audio>
                                  </p:subTnLst>
                                </p:cTn>
                              </p:par>
                              <p:par>
                                <p:cTn id="47" presetID="5" presetClass="entr" presetSubtype="10" fill="hold" grpId="0" nodeType="withEffect">
                                  <p:stCondLst>
                                    <p:cond delay="0"/>
                                  </p:stCondLst>
                                  <p:childTnLst>
                                    <p:set>
                                      <p:cBhvr>
                                        <p:cTn id="48" dur="1" fill="hold">
                                          <p:stCondLst>
                                            <p:cond delay="0"/>
                                          </p:stCondLst>
                                        </p:cTn>
                                        <p:tgtEl>
                                          <p:spTgt spid="143"/>
                                        </p:tgtEl>
                                        <p:attrNameLst>
                                          <p:attrName>style.visibility</p:attrName>
                                        </p:attrNameLst>
                                      </p:cBhvr>
                                      <p:to>
                                        <p:strVal val="visible"/>
                                      </p:to>
                                    </p:set>
                                    <p:animEffect transition="in" filter="checkerboard(across)">
                                      <p:cBhvr>
                                        <p:cTn id="49" dur="500"/>
                                        <p:tgtEl>
                                          <p:spTgt spid="14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144"/>
                                        </p:tgtEl>
                                        <p:attrNameLst>
                                          <p:attrName>style.visibility</p:attrName>
                                        </p:attrNameLst>
                                      </p:cBhvr>
                                      <p:to>
                                        <p:strVal val="visible"/>
                                      </p:to>
                                    </p:set>
                                    <p:animEffect transition="in" filter="checkerboard(across)">
                                      <p:cBhvr>
                                        <p:cTn id="52" dur="500"/>
                                        <p:tgtEl>
                                          <p:spTgt spid="144"/>
                                        </p:tgtEl>
                                      </p:cBhvr>
                                    </p:animEffect>
                                  </p:childTnLst>
                                </p:cTn>
                              </p:par>
                              <p:par>
                                <p:cTn id="53" presetID="22" presetClass="entr" presetSubtype="8" fill="hold" nodeType="withEffect">
                                  <p:stCondLst>
                                    <p:cond delay="0"/>
                                  </p:stCondLst>
                                  <p:iterate type="lt">
                                    <p:tmPct val="0"/>
                                  </p:iterate>
                                  <p:childTnLst>
                                    <p:set>
                                      <p:cBhvr>
                                        <p:cTn id="54" dur="1" fill="hold">
                                          <p:stCondLst>
                                            <p:cond delay="0"/>
                                          </p:stCondLst>
                                        </p:cTn>
                                        <p:tgtEl>
                                          <p:spTgt spid="140"/>
                                        </p:tgtEl>
                                        <p:attrNameLst>
                                          <p:attrName>style.visibility</p:attrName>
                                        </p:attrNameLst>
                                      </p:cBhvr>
                                      <p:to>
                                        <p:strVal val="visible"/>
                                      </p:to>
                                    </p:set>
                                    <p:animEffect transition="in" filter="wipe(left)">
                                      <p:cBhvr>
                                        <p:cTn id="55" dur="500"/>
                                        <p:tgtEl>
                                          <p:spTgt spid="140"/>
                                        </p:tgtEl>
                                      </p:cBhvr>
                                    </p:animEffect>
                                  </p:childTnLst>
                                </p:cTn>
                              </p:par>
                            </p:childTnLst>
                          </p:cTn>
                        </p:par>
                        <p:par>
                          <p:cTn id="56" fill="hold">
                            <p:stCondLst>
                              <p:cond delay="4965"/>
                            </p:stCondLst>
                            <p:childTnLst>
                              <p:par>
                                <p:cTn id="57" presetID="5" presetClass="entr" presetSubtype="10" fill="hold" nodeType="afterEffect">
                                  <p:stCondLst>
                                    <p:cond delay="0"/>
                                  </p:stCondLst>
                                  <p:childTnLst>
                                    <p:set>
                                      <p:cBhvr>
                                        <p:cTn id="58" dur="1" fill="hold">
                                          <p:stCondLst>
                                            <p:cond delay="0"/>
                                          </p:stCondLst>
                                        </p:cTn>
                                        <p:tgtEl>
                                          <p:spTgt spid="136"/>
                                        </p:tgtEl>
                                        <p:attrNameLst>
                                          <p:attrName>style.visibility</p:attrName>
                                        </p:attrNameLst>
                                      </p:cBhvr>
                                      <p:to>
                                        <p:strVal val="visible"/>
                                      </p:to>
                                    </p:set>
                                    <p:animEffect transition="in" filter="checkerboard(across)">
                                      <p:cBhvr>
                                        <p:cTn id="59" dur="500"/>
                                        <p:tgtEl>
                                          <p:spTgt spid="136"/>
                                        </p:tgtEl>
                                      </p:cBhvr>
                                    </p:animEffect>
                                  </p:childTnLst>
                                </p:cTn>
                              </p:par>
                              <p:par>
                                <p:cTn id="60" presetID="5" presetClass="entr" presetSubtype="10" fill="hold" nodeType="withEffect">
                                  <p:stCondLst>
                                    <p:cond delay="0"/>
                                  </p:stCondLst>
                                  <p:childTnLst>
                                    <p:set>
                                      <p:cBhvr>
                                        <p:cTn id="61" dur="1" fill="hold">
                                          <p:stCondLst>
                                            <p:cond delay="0"/>
                                          </p:stCondLst>
                                        </p:cTn>
                                        <p:tgtEl>
                                          <p:spTgt spid="137"/>
                                        </p:tgtEl>
                                        <p:attrNameLst>
                                          <p:attrName>style.visibility</p:attrName>
                                        </p:attrNameLst>
                                      </p:cBhvr>
                                      <p:to>
                                        <p:strVal val="visible"/>
                                      </p:to>
                                    </p:set>
                                    <p:animEffect transition="in" filter="checkerboard(across)">
                                      <p:cBhvr>
                                        <p:cTn id="62" dur="435"/>
                                        <p:tgtEl>
                                          <p:spTgt spid="137"/>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 3-CL (2).wav"/>
                                        </p:tgtEl>
                                      </p:cMediaNode>
                                    </p:audio>
                                  </p:subTnLst>
                                </p:cTn>
                              </p:par>
                              <p:par>
                                <p:cTn id="63" presetID="5" presetClass="entr" presetSubtype="10" fill="hold" grpId="0" nodeType="with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checkerboard(across)">
                                      <p:cBhvr>
                                        <p:cTn id="65" dur="500"/>
                                        <p:tgtEl>
                                          <p:spTgt spid="138"/>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139"/>
                                        </p:tgtEl>
                                        <p:attrNameLst>
                                          <p:attrName>style.visibility</p:attrName>
                                        </p:attrNameLst>
                                      </p:cBhvr>
                                      <p:to>
                                        <p:strVal val="visible"/>
                                      </p:to>
                                    </p:set>
                                    <p:animEffect transition="in" filter="checkerboard(across)">
                                      <p:cBhvr>
                                        <p:cTn id="68" dur="500"/>
                                        <p:tgtEl>
                                          <p:spTgt spid="139"/>
                                        </p:tgtEl>
                                      </p:cBhvr>
                                    </p:animEffect>
                                  </p:childTnLst>
                                </p:cTn>
                              </p:par>
                              <p:par>
                                <p:cTn id="69" presetID="22" presetClass="entr" presetSubtype="8" fill="hold" nodeType="withEffect">
                                  <p:stCondLst>
                                    <p:cond delay="0"/>
                                  </p:stCondLst>
                                  <p:iterate type="lt">
                                    <p:tmPct val="0"/>
                                  </p:iterate>
                                  <p:childTnLst>
                                    <p:set>
                                      <p:cBhvr>
                                        <p:cTn id="70" dur="1" fill="hold">
                                          <p:stCondLst>
                                            <p:cond delay="0"/>
                                          </p:stCondLst>
                                        </p:cTn>
                                        <p:tgtEl>
                                          <p:spTgt spid="135"/>
                                        </p:tgtEl>
                                        <p:attrNameLst>
                                          <p:attrName>style.visibility</p:attrName>
                                        </p:attrNameLst>
                                      </p:cBhvr>
                                      <p:to>
                                        <p:strVal val="visible"/>
                                      </p:to>
                                    </p:set>
                                    <p:animEffect transition="in" filter="wipe(left)">
                                      <p:cBhvr>
                                        <p:cTn id="71" dur="500"/>
                                        <p:tgtEl>
                                          <p:spTgt spid="135"/>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58"/>
                                        </p:tgtEl>
                                        <p:attrNameLst>
                                          <p:attrName>style.visibility</p:attrName>
                                        </p:attrNameLst>
                                      </p:cBhvr>
                                      <p:to>
                                        <p:strVal val="visible"/>
                                      </p:to>
                                    </p:set>
                                    <p:animEffect transition="in" filter="dissolve">
                                      <p:cBhvr>
                                        <p:cTn id="76" dur="500"/>
                                        <p:tgtEl>
                                          <p:spTgt spid="158"/>
                                        </p:tgtEl>
                                      </p:cBhvr>
                                    </p:animEffect>
                                  </p:childTnLst>
                                  <p:subTnLst>
                                    <p:audio>
                                      <p:cMediaNode>
                                        <p:cTn display="0" masterRel="sameClick">
                                          <p:stCondLst>
                                            <p:cond evt="begin" delay="0">
                                              <p:tn val="74"/>
                                            </p:cond>
                                          </p:stCondLst>
                                          <p:endCondLst>
                                            <p:cond evt="onStopAudio" delay="0">
                                              <p:tgtEl>
                                                <p:sldTgt/>
                                              </p:tgtEl>
                                            </p:cond>
                                          </p:endCondLst>
                                        </p:cTn>
                                        <p:tgtEl>
                                          <p:sndTgt r:embed="rId6" name="camera.wav"/>
                                        </p:tgtEl>
                                      </p:cMediaNode>
                                    </p:audio>
                                  </p:subTnLst>
                                </p:cTn>
                              </p:par>
                            </p:childTnLst>
                          </p:cTn>
                        </p:par>
                        <p:par>
                          <p:cTn id="77" fill="hold">
                            <p:stCondLst>
                              <p:cond delay="500"/>
                            </p:stCondLst>
                            <p:childTnLst>
                              <p:par>
                                <p:cTn id="78" presetID="53" presetClass="exit" presetSubtype="0" fill="hold" grpId="1" nodeType="afterEffect">
                                  <p:stCondLst>
                                    <p:cond delay="0"/>
                                  </p:stCondLst>
                                  <p:childTnLst>
                                    <p:anim calcmode="lin" valueType="num">
                                      <p:cBhvr>
                                        <p:cTn id="79" dur="500"/>
                                        <p:tgtEl>
                                          <p:spTgt spid="158"/>
                                        </p:tgtEl>
                                        <p:attrNameLst>
                                          <p:attrName>ppt_w</p:attrName>
                                        </p:attrNameLst>
                                      </p:cBhvr>
                                      <p:tavLst>
                                        <p:tav tm="0">
                                          <p:val>
                                            <p:strVal val="ppt_w"/>
                                          </p:val>
                                        </p:tav>
                                        <p:tav tm="100000">
                                          <p:val>
                                            <p:fltVal val="0"/>
                                          </p:val>
                                        </p:tav>
                                      </p:tavLst>
                                    </p:anim>
                                    <p:anim calcmode="lin" valueType="num">
                                      <p:cBhvr>
                                        <p:cTn id="80" dur="500"/>
                                        <p:tgtEl>
                                          <p:spTgt spid="158"/>
                                        </p:tgtEl>
                                        <p:attrNameLst>
                                          <p:attrName>ppt_h</p:attrName>
                                        </p:attrNameLst>
                                      </p:cBhvr>
                                      <p:tavLst>
                                        <p:tav tm="0">
                                          <p:val>
                                            <p:strVal val="ppt_h"/>
                                          </p:val>
                                        </p:tav>
                                        <p:tav tm="100000">
                                          <p:val>
                                            <p:fltVal val="0"/>
                                          </p:val>
                                        </p:tav>
                                      </p:tavLst>
                                    </p:anim>
                                    <p:animEffect transition="out" filter="fade">
                                      <p:cBhvr>
                                        <p:cTn id="81" dur="500"/>
                                        <p:tgtEl>
                                          <p:spTgt spid="158"/>
                                        </p:tgtEl>
                                      </p:cBhvr>
                                    </p:animEffect>
                                    <p:set>
                                      <p:cBhvr>
                                        <p:cTn id="82" dur="1" fill="hold">
                                          <p:stCondLst>
                                            <p:cond delay="499"/>
                                          </p:stCondLst>
                                        </p:cTn>
                                        <p:tgtEl>
                                          <p:spTgt spid="158"/>
                                        </p:tgtEl>
                                        <p:attrNameLst>
                                          <p:attrName>style.visibility</p:attrName>
                                        </p:attrNameLst>
                                      </p:cBhvr>
                                      <p:to>
                                        <p:strVal val="hidden"/>
                                      </p:to>
                                    </p:set>
                                  </p:childTnLst>
                                </p:cTn>
                              </p:par>
                            </p:childTnLst>
                          </p:cTn>
                        </p:par>
                        <p:par>
                          <p:cTn id="83" fill="hold">
                            <p:stCondLst>
                              <p:cond delay="1000"/>
                            </p:stCondLst>
                            <p:childTnLst>
                              <p:par>
                                <p:cTn id="84" presetID="9" presetClass="entr" presetSubtype="0" fill="hold" grpId="0" nodeType="afterEffect">
                                  <p:stCondLst>
                                    <p:cond delay="0"/>
                                  </p:stCondLst>
                                  <p:childTnLst>
                                    <p:set>
                                      <p:cBhvr>
                                        <p:cTn id="85" dur="1" fill="hold">
                                          <p:stCondLst>
                                            <p:cond delay="0"/>
                                          </p:stCondLst>
                                        </p:cTn>
                                        <p:tgtEl>
                                          <p:spTgt spid="157"/>
                                        </p:tgtEl>
                                        <p:attrNameLst>
                                          <p:attrName>style.visibility</p:attrName>
                                        </p:attrNameLst>
                                      </p:cBhvr>
                                      <p:to>
                                        <p:strVal val="visible"/>
                                      </p:to>
                                    </p:set>
                                    <p:animEffect transition="in" filter="dissolve">
                                      <p:cBhvr>
                                        <p:cTn id="86" dur="500"/>
                                        <p:tgtEl>
                                          <p:spTgt spid="157"/>
                                        </p:tgtEl>
                                      </p:cBhvr>
                                    </p:animEffect>
                                  </p:childTnLst>
                                  <p:subTnLst>
                                    <p:audio>
                                      <p:cMediaNode>
                                        <p:cTn display="0" masterRel="sameClick">
                                          <p:stCondLst>
                                            <p:cond evt="begin" delay="0">
                                              <p:tn val="84"/>
                                            </p:cond>
                                          </p:stCondLst>
                                          <p:endCondLst>
                                            <p:cond evt="onStopAudio" delay="0">
                                              <p:tgtEl>
                                                <p:sldTgt/>
                                              </p:tgtEl>
                                            </p:cond>
                                          </p:endCondLst>
                                        </p:cTn>
                                        <p:tgtEl>
                                          <p:sndTgt r:embed="rId6" name="camera.wav"/>
                                        </p:tgtEl>
                                      </p:cMediaNode>
                                    </p:audio>
                                  </p:subTnLst>
                                </p:cTn>
                              </p:par>
                            </p:childTnLst>
                          </p:cTn>
                        </p:par>
                        <p:par>
                          <p:cTn id="87" fill="hold">
                            <p:stCondLst>
                              <p:cond delay="1500"/>
                            </p:stCondLst>
                            <p:childTnLst>
                              <p:par>
                                <p:cTn id="88" presetID="53" presetClass="exit" presetSubtype="0" fill="hold" grpId="1" nodeType="afterEffect">
                                  <p:stCondLst>
                                    <p:cond delay="0"/>
                                  </p:stCondLst>
                                  <p:childTnLst>
                                    <p:anim calcmode="lin" valueType="num">
                                      <p:cBhvr>
                                        <p:cTn id="89" dur="500"/>
                                        <p:tgtEl>
                                          <p:spTgt spid="157"/>
                                        </p:tgtEl>
                                        <p:attrNameLst>
                                          <p:attrName>ppt_w</p:attrName>
                                        </p:attrNameLst>
                                      </p:cBhvr>
                                      <p:tavLst>
                                        <p:tav tm="0">
                                          <p:val>
                                            <p:strVal val="ppt_w"/>
                                          </p:val>
                                        </p:tav>
                                        <p:tav tm="100000">
                                          <p:val>
                                            <p:fltVal val="0"/>
                                          </p:val>
                                        </p:tav>
                                      </p:tavLst>
                                    </p:anim>
                                    <p:anim calcmode="lin" valueType="num">
                                      <p:cBhvr>
                                        <p:cTn id="90" dur="500"/>
                                        <p:tgtEl>
                                          <p:spTgt spid="157"/>
                                        </p:tgtEl>
                                        <p:attrNameLst>
                                          <p:attrName>ppt_h</p:attrName>
                                        </p:attrNameLst>
                                      </p:cBhvr>
                                      <p:tavLst>
                                        <p:tav tm="0">
                                          <p:val>
                                            <p:strVal val="ppt_h"/>
                                          </p:val>
                                        </p:tav>
                                        <p:tav tm="100000">
                                          <p:val>
                                            <p:fltVal val="0"/>
                                          </p:val>
                                        </p:tav>
                                      </p:tavLst>
                                    </p:anim>
                                    <p:animEffect transition="out" filter="fade">
                                      <p:cBhvr>
                                        <p:cTn id="91" dur="500"/>
                                        <p:tgtEl>
                                          <p:spTgt spid="157"/>
                                        </p:tgtEl>
                                      </p:cBhvr>
                                    </p:animEffect>
                                    <p:set>
                                      <p:cBhvr>
                                        <p:cTn id="92" dur="1" fill="hold">
                                          <p:stCondLst>
                                            <p:cond delay="499"/>
                                          </p:stCondLst>
                                        </p:cTn>
                                        <p:tgtEl>
                                          <p:spTgt spid="157"/>
                                        </p:tgtEl>
                                        <p:attrNameLst>
                                          <p:attrName>style.visibility</p:attrName>
                                        </p:attrNameLst>
                                      </p:cBhvr>
                                      <p:to>
                                        <p:strVal val="hidden"/>
                                      </p:to>
                                    </p:set>
                                  </p:childTnLst>
                                </p:cTn>
                              </p:par>
                            </p:childTnLst>
                          </p:cTn>
                        </p:par>
                        <p:par>
                          <p:cTn id="93" fill="hold">
                            <p:stCondLst>
                              <p:cond delay="2000"/>
                            </p:stCondLst>
                            <p:childTnLst>
                              <p:par>
                                <p:cTn id="94" presetID="9" presetClass="entr" presetSubtype="0" fill="hold" grpId="0" nodeType="afterEffect">
                                  <p:stCondLst>
                                    <p:cond delay="0"/>
                                  </p:stCondLst>
                                  <p:childTnLst>
                                    <p:set>
                                      <p:cBhvr>
                                        <p:cTn id="95" dur="1" fill="hold">
                                          <p:stCondLst>
                                            <p:cond delay="0"/>
                                          </p:stCondLst>
                                        </p:cTn>
                                        <p:tgtEl>
                                          <p:spTgt spid="156"/>
                                        </p:tgtEl>
                                        <p:attrNameLst>
                                          <p:attrName>style.visibility</p:attrName>
                                        </p:attrNameLst>
                                      </p:cBhvr>
                                      <p:to>
                                        <p:strVal val="visible"/>
                                      </p:to>
                                    </p:set>
                                    <p:animEffect transition="in" filter="dissolve">
                                      <p:cBhvr>
                                        <p:cTn id="96" dur="500"/>
                                        <p:tgtEl>
                                          <p:spTgt spid="156"/>
                                        </p:tgtEl>
                                      </p:cBhvr>
                                    </p:animEffect>
                                  </p:childTnLst>
                                  <p:subTnLst>
                                    <p:audio>
                                      <p:cMediaNode>
                                        <p:cTn display="0" masterRel="sameClick">
                                          <p:stCondLst>
                                            <p:cond evt="begin" delay="0">
                                              <p:tn val="94"/>
                                            </p:cond>
                                          </p:stCondLst>
                                          <p:endCondLst>
                                            <p:cond evt="onStopAudio" delay="0">
                                              <p:tgtEl>
                                                <p:sldTgt/>
                                              </p:tgtEl>
                                            </p:cond>
                                          </p:endCondLst>
                                        </p:cTn>
                                        <p:tgtEl>
                                          <p:sndTgt r:embed="rId6" name="camera.wav"/>
                                        </p:tgtEl>
                                      </p:cMediaNode>
                                    </p:audio>
                                  </p:subTnLst>
                                </p:cTn>
                              </p:par>
                            </p:childTnLst>
                          </p:cTn>
                        </p:par>
                        <p:par>
                          <p:cTn id="97" fill="hold">
                            <p:stCondLst>
                              <p:cond delay="2500"/>
                            </p:stCondLst>
                            <p:childTnLst>
                              <p:par>
                                <p:cTn id="98" presetID="53" presetClass="exit" presetSubtype="0" fill="hold" grpId="1" nodeType="afterEffect">
                                  <p:stCondLst>
                                    <p:cond delay="0"/>
                                  </p:stCondLst>
                                  <p:childTnLst>
                                    <p:anim calcmode="lin" valueType="num">
                                      <p:cBhvr>
                                        <p:cTn id="99" dur="500"/>
                                        <p:tgtEl>
                                          <p:spTgt spid="156"/>
                                        </p:tgtEl>
                                        <p:attrNameLst>
                                          <p:attrName>ppt_w</p:attrName>
                                        </p:attrNameLst>
                                      </p:cBhvr>
                                      <p:tavLst>
                                        <p:tav tm="0">
                                          <p:val>
                                            <p:strVal val="ppt_w"/>
                                          </p:val>
                                        </p:tav>
                                        <p:tav tm="100000">
                                          <p:val>
                                            <p:fltVal val="0"/>
                                          </p:val>
                                        </p:tav>
                                      </p:tavLst>
                                    </p:anim>
                                    <p:anim calcmode="lin" valueType="num">
                                      <p:cBhvr>
                                        <p:cTn id="100" dur="500"/>
                                        <p:tgtEl>
                                          <p:spTgt spid="156"/>
                                        </p:tgtEl>
                                        <p:attrNameLst>
                                          <p:attrName>ppt_h</p:attrName>
                                        </p:attrNameLst>
                                      </p:cBhvr>
                                      <p:tavLst>
                                        <p:tav tm="0">
                                          <p:val>
                                            <p:strVal val="ppt_h"/>
                                          </p:val>
                                        </p:tav>
                                        <p:tav tm="100000">
                                          <p:val>
                                            <p:fltVal val="0"/>
                                          </p:val>
                                        </p:tav>
                                      </p:tavLst>
                                    </p:anim>
                                    <p:animEffect transition="out" filter="fade">
                                      <p:cBhvr>
                                        <p:cTn id="101" dur="500"/>
                                        <p:tgtEl>
                                          <p:spTgt spid="156"/>
                                        </p:tgtEl>
                                      </p:cBhvr>
                                    </p:animEffect>
                                    <p:set>
                                      <p:cBhvr>
                                        <p:cTn id="102" dur="1" fill="hold">
                                          <p:stCondLst>
                                            <p:cond delay="499"/>
                                          </p:stCondLst>
                                        </p:cTn>
                                        <p:tgtEl>
                                          <p:spTgt spid="156"/>
                                        </p:tgtEl>
                                        <p:attrNameLst>
                                          <p:attrName>style.visibility</p:attrName>
                                        </p:attrNameLst>
                                      </p:cBhvr>
                                      <p:to>
                                        <p:strVal val="hidden"/>
                                      </p:to>
                                    </p:set>
                                  </p:childTnLst>
                                </p:cTn>
                              </p:par>
                            </p:childTnLst>
                          </p:cTn>
                        </p:par>
                        <p:par>
                          <p:cTn id="103" fill="hold">
                            <p:stCondLst>
                              <p:cond delay="3000"/>
                            </p:stCondLst>
                            <p:childTnLst>
                              <p:par>
                                <p:cTn id="104" presetID="9" presetClass="entr" presetSubtype="0" fill="hold" grpId="0" nodeType="afterEffect">
                                  <p:stCondLst>
                                    <p:cond delay="0"/>
                                  </p:stCondLst>
                                  <p:childTnLst>
                                    <p:set>
                                      <p:cBhvr>
                                        <p:cTn id="105" dur="1" fill="hold">
                                          <p:stCondLst>
                                            <p:cond delay="0"/>
                                          </p:stCondLst>
                                        </p:cTn>
                                        <p:tgtEl>
                                          <p:spTgt spid="155"/>
                                        </p:tgtEl>
                                        <p:attrNameLst>
                                          <p:attrName>style.visibility</p:attrName>
                                        </p:attrNameLst>
                                      </p:cBhvr>
                                      <p:to>
                                        <p:strVal val="visible"/>
                                      </p:to>
                                    </p:set>
                                    <p:animEffect transition="in" filter="dissolve">
                                      <p:cBhvr>
                                        <p:cTn id="106" dur="500"/>
                                        <p:tgtEl>
                                          <p:spTgt spid="155"/>
                                        </p:tgtEl>
                                      </p:cBhvr>
                                    </p:animEffect>
                                  </p:childTnLst>
                                  <p:subTnLst>
                                    <p:audio>
                                      <p:cMediaNode>
                                        <p:cTn display="0" masterRel="sameClick">
                                          <p:stCondLst>
                                            <p:cond evt="begin" delay="0">
                                              <p:tn val="104"/>
                                            </p:cond>
                                          </p:stCondLst>
                                          <p:endCondLst>
                                            <p:cond evt="onStopAudio" delay="0">
                                              <p:tgtEl>
                                                <p:sldTgt/>
                                              </p:tgtEl>
                                            </p:cond>
                                          </p:endCondLst>
                                        </p:cTn>
                                        <p:tgtEl>
                                          <p:sndTgt r:embed="rId6" name="camera.wav"/>
                                        </p:tgtEl>
                                      </p:cMediaNode>
                                    </p:audio>
                                  </p:subTnLst>
                                </p:cTn>
                              </p:par>
                            </p:childTnLst>
                          </p:cTn>
                        </p:par>
                        <p:par>
                          <p:cTn id="107" fill="hold">
                            <p:stCondLst>
                              <p:cond delay="3500"/>
                            </p:stCondLst>
                            <p:childTnLst>
                              <p:par>
                                <p:cTn id="108" presetID="53" presetClass="exit" presetSubtype="0" fill="hold" grpId="1" nodeType="afterEffect">
                                  <p:stCondLst>
                                    <p:cond delay="0"/>
                                  </p:stCondLst>
                                  <p:childTnLst>
                                    <p:anim calcmode="lin" valueType="num">
                                      <p:cBhvr>
                                        <p:cTn id="109" dur="500"/>
                                        <p:tgtEl>
                                          <p:spTgt spid="155"/>
                                        </p:tgtEl>
                                        <p:attrNameLst>
                                          <p:attrName>ppt_w</p:attrName>
                                        </p:attrNameLst>
                                      </p:cBhvr>
                                      <p:tavLst>
                                        <p:tav tm="0">
                                          <p:val>
                                            <p:strVal val="ppt_w"/>
                                          </p:val>
                                        </p:tav>
                                        <p:tav tm="100000">
                                          <p:val>
                                            <p:fltVal val="0"/>
                                          </p:val>
                                        </p:tav>
                                      </p:tavLst>
                                    </p:anim>
                                    <p:anim calcmode="lin" valueType="num">
                                      <p:cBhvr>
                                        <p:cTn id="110" dur="500"/>
                                        <p:tgtEl>
                                          <p:spTgt spid="155"/>
                                        </p:tgtEl>
                                        <p:attrNameLst>
                                          <p:attrName>ppt_h</p:attrName>
                                        </p:attrNameLst>
                                      </p:cBhvr>
                                      <p:tavLst>
                                        <p:tav tm="0">
                                          <p:val>
                                            <p:strVal val="ppt_h"/>
                                          </p:val>
                                        </p:tav>
                                        <p:tav tm="100000">
                                          <p:val>
                                            <p:fltVal val="0"/>
                                          </p:val>
                                        </p:tav>
                                      </p:tavLst>
                                    </p:anim>
                                    <p:animEffect transition="out" filter="fade">
                                      <p:cBhvr>
                                        <p:cTn id="111" dur="500"/>
                                        <p:tgtEl>
                                          <p:spTgt spid="155"/>
                                        </p:tgtEl>
                                      </p:cBhvr>
                                    </p:animEffect>
                                    <p:set>
                                      <p:cBhvr>
                                        <p:cTn id="112" dur="1" fill="hold">
                                          <p:stCondLst>
                                            <p:cond delay="499"/>
                                          </p:stCondLst>
                                        </p:cTn>
                                        <p:tgtEl>
                                          <p:spTgt spid="155"/>
                                        </p:tgtEl>
                                        <p:attrNameLst>
                                          <p:attrName>style.visibility</p:attrName>
                                        </p:attrNameLst>
                                      </p:cBhvr>
                                      <p:to>
                                        <p:strVal val="hidden"/>
                                      </p:to>
                                    </p:set>
                                  </p:childTnLst>
                                </p:cTn>
                              </p:par>
                            </p:childTnLst>
                          </p:cTn>
                        </p:par>
                        <p:par>
                          <p:cTn id="113" fill="hold">
                            <p:stCondLst>
                              <p:cond delay="4000"/>
                            </p:stCondLst>
                            <p:childTnLst>
                              <p:par>
                                <p:cTn id="114" presetID="9" presetClass="entr" presetSubtype="0" fill="hold" grpId="0" nodeType="afterEffect">
                                  <p:stCondLst>
                                    <p:cond delay="0"/>
                                  </p:stCondLst>
                                  <p:childTnLst>
                                    <p:set>
                                      <p:cBhvr>
                                        <p:cTn id="115" dur="1" fill="hold">
                                          <p:stCondLst>
                                            <p:cond delay="0"/>
                                          </p:stCondLst>
                                        </p:cTn>
                                        <p:tgtEl>
                                          <p:spTgt spid="154"/>
                                        </p:tgtEl>
                                        <p:attrNameLst>
                                          <p:attrName>style.visibility</p:attrName>
                                        </p:attrNameLst>
                                      </p:cBhvr>
                                      <p:to>
                                        <p:strVal val="visible"/>
                                      </p:to>
                                    </p:set>
                                    <p:animEffect transition="in" filter="dissolve">
                                      <p:cBhvr>
                                        <p:cTn id="116" dur="500"/>
                                        <p:tgtEl>
                                          <p:spTgt spid="154"/>
                                        </p:tgtEl>
                                      </p:cBhvr>
                                    </p:animEffect>
                                  </p:childTnLst>
                                  <p:subTnLst>
                                    <p:audio>
                                      <p:cMediaNode>
                                        <p:cTn display="0" masterRel="sameClick">
                                          <p:stCondLst>
                                            <p:cond evt="begin" delay="0">
                                              <p:tn val="114"/>
                                            </p:cond>
                                          </p:stCondLst>
                                          <p:endCondLst>
                                            <p:cond evt="onStopAudio" delay="0">
                                              <p:tgtEl>
                                                <p:sldTgt/>
                                              </p:tgtEl>
                                            </p:cond>
                                          </p:endCondLst>
                                        </p:cTn>
                                        <p:tgtEl>
                                          <p:sndTgt r:embed="rId6" name="camera.wav"/>
                                        </p:tgtEl>
                                      </p:cMediaNode>
                                    </p:audio>
                                  </p:subTnLst>
                                </p:cTn>
                              </p:par>
                            </p:childTnLst>
                          </p:cTn>
                        </p:par>
                        <p:par>
                          <p:cTn id="117" fill="hold">
                            <p:stCondLst>
                              <p:cond delay="4500"/>
                            </p:stCondLst>
                            <p:childTnLst>
                              <p:par>
                                <p:cTn id="118" presetID="53" presetClass="exit" presetSubtype="0" fill="hold" grpId="1" nodeType="afterEffect">
                                  <p:stCondLst>
                                    <p:cond delay="0"/>
                                  </p:stCondLst>
                                  <p:childTnLst>
                                    <p:anim calcmode="lin" valueType="num">
                                      <p:cBhvr>
                                        <p:cTn id="119" dur="500"/>
                                        <p:tgtEl>
                                          <p:spTgt spid="154"/>
                                        </p:tgtEl>
                                        <p:attrNameLst>
                                          <p:attrName>ppt_w</p:attrName>
                                        </p:attrNameLst>
                                      </p:cBhvr>
                                      <p:tavLst>
                                        <p:tav tm="0">
                                          <p:val>
                                            <p:strVal val="ppt_w"/>
                                          </p:val>
                                        </p:tav>
                                        <p:tav tm="100000">
                                          <p:val>
                                            <p:fltVal val="0"/>
                                          </p:val>
                                        </p:tav>
                                      </p:tavLst>
                                    </p:anim>
                                    <p:anim calcmode="lin" valueType="num">
                                      <p:cBhvr>
                                        <p:cTn id="120" dur="500"/>
                                        <p:tgtEl>
                                          <p:spTgt spid="154"/>
                                        </p:tgtEl>
                                        <p:attrNameLst>
                                          <p:attrName>ppt_h</p:attrName>
                                        </p:attrNameLst>
                                      </p:cBhvr>
                                      <p:tavLst>
                                        <p:tav tm="0">
                                          <p:val>
                                            <p:strVal val="ppt_h"/>
                                          </p:val>
                                        </p:tav>
                                        <p:tav tm="100000">
                                          <p:val>
                                            <p:fltVal val="0"/>
                                          </p:val>
                                        </p:tav>
                                      </p:tavLst>
                                    </p:anim>
                                    <p:animEffect transition="out" filter="fade">
                                      <p:cBhvr>
                                        <p:cTn id="121" dur="500"/>
                                        <p:tgtEl>
                                          <p:spTgt spid="154"/>
                                        </p:tgtEl>
                                      </p:cBhvr>
                                    </p:animEffect>
                                    <p:set>
                                      <p:cBhvr>
                                        <p:cTn id="122" dur="1" fill="hold">
                                          <p:stCondLst>
                                            <p:cond delay="499"/>
                                          </p:stCondLst>
                                        </p:cTn>
                                        <p:tgtEl>
                                          <p:spTgt spid="154"/>
                                        </p:tgtEl>
                                        <p:attrNameLst>
                                          <p:attrName>style.visibility</p:attrName>
                                        </p:attrNameLst>
                                      </p:cBhvr>
                                      <p:to>
                                        <p:strVal val="hidden"/>
                                      </p:to>
                                    </p:set>
                                  </p:childTnLst>
                                </p:cTn>
                              </p:par>
                            </p:childTnLst>
                          </p:cTn>
                        </p:par>
                        <p:par>
                          <p:cTn id="123" fill="hold">
                            <p:stCondLst>
                              <p:cond delay="5000"/>
                            </p:stCondLst>
                            <p:childTnLst>
                              <p:par>
                                <p:cTn id="124" presetID="9" presetClass="entr" presetSubtype="0" fill="hold" grpId="0" nodeType="afterEffect">
                                  <p:stCondLst>
                                    <p:cond delay="0"/>
                                  </p:stCondLst>
                                  <p:childTnLst>
                                    <p:set>
                                      <p:cBhvr>
                                        <p:cTn id="125" dur="1" fill="hold">
                                          <p:stCondLst>
                                            <p:cond delay="0"/>
                                          </p:stCondLst>
                                        </p:cTn>
                                        <p:tgtEl>
                                          <p:spTgt spid="153"/>
                                        </p:tgtEl>
                                        <p:attrNameLst>
                                          <p:attrName>style.visibility</p:attrName>
                                        </p:attrNameLst>
                                      </p:cBhvr>
                                      <p:to>
                                        <p:strVal val="visible"/>
                                      </p:to>
                                    </p:set>
                                    <p:animEffect transition="in" filter="dissolve">
                                      <p:cBhvr>
                                        <p:cTn id="126" dur="500"/>
                                        <p:tgtEl>
                                          <p:spTgt spid="153"/>
                                        </p:tgtEl>
                                      </p:cBhvr>
                                    </p:animEffect>
                                  </p:childTnLst>
                                  <p:subTnLst>
                                    <p:audio>
                                      <p:cMediaNode>
                                        <p:cTn display="0" masterRel="sameClick">
                                          <p:stCondLst>
                                            <p:cond evt="begin" delay="0">
                                              <p:tn val="124"/>
                                            </p:cond>
                                          </p:stCondLst>
                                          <p:endCondLst>
                                            <p:cond evt="onStopAudio" delay="0">
                                              <p:tgtEl>
                                                <p:sldTgt/>
                                              </p:tgtEl>
                                            </p:cond>
                                          </p:endCondLst>
                                        </p:cTn>
                                        <p:tgtEl>
                                          <p:sndTgt r:embed="rId6" name="camera.wav"/>
                                        </p:tgtEl>
                                      </p:cMediaNode>
                                    </p:audio>
                                  </p:subTnLst>
                                </p:cTn>
                              </p:par>
                            </p:childTnLst>
                          </p:cTn>
                        </p:par>
                        <p:par>
                          <p:cTn id="127" fill="hold">
                            <p:stCondLst>
                              <p:cond delay="5500"/>
                            </p:stCondLst>
                            <p:childTnLst>
                              <p:par>
                                <p:cTn id="128" presetID="53" presetClass="exit" presetSubtype="0" fill="hold" grpId="1" nodeType="afterEffect">
                                  <p:stCondLst>
                                    <p:cond delay="0"/>
                                  </p:stCondLst>
                                  <p:childTnLst>
                                    <p:anim calcmode="lin" valueType="num">
                                      <p:cBhvr>
                                        <p:cTn id="129" dur="500"/>
                                        <p:tgtEl>
                                          <p:spTgt spid="153"/>
                                        </p:tgtEl>
                                        <p:attrNameLst>
                                          <p:attrName>ppt_w</p:attrName>
                                        </p:attrNameLst>
                                      </p:cBhvr>
                                      <p:tavLst>
                                        <p:tav tm="0">
                                          <p:val>
                                            <p:strVal val="ppt_w"/>
                                          </p:val>
                                        </p:tav>
                                        <p:tav tm="100000">
                                          <p:val>
                                            <p:fltVal val="0"/>
                                          </p:val>
                                        </p:tav>
                                      </p:tavLst>
                                    </p:anim>
                                    <p:anim calcmode="lin" valueType="num">
                                      <p:cBhvr>
                                        <p:cTn id="130" dur="500"/>
                                        <p:tgtEl>
                                          <p:spTgt spid="153"/>
                                        </p:tgtEl>
                                        <p:attrNameLst>
                                          <p:attrName>ppt_h</p:attrName>
                                        </p:attrNameLst>
                                      </p:cBhvr>
                                      <p:tavLst>
                                        <p:tav tm="0">
                                          <p:val>
                                            <p:strVal val="ppt_h"/>
                                          </p:val>
                                        </p:tav>
                                        <p:tav tm="100000">
                                          <p:val>
                                            <p:fltVal val="0"/>
                                          </p:val>
                                        </p:tav>
                                      </p:tavLst>
                                    </p:anim>
                                    <p:animEffect transition="out" filter="fade">
                                      <p:cBhvr>
                                        <p:cTn id="131" dur="500"/>
                                        <p:tgtEl>
                                          <p:spTgt spid="153"/>
                                        </p:tgtEl>
                                      </p:cBhvr>
                                    </p:animEffect>
                                    <p:set>
                                      <p:cBhvr>
                                        <p:cTn id="132" dur="1" fill="hold">
                                          <p:stCondLst>
                                            <p:cond delay="499"/>
                                          </p:stCondLst>
                                        </p:cTn>
                                        <p:tgtEl>
                                          <p:spTgt spid="153"/>
                                        </p:tgtEl>
                                        <p:attrNameLst>
                                          <p:attrName>style.visibility</p:attrName>
                                        </p:attrNameLst>
                                      </p:cBhvr>
                                      <p:to>
                                        <p:strVal val="hidden"/>
                                      </p:to>
                                    </p:set>
                                  </p:childTnLst>
                                </p:cTn>
                              </p:par>
                            </p:childTnLst>
                          </p:cTn>
                        </p:par>
                        <p:par>
                          <p:cTn id="133" fill="hold">
                            <p:stCondLst>
                              <p:cond delay="6000"/>
                            </p:stCondLst>
                            <p:childTnLst>
                              <p:par>
                                <p:cTn id="134" presetID="9" presetClass="entr" presetSubtype="0" fill="hold" grpId="0" nodeType="afterEffect">
                                  <p:stCondLst>
                                    <p:cond delay="0"/>
                                  </p:stCondLst>
                                  <p:childTnLst>
                                    <p:set>
                                      <p:cBhvr>
                                        <p:cTn id="135" dur="1" fill="hold">
                                          <p:stCondLst>
                                            <p:cond delay="0"/>
                                          </p:stCondLst>
                                        </p:cTn>
                                        <p:tgtEl>
                                          <p:spTgt spid="152"/>
                                        </p:tgtEl>
                                        <p:attrNameLst>
                                          <p:attrName>style.visibility</p:attrName>
                                        </p:attrNameLst>
                                      </p:cBhvr>
                                      <p:to>
                                        <p:strVal val="visible"/>
                                      </p:to>
                                    </p:set>
                                    <p:animEffect transition="in" filter="dissolve">
                                      <p:cBhvr>
                                        <p:cTn id="136" dur="500"/>
                                        <p:tgtEl>
                                          <p:spTgt spid="152"/>
                                        </p:tgtEl>
                                      </p:cBhvr>
                                    </p:animEffect>
                                  </p:childTnLst>
                                  <p:subTnLst>
                                    <p:audio>
                                      <p:cMediaNode>
                                        <p:cTn display="0" masterRel="sameClick">
                                          <p:stCondLst>
                                            <p:cond evt="begin" delay="0">
                                              <p:tn val="134"/>
                                            </p:cond>
                                          </p:stCondLst>
                                          <p:endCondLst>
                                            <p:cond evt="onStopAudio" delay="0">
                                              <p:tgtEl>
                                                <p:sldTgt/>
                                              </p:tgtEl>
                                            </p:cond>
                                          </p:endCondLst>
                                        </p:cTn>
                                        <p:tgtEl>
                                          <p:sndTgt r:embed="rId6" name="camera.wav"/>
                                        </p:tgtEl>
                                      </p:cMediaNode>
                                    </p:audio>
                                  </p:subTnLst>
                                </p:cTn>
                              </p:par>
                            </p:childTnLst>
                          </p:cTn>
                        </p:par>
                        <p:par>
                          <p:cTn id="137" fill="hold">
                            <p:stCondLst>
                              <p:cond delay="6500"/>
                            </p:stCondLst>
                            <p:childTnLst>
                              <p:par>
                                <p:cTn id="138" presetID="53" presetClass="exit" presetSubtype="0" fill="hold" grpId="1" nodeType="afterEffect">
                                  <p:stCondLst>
                                    <p:cond delay="0"/>
                                  </p:stCondLst>
                                  <p:childTnLst>
                                    <p:anim calcmode="lin" valueType="num">
                                      <p:cBhvr>
                                        <p:cTn id="139" dur="500"/>
                                        <p:tgtEl>
                                          <p:spTgt spid="152"/>
                                        </p:tgtEl>
                                        <p:attrNameLst>
                                          <p:attrName>ppt_w</p:attrName>
                                        </p:attrNameLst>
                                      </p:cBhvr>
                                      <p:tavLst>
                                        <p:tav tm="0">
                                          <p:val>
                                            <p:strVal val="ppt_w"/>
                                          </p:val>
                                        </p:tav>
                                        <p:tav tm="100000">
                                          <p:val>
                                            <p:fltVal val="0"/>
                                          </p:val>
                                        </p:tav>
                                      </p:tavLst>
                                    </p:anim>
                                    <p:anim calcmode="lin" valueType="num">
                                      <p:cBhvr>
                                        <p:cTn id="140" dur="500"/>
                                        <p:tgtEl>
                                          <p:spTgt spid="152"/>
                                        </p:tgtEl>
                                        <p:attrNameLst>
                                          <p:attrName>ppt_h</p:attrName>
                                        </p:attrNameLst>
                                      </p:cBhvr>
                                      <p:tavLst>
                                        <p:tav tm="0">
                                          <p:val>
                                            <p:strVal val="ppt_h"/>
                                          </p:val>
                                        </p:tav>
                                        <p:tav tm="100000">
                                          <p:val>
                                            <p:fltVal val="0"/>
                                          </p:val>
                                        </p:tav>
                                      </p:tavLst>
                                    </p:anim>
                                    <p:animEffect transition="out" filter="fade">
                                      <p:cBhvr>
                                        <p:cTn id="141" dur="500"/>
                                        <p:tgtEl>
                                          <p:spTgt spid="152"/>
                                        </p:tgtEl>
                                      </p:cBhvr>
                                    </p:animEffect>
                                    <p:set>
                                      <p:cBhvr>
                                        <p:cTn id="142" dur="1" fill="hold">
                                          <p:stCondLst>
                                            <p:cond delay="499"/>
                                          </p:stCondLst>
                                        </p:cTn>
                                        <p:tgtEl>
                                          <p:spTgt spid="152"/>
                                        </p:tgtEl>
                                        <p:attrNameLst>
                                          <p:attrName>style.visibility</p:attrName>
                                        </p:attrNameLst>
                                      </p:cBhvr>
                                      <p:to>
                                        <p:strVal val="hidden"/>
                                      </p:to>
                                    </p:set>
                                  </p:childTnLst>
                                </p:cTn>
                              </p:par>
                            </p:childTnLst>
                          </p:cTn>
                        </p:par>
                        <p:par>
                          <p:cTn id="143" fill="hold">
                            <p:stCondLst>
                              <p:cond delay="7000"/>
                            </p:stCondLst>
                            <p:childTnLst>
                              <p:par>
                                <p:cTn id="144" presetID="9" presetClass="entr" presetSubtype="0" fill="hold" grpId="0" nodeType="afterEffect">
                                  <p:stCondLst>
                                    <p:cond delay="0"/>
                                  </p:stCondLst>
                                  <p:childTnLst>
                                    <p:set>
                                      <p:cBhvr>
                                        <p:cTn id="145" dur="1" fill="hold">
                                          <p:stCondLst>
                                            <p:cond delay="0"/>
                                          </p:stCondLst>
                                        </p:cTn>
                                        <p:tgtEl>
                                          <p:spTgt spid="151"/>
                                        </p:tgtEl>
                                        <p:attrNameLst>
                                          <p:attrName>style.visibility</p:attrName>
                                        </p:attrNameLst>
                                      </p:cBhvr>
                                      <p:to>
                                        <p:strVal val="visible"/>
                                      </p:to>
                                    </p:set>
                                    <p:animEffect transition="in" filter="dissolve">
                                      <p:cBhvr>
                                        <p:cTn id="146" dur="500"/>
                                        <p:tgtEl>
                                          <p:spTgt spid="151"/>
                                        </p:tgtEl>
                                      </p:cBhvr>
                                    </p:animEffect>
                                  </p:childTnLst>
                                  <p:subTnLst>
                                    <p:audio>
                                      <p:cMediaNode>
                                        <p:cTn display="0" masterRel="sameClick">
                                          <p:stCondLst>
                                            <p:cond evt="begin" delay="0">
                                              <p:tn val="144"/>
                                            </p:cond>
                                          </p:stCondLst>
                                          <p:endCondLst>
                                            <p:cond evt="onStopAudio" delay="0">
                                              <p:tgtEl>
                                                <p:sldTgt/>
                                              </p:tgtEl>
                                            </p:cond>
                                          </p:endCondLst>
                                        </p:cTn>
                                        <p:tgtEl>
                                          <p:sndTgt r:embed="rId6" name="camera.wav"/>
                                        </p:tgtEl>
                                      </p:cMediaNode>
                                    </p:audio>
                                  </p:subTnLst>
                                </p:cTn>
                              </p:par>
                            </p:childTnLst>
                          </p:cTn>
                        </p:par>
                        <p:par>
                          <p:cTn id="147" fill="hold">
                            <p:stCondLst>
                              <p:cond delay="7500"/>
                            </p:stCondLst>
                            <p:childTnLst>
                              <p:par>
                                <p:cTn id="148" presetID="53" presetClass="exit" presetSubtype="0" fill="hold" grpId="1" nodeType="afterEffect">
                                  <p:stCondLst>
                                    <p:cond delay="0"/>
                                  </p:stCondLst>
                                  <p:childTnLst>
                                    <p:anim calcmode="lin" valueType="num">
                                      <p:cBhvr>
                                        <p:cTn id="149" dur="500"/>
                                        <p:tgtEl>
                                          <p:spTgt spid="151"/>
                                        </p:tgtEl>
                                        <p:attrNameLst>
                                          <p:attrName>ppt_w</p:attrName>
                                        </p:attrNameLst>
                                      </p:cBhvr>
                                      <p:tavLst>
                                        <p:tav tm="0">
                                          <p:val>
                                            <p:strVal val="ppt_w"/>
                                          </p:val>
                                        </p:tav>
                                        <p:tav tm="100000">
                                          <p:val>
                                            <p:fltVal val="0"/>
                                          </p:val>
                                        </p:tav>
                                      </p:tavLst>
                                    </p:anim>
                                    <p:anim calcmode="lin" valueType="num">
                                      <p:cBhvr>
                                        <p:cTn id="150" dur="500"/>
                                        <p:tgtEl>
                                          <p:spTgt spid="151"/>
                                        </p:tgtEl>
                                        <p:attrNameLst>
                                          <p:attrName>ppt_h</p:attrName>
                                        </p:attrNameLst>
                                      </p:cBhvr>
                                      <p:tavLst>
                                        <p:tav tm="0">
                                          <p:val>
                                            <p:strVal val="ppt_h"/>
                                          </p:val>
                                        </p:tav>
                                        <p:tav tm="100000">
                                          <p:val>
                                            <p:fltVal val="0"/>
                                          </p:val>
                                        </p:tav>
                                      </p:tavLst>
                                    </p:anim>
                                    <p:animEffect transition="out" filter="fade">
                                      <p:cBhvr>
                                        <p:cTn id="151" dur="500"/>
                                        <p:tgtEl>
                                          <p:spTgt spid="151"/>
                                        </p:tgtEl>
                                      </p:cBhvr>
                                    </p:animEffect>
                                    <p:set>
                                      <p:cBhvr>
                                        <p:cTn id="152" dur="1" fill="hold">
                                          <p:stCondLst>
                                            <p:cond delay="499"/>
                                          </p:stCondLst>
                                        </p:cTn>
                                        <p:tgtEl>
                                          <p:spTgt spid="151"/>
                                        </p:tgtEl>
                                        <p:attrNameLst>
                                          <p:attrName>style.visibility</p:attrName>
                                        </p:attrNameLst>
                                      </p:cBhvr>
                                      <p:to>
                                        <p:strVal val="hidden"/>
                                      </p:to>
                                    </p:set>
                                  </p:childTnLst>
                                </p:cTn>
                              </p:par>
                            </p:childTnLst>
                          </p:cTn>
                        </p:par>
                        <p:par>
                          <p:cTn id="153" fill="hold">
                            <p:stCondLst>
                              <p:cond delay="8000"/>
                            </p:stCondLst>
                            <p:childTnLst>
                              <p:par>
                                <p:cTn id="154" presetID="9" presetClass="entr" presetSubtype="0" fill="hold" grpId="0" nodeType="afterEffect">
                                  <p:stCondLst>
                                    <p:cond delay="0"/>
                                  </p:stCondLst>
                                  <p:childTnLst>
                                    <p:set>
                                      <p:cBhvr>
                                        <p:cTn id="155" dur="1" fill="hold">
                                          <p:stCondLst>
                                            <p:cond delay="0"/>
                                          </p:stCondLst>
                                        </p:cTn>
                                        <p:tgtEl>
                                          <p:spTgt spid="150"/>
                                        </p:tgtEl>
                                        <p:attrNameLst>
                                          <p:attrName>style.visibility</p:attrName>
                                        </p:attrNameLst>
                                      </p:cBhvr>
                                      <p:to>
                                        <p:strVal val="visible"/>
                                      </p:to>
                                    </p:set>
                                    <p:animEffect transition="in" filter="dissolve">
                                      <p:cBhvr>
                                        <p:cTn id="156" dur="500"/>
                                        <p:tgtEl>
                                          <p:spTgt spid="150"/>
                                        </p:tgtEl>
                                      </p:cBhvr>
                                    </p:animEffect>
                                  </p:childTnLst>
                                  <p:subTnLst>
                                    <p:audio>
                                      <p:cMediaNode>
                                        <p:cTn display="0" masterRel="sameClick">
                                          <p:stCondLst>
                                            <p:cond evt="begin" delay="0">
                                              <p:tn val="154"/>
                                            </p:cond>
                                          </p:stCondLst>
                                          <p:endCondLst>
                                            <p:cond evt="onStopAudio" delay="0">
                                              <p:tgtEl>
                                                <p:sldTgt/>
                                              </p:tgtEl>
                                            </p:cond>
                                          </p:endCondLst>
                                        </p:cTn>
                                        <p:tgtEl>
                                          <p:sndTgt r:embed="rId6" name="camera.wav"/>
                                        </p:tgtEl>
                                      </p:cMediaNode>
                                    </p:audio>
                                  </p:subTnLst>
                                </p:cTn>
                              </p:par>
                            </p:childTnLst>
                          </p:cTn>
                        </p:par>
                        <p:par>
                          <p:cTn id="157" fill="hold">
                            <p:stCondLst>
                              <p:cond delay="8500"/>
                            </p:stCondLst>
                            <p:childTnLst>
                              <p:par>
                                <p:cTn id="158" presetID="53" presetClass="exit" presetSubtype="0" fill="hold" grpId="1" nodeType="afterEffect">
                                  <p:stCondLst>
                                    <p:cond delay="0"/>
                                  </p:stCondLst>
                                  <p:childTnLst>
                                    <p:anim calcmode="lin" valueType="num">
                                      <p:cBhvr>
                                        <p:cTn id="159" dur="500"/>
                                        <p:tgtEl>
                                          <p:spTgt spid="150"/>
                                        </p:tgtEl>
                                        <p:attrNameLst>
                                          <p:attrName>ppt_w</p:attrName>
                                        </p:attrNameLst>
                                      </p:cBhvr>
                                      <p:tavLst>
                                        <p:tav tm="0">
                                          <p:val>
                                            <p:strVal val="ppt_w"/>
                                          </p:val>
                                        </p:tav>
                                        <p:tav tm="100000">
                                          <p:val>
                                            <p:fltVal val="0"/>
                                          </p:val>
                                        </p:tav>
                                      </p:tavLst>
                                    </p:anim>
                                    <p:anim calcmode="lin" valueType="num">
                                      <p:cBhvr>
                                        <p:cTn id="160" dur="500"/>
                                        <p:tgtEl>
                                          <p:spTgt spid="150"/>
                                        </p:tgtEl>
                                        <p:attrNameLst>
                                          <p:attrName>ppt_h</p:attrName>
                                        </p:attrNameLst>
                                      </p:cBhvr>
                                      <p:tavLst>
                                        <p:tav tm="0">
                                          <p:val>
                                            <p:strVal val="ppt_h"/>
                                          </p:val>
                                        </p:tav>
                                        <p:tav tm="100000">
                                          <p:val>
                                            <p:fltVal val="0"/>
                                          </p:val>
                                        </p:tav>
                                      </p:tavLst>
                                    </p:anim>
                                    <p:animEffect transition="out" filter="fade">
                                      <p:cBhvr>
                                        <p:cTn id="161" dur="500"/>
                                        <p:tgtEl>
                                          <p:spTgt spid="150"/>
                                        </p:tgtEl>
                                      </p:cBhvr>
                                    </p:animEffect>
                                    <p:set>
                                      <p:cBhvr>
                                        <p:cTn id="162" dur="1" fill="hold">
                                          <p:stCondLst>
                                            <p:cond delay="499"/>
                                          </p:stCondLst>
                                        </p:cTn>
                                        <p:tgtEl>
                                          <p:spTgt spid="150"/>
                                        </p:tgtEl>
                                        <p:attrNameLst>
                                          <p:attrName>style.visibility</p:attrName>
                                        </p:attrNameLst>
                                      </p:cBhvr>
                                      <p:to>
                                        <p:strVal val="hidden"/>
                                      </p:to>
                                    </p:set>
                                  </p:childTnLst>
                                </p:cTn>
                              </p:par>
                            </p:childTnLst>
                          </p:cTn>
                        </p:par>
                        <p:par>
                          <p:cTn id="163" fill="hold">
                            <p:stCondLst>
                              <p:cond delay="9000"/>
                            </p:stCondLst>
                            <p:childTnLst>
                              <p:par>
                                <p:cTn id="164" presetID="9" presetClass="entr" presetSubtype="0" fill="hold" grpId="0" nodeType="afterEffect">
                                  <p:stCondLst>
                                    <p:cond delay="0"/>
                                  </p:stCondLst>
                                  <p:childTnLst>
                                    <p:set>
                                      <p:cBhvr>
                                        <p:cTn id="165" dur="1" fill="hold">
                                          <p:stCondLst>
                                            <p:cond delay="0"/>
                                          </p:stCondLst>
                                        </p:cTn>
                                        <p:tgtEl>
                                          <p:spTgt spid="149"/>
                                        </p:tgtEl>
                                        <p:attrNameLst>
                                          <p:attrName>style.visibility</p:attrName>
                                        </p:attrNameLst>
                                      </p:cBhvr>
                                      <p:to>
                                        <p:strVal val="visible"/>
                                      </p:to>
                                    </p:set>
                                    <p:animEffect transition="in" filter="dissolve">
                                      <p:cBhvr>
                                        <p:cTn id="166" dur="500"/>
                                        <p:tgtEl>
                                          <p:spTgt spid="149"/>
                                        </p:tgtEl>
                                      </p:cBhvr>
                                    </p:animEffect>
                                  </p:childTnLst>
                                  <p:subTnLst>
                                    <p:audio>
                                      <p:cMediaNode>
                                        <p:cTn display="0" masterRel="sameClick">
                                          <p:stCondLst>
                                            <p:cond evt="begin" delay="0">
                                              <p:tn val="164"/>
                                            </p:cond>
                                          </p:stCondLst>
                                          <p:endCondLst>
                                            <p:cond evt="onStopAudio" delay="0">
                                              <p:tgtEl>
                                                <p:sldTgt/>
                                              </p:tgtEl>
                                            </p:cond>
                                          </p:endCondLst>
                                        </p:cTn>
                                        <p:tgtEl>
                                          <p:sndTgt r:embed="rId6" name="camera.wav"/>
                                        </p:tgtEl>
                                      </p:cMediaNode>
                                    </p:audio>
                                  </p:subTnLst>
                                </p:cTn>
                              </p:par>
                            </p:childTnLst>
                          </p:cTn>
                        </p:par>
                        <p:par>
                          <p:cTn id="167" fill="hold">
                            <p:stCondLst>
                              <p:cond delay="9500"/>
                            </p:stCondLst>
                            <p:childTnLst>
                              <p:par>
                                <p:cTn id="168" presetID="53" presetClass="exit" presetSubtype="0" fill="hold" grpId="1" nodeType="afterEffect">
                                  <p:stCondLst>
                                    <p:cond delay="0"/>
                                  </p:stCondLst>
                                  <p:childTnLst>
                                    <p:anim calcmode="lin" valueType="num">
                                      <p:cBhvr>
                                        <p:cTn id="169" dur="500"/>
                                        <p:tgtEl>
                                          <p:spTgt spid="149"/>
                                        </p:tgtEl>
                                        <p:attrNameLst>
                                          <p:attrName>ppt_w</p:attrName>
                                        </p:attrNameLst>
                                      </p:cBhvr>
                                      <p:tavLst>
                                        <p:tav tm="0">
                                          <p:val>
                                            <p:strVal val="ppt_w"/>
                                          </p:val>
                                        </p:tav>
                                        <p:tav tm="100000">
                                          <p:val>
                                            <p:fltVal val="0"/>
                                          </p:val>
                                        </p:tav>
                                      </p:tavLst>
                                    </p:anim>
                                    <p:anim calcmode="lin" valueType="num">
                                      <p:cBhvr>
                                        <p:cTn id="170" dur="500"/>
                                        <p:tgtEl>
                                          <p:spTgt spid="149"/>
                                        </p:tgtEl>
                                        <p:attrNameLst>
                                          <p:attrName>ppt_h</p:attrName>
                                        </p:attrNameLst>
                                      </p:cBhvr>
                                      <p:tavLst>
                                        <p:tav tm="0">
                                          <p:val>
                                            <p:strVal val="ppt_h"/>
                                          </p:val>
                                        </p:tav>
                                        <p:tav tm="100000">
                                          <p:val>
                                            <p:fltVal val="0"/>
                                          </p:val>
                                        </p:tav>
                                      </p:tavLst>
                                    </p:anim>
                                    <p:animEffect transition="out" filter="fade">
                                      <p:cBhvr>
                                        <p:cTn id="171" dur="500"/>
                                        <p:tgtEl>
                                          <p:spTgt spid="149"/>
                                        </p:tgtEl>
                                      </p:cBhvr>
                                    </p:animEffect>
                                    <p:set>
                                      <p:cBhvr>
                                        <p:cTn id="172" dur="1" fill="hold">
                                          <p:stCondLst>
                                            <p:cond delay="499"/>
                                          </p:stCondLst>
                                        </p:cTn>
                                        <p:tgtEl>
                                          <p:spTgt spid="149"/>
                                        </p:tgtEl>
                                        <p:attrNameLst>
                                          <p:attrName>style.visibility</p:attrName>
                                        </p:attrNameLst>
                                      </p:cBhvr>
                                      <p:to>
                                        <p:strVal val="hidden"/>
                                      </p:to>
                                    </p:set>
                                  </p:childTnLst>
                                </p:cTn>
                              </p:par>
                            </p:childTnLst>
                          </p:cTn>
                        </p:par>
                        <p:par>
                          <p:cTn id="173" fill="hold">
                            <p:stCondLst>
                              <p:cond delay="10000"/>
                            </p:stCondLst>
                            <p:childTnLst>
                              <p:par>
                                <p:cTn id="174" presetID="9" presetClass="entr" presetSubtype="0" fill="hold" grpId="0" nodeType="afterEffect">
                                  <p:stCondLst>
                                    <p:cond delay="0"/>
                                  </p:stCondLst>
                                  <p:childTnLst>
                                    <p:set>
                                      <p:cBhvr>
                                        <p:cTn id="175" dur="1" fill="hold">
                                          <p:stCondLst>
                                            <p:cond delay="0"/>
                                          </p:stCondLst>
                                        </p:cTn>
                                        <p:tgtEl>
                                          <p:spTgt spid="148"/>
                                        </p:tgtEl>
                                        <p:attrNameLst>
                                          <p:attrName>style.visibility</p:attrName>
                                        </p:attrNameLst>
                                      </p:cBhvr>
                                      <p:to>
                                        <p:strVal val="visible"/>
                                      </p:to>
                                    </p:set>
                                    <p:animEffect transition="in" filter="dissolve">
                                      <p:cBhvr>
                                        <p:cTn id="176" dur="500"/>
                                        <p:tgtEl>
                                          <p:spTgt spid="148"/>
                                        </p:tgtEl>
                                      </p:cBhvr>
                                    </p:animEffect>
                                  </p:childTnLst>
                                  <p:subTnLst>
                                    <p:audio>
                                      <p:cMediaNode>
                                        <p:cTn display="0" masterRel="sameClick">
                                          <p:stCondLst>
                                            <p:cond evt="begin" delay="0">
                                              <p:tn val="174"/>
                                            </p:cond>
                                          </p:stCondLst>
                                          <p:endCondLst>
                                            <p:cond evt="onStopAudio" delay="0">
                                              <p:tgtEl>
                                                <p:sldTgt/>
                                              </p:tgtEl>
                                            </p:cond>
                                          </p:endCondLst>
                                        </p:cTn>
                                        <p:tgtEl>
                                          <p:sndTgt r:embed="rId6" name="camera.wav"/>
                                        </p:tgtEl>
                                      </p:cMediaNode>
                                    </p:audio>
                                  </p:subTnLst>
                                </p:cTn>
                              </p:par>
                            </p:childTnLst>
                          </p:cTn>
                        </p:par>
                        <p:par>
                          <p:cTn id="177" fill="hold">
                            <p:stCondLst>
                              <p:cond delay="10500"/>
                            </p:stCondLst>
                            <p:childTnLst>
                              <p:par>
                                <p:cTn id="178" presetID="53" presetClass="exit" presetSubtype="0" fill="hold" grpId="1" nodeType="afterEffect">
                                  <p:stCondLst>
                                    <p:cond delay="0"/>
                                  </p:stCondLst>
                                  <p:childTnLst>
                                    <p:anim calcmode="lin" valueType="num">
                                      <p:cBhvr>
                                        <p:cTn id="179" dur="500"/>
                                        <p:tgtEl>
                                          <p:spTgt spid="148"/>
                                        </p:tgtEl>
                                        <p:attrNameLst>
                                          <p:attrName>ppt_w</p:attrName>
                                        </p:attrNameLst>
                                      </p:cBhvr>
                                      <p:tavLst>
                                        <p:tav tm="0">
                                          <p:val>
                                            <p:strVal val="ppt_w"/>
                                          </p:val>
                                        </p:tav>
                                        <p:tav tm="100000">
                                          <p:val>
                                            <p:fltVal val="0"/>
                                          </p:val>
                                        </p:tav>
                                      </p:tavLst>
                                    </p:anim>
                                    <p:anim calcmode="lin" valueType="num">
                                      <p:cBhvr>
                                        <p:cTn id="180" dur="500"/>
                                        <p:tgtEl>
                                          <p:spTgt spid="148"/>
                                        </p:tgtEl>
                                        <p:attrNameLst>
                                          <p:attrName>ppt_h</p:attrName>
                                        </p:attrNameLst>
                                      </p:cBhvr>
                                      <p:tavLst>
                                        <p:tav tm="0">
                                          <p:val>
                                            <p:strVal val="ppt_h"/>
                                          </p:val>
                                        </p:tav>
                                        <p:tav tm="100000">
                                          <p:val>
                                            <p:fltVal val="0"/>
                                          </p:val>
                                        </p:tav>
                                      </p:tavLst>
                                    </p:anim>
                                    <p:animEffect transition="out" filter="fade">
                                      <p:cBhvr>
                                        <p:cTn id="181" dur="500"/>
                                        <p:tgtEl>
                                          <p:spTgt spid="148"/>
                                        </p:tgtEl>
                                      </p:cBhvr>
                                    </p:animEffect>
                                    <p:set>
                                      <p:cBhvr>
                                        <p:cTn id="182" dur="1" fill="hold">
                                          <p:stCondLst>
                                            <p:cond delay="499"/>
                                          </p:stCondLst>
                                        </p:cTn>
                                        <p:tgtEl>
                                          <p:spTgt spid="148"/>
                                        </p:tgtEl>
                                        <p:attrNameLst>
                                          <p:attrName>style.visibility</p:attrName>
                                        </p:attrNameLst>
                                      </p:cBhvr>
                                      <p:to>
                                        <p:strVal val="hidden"/>
                                      </p:to>
                                    </p:set>
                                  </p:childTnLst>
                                </p:cTn>
                              </p:par>
                              <p:par>
                                <p:cTn id="183" presetID="53" presetClass="entr" presetSubtype="0" fill="hold" nodeType="withEffect">
                                  <p:stCondLst>
                                    <p:cond delay="0"/>
                                  </p:stCondLst>
                                  <p:childTnLst>
                                    <p:set>
                                      <p:cBhvr>
                                        <p:cTn id="184" dur="1" fill="hold">
                                          <p:stCondLst>
                                            <p:cond delay="0"/>
                                          </p:stCondLst>
                                        </p:cTn>
                                        <p:tgtEl>
                                          <p:spTgt spid="159"/>
                                        </p:tgtEl>
                                        <p:attrNameLst>
                                          <p:attrName>style.visibility</p:attrName>
                                        </p:attrNameLst>
                                      </p:cBhvr>
                                      <p:to>
                                        <p:strVal val="visible"/>
                                      </p:to>
                                    </p:set>
                                    <p:anim calcmode="lin" valueType="num">
                                      <p:cBhvr>
                                        <p:cTn id="185" dur="500" fill="hold"/>
                                        <p:tgtEl>
                                          <p:spTgt spid="159"/>
                                        </p:tgtEl>
                                        <p:attrNameLst>
                                          <p:attrName>ppt_w</p:attrName>
                                        </p:attrNameLst>
                                      </p:cBhvr>
                                      <p:tavLst>
                                        <p:tav tm="0">
                                          <p:val>
                                            <p:fltVal val="0"/>
                                          </p:val>
                                        </p:tav>
                                        <p:tav tm="100000">
                                          <p:val>
                                            <p:strVal val="#ppt_w"/>
                                          </p:val>
                                        </p:tav>
                                      </p:tavLst>
                                    </p:anim>
                                    <p:anim calcmode="lin" valueType="num">
                                      <p:cBhvr>
                                        <p:cTn id="186" dur="500" fill="hold"/>
                                        <p:tgtEl>
                                          <p:spTgt spid="159"/>
                                        </p:tgtEl>
                                        <p:attrNameLst>
                                          <p:attrName>ppt_h</p:attrName>
                                        </p:attrNameLst>
                                      </p:cBhvr>
                                      <p:tavLst>
                                        <p:tav tm="0">
                                          <p:val>
                                            <p:fltVal val="0"/>
                                          </p:val>
                                        </p:tav>
                                        <p:tav tm="100000">
                                          <p:val>
                                            <p:strVal val="#ppt_h"/>
                                          </p:val>
                                        </p:tav>
                                      </p:tavLst>
                                    </p:anim>
                                    <p:animEffect transition="in" filter="fade">
                                      <p:cBhvr>
                                        <p:cTn id="187" dur="500"/>
                                        <p:tgtEl>
                                          <p:spTgt spid="159"/>
                                        </p:tgtEl>
                                      </p:cBhvr>
                                    </p:animEffect>
                                  </p:childTnLst>
                                  <p:subTnLst>
                                    <p:audio>
                                      <p:cMediaNode>
                                        <p:cTn display="0" masterRel="sameClick">
                                          <p:stCondLst>
                                            <p:cond evt="begin" delay="0">
                                              <p:tn val="183"/>
                                            </p:cond>
                                          </p:stCondLst>
                                          <p:endCondLst>
                                            <p:cond evt="onStopAudio" delay="0">
                                              <p:tgtEl>
                                                <p:sldTgt/>
                                              </p:tgtEl>
                                            </p:cond>
                                          </p:endCondLst>
                                        </p:cTn>
                                        <p:tgtEl>
                                          <p:sndTgt r:embed="rId7" name="chimes.wav"/>
                                        </p:tgtEl>
                                      </p:cMediaNode>
                                    </p:audio>
                                  </p:subTnLst>
                                </p:cTn>
                              </p:par>
                            </p:childTnLst>
                          </p:cTn>
                        </p:par>
                      </p:childTnLst>
                    </p:cTn>
                  </p:par>
                  <p:par>
                    <p:cTn id="188" fill="hold">
                      <p:stCondLst>
                        <p:cond delay="indefinite"/>
                      </p:stCondLst>
                      <p:childTnLst>
                        <p:par>
                          <p:cTn id="189" fill="hold">
                            <p:stCondLst>
                              <p:cond delay="0"/>
                            </p:stCondLst>
                            <p:childTnLst>
                              <p:par>
                                <p:cTn id="190" presetID="2" presetClass="exit" presetSubtype="2" fill="hold" nodeType="clickEffect">
                                  <p:stCondLst>
                                    <p:cond delay="0"/>
                                  </p:stCondLst>
                                  <p:childTnLst>
                                    <p:anim calcmode="lin" valueType="num">
                                      <p:cBhvr additive="base">
                                        <p:cTn id="191" dur="500"/>
                                        <p:tgtEl>
                                          <p:spTgt spid="159"/>
                                        </p:tgtEl>
                                        <p:attrNameLst>
                                          <p:attrName>ppt_x</p:attrName>
                                        </p:attrNameLst>
                                      </p:cBhvr>
                                      <p:tavLst>
                                        <p:tav tm="0">
                                          <p:val>
                                            <p:strVal val="ppt_x"/>
                                          </p:val>
                                        </p:tav>
                                        <p:tav tm="100000">
                                          <p:val>
                                            <p:strVal val="1+ppt_w/2"/>
                                          </p:val>
                                        </p:tav>
                                      </p:tavLst>
                                    </p:anim>
                                    <p:anim calcmode="lin" valueType="num">
                                      <p:cBhvr additive="base">
                                        <p:cTn id="192" dur="500"/>
                                        <p:tgtEl>
                                          <p:spTgt spid="159"/>
                                        </p:tgtEl>
                                        <p:attrNameLst>
                                          <p:attrName>ppt_y</p:attrName>
                                        </p:attrNameLst>
                                      </p:cBhvr>
                                      <p:tavLst>
                                        <p:tav tm="0">
                                          <p:val>
                                            <p:strVal val="ppt_y"/>
                                          </p:val>
                                        </p:tav>
                                        <p:tav tm="100000">
                                          <p:val>
                                            <p:strVal val="ppt_y"/>
                                          </p:val>
                                        </p:tav>
                                      </p:tavLst>
                                    </p:anim>
                                    <p:set>
                                      <p:cBhvr>
                                        <p:cTn id="193" dur="1" fill="hold">
                                          <p:stCondLst>
                                            <p:cond delay="499"/>
                                          </p:stCondLst>
                                        </p:cTn>
                                        <p:tgtEl>
                                          <p:spTgt spid="159"/>
                                        </p:tgtEl>
                                        <p:attrNameLst>
                                          <p:attrName>style.visibility</p:attrName>
                                        </p:attrNameLst>
                                      </p:cBhvr>
                                      <p:to>
                                        <p:strVal val="hidden"/>
                                      </p:to>
                                    </p:set>
                                  </p:childTnLst>
                                </p:cTn>
                              </p:par>
                            </p:childTnLst>
                          </p:cTn>
                        </p:par>
                      </p:childTnLst>
                    </p:cTn>
                  </p:par>
                  <p:par>
                    <p:cTn id="194" fill="hold">
                      <p:stCondLst>
                        <p:cond delay="indefinite"/>
                      </p:stCondLst>
                      <p:childTnLst>
                        <p:par>
                          <p:cTn id="195" fill="hold">
                            <p:stCondLst>
                              <p:cond delay="0"/>
                            </p:stCondLst>
                            <p:childTnLst>
                              <p:par>
                                <p:cTn id="196" presetID="23" presetClass="emph" presetSubtype="0" fill="hold" grpId="0" nodeType="clickEffect">
                                  <p:stCondLst>
                                    <p:cond delay="0"/>
                                  </p:stCondLst>
                                  <p:iterate type="lt">
                                    <p:tmPct val="0"/>
                                  </p:iterate>
                                  <p:childTnLst>
                                    <p:animClr clrSpc="hsl" dir="cw">
                                      <p:cBhvr override="childStyle">
                                        <p:cTn id="197" dur="500" fill="hold"/>
                                        <p:tgtEl>
                                          <p:spTgt spid="140"/>
                                        </p:tgtEl>
                                        <p:attrNameLst>
                                          <p:attrName>style.color</p:attrName>
                                        </p:attrNameLst>
                                      </p:cBhvr>
                                      <p:by>
                                        <p:hsl h="10842353" s="0" l="0"/>
                                      </p:by>
                                    </p:animClr>
                                    <p:animClr clrSpc="hsl" dir="cw">
                                      <p:cBhvr>
                                        <p:cTn id="198" dur="500" fill="hold"/>
                                        <p:tgtEl>
                                          <p:spTgt spid="140"/>
                                        </p:tgtEl>
                                        <p:attrNameLst>
                                          <p:attrName>fillcolor</p:attrName>
                                        </p:attrNameLst>
                                      </p:cBhvr>
                                      <p:by>
                                        <p:hsl h="10842353" s="0" l="0"/>
                                      </p:by>
                                    </p:animClr>
                                    <p:animClr clrSpc="hsl" dir="cw">
                                      <p:cBhvr>
                                        <p:cTn id="199" dur="500" fill="hold"/>
                                        <p:tgtEl>
                                          <p:spTgt spid="140"/>
                                        </p:tgtEl>
                                        <p:attrNameLst>
                                          <p:attrName>stroke.color</p:attrName>
                                        </p:attrNameLst>
                                      </p:cBhvr>
                                      <p:by>
                                        <p:hsl h="10842353" s="0" l="0"/>
                                      </p:by>
                                    </p:animClr>
                                    <p:set>
                                      <p:cBhvr>
                                        <p:cTn id="200" dur="500" fill="hold"/>
                                        <p:tgtEl>
                                          <p:spTgt spid="140"/>
                                        </p:tgtEl>
                                        <p:attrNameLst>
                                          <p:attrName>fill.type</p:attrName>
                                        </p:attrNameLst>
                                      </p:cBhvr>
                                      <p:to>
                                        <p:strVal val="solid"/>
                                      </p:to>
                                    </p:set>
                                  </p:childTnLst>
                                  <p:subTnLst>
                                    <p:audio>
                                      <p:cMediaNode>
                                        <p:cTn display="0" masterRel="sameClick">
                                          <p:stCondLst>
                                            <p:cond evt="begin" delay="0">
                                              <p:tn val="196"/>
                                            </p:cond>
                                          </p:stCondLst>
                                          <p:endCondLst>
                                            <p:cond evt="onStopAudio" delay="0">
                                              <p:tgtEl>
                                                <p:sldTgt/>
                                              </p:tgtEl>
                                            </p:cond>
                                          </p:endCondLst>
                                        </p:cTn>
                                        <p:tgtEl>
                                          <p:sndTgt r:embed="rId8" name="FELIZ2.WAV"/>
                                        </p:tgtEl>
                                      </p:cMediaNode>
                                    </p:audio>
                                  </p:subTnLst>
                                </p:cTn>
                              </p:par>
                              <p:par>
                                <p:cTn id="201" presetID="34" presetClass="emph" presetSubtype="0" fill="hold" grpId="1" nodeType="withEffect">
                                  <p:stCondLst>
                                    <p:cond delay="0"/>
                                  </p:stCondLst>
                                  <p:iterate type="lt">
                                    <p:tmPct val="10000"/>
                                  </p:iterate>
                                  <p:childTnLst>
                                    <p:animMotion origin="layout" path="M -2.77778E-6 2.71605E-6 L -2.77778E-6 -0.07222 " pathEditMode="relative" rAng="0" ptsTypes="AA">
                                      <p:cBhvr>
                                        <p:cTn id="202" dur="250" accel="50000" decel="50000" autoRev="1" fill="hold">
                                          <p:stCondLst>
                                            <p:cond delay="0"/>
                                          </p:stCondLst>
                                        </p:cTn>
                                        <p:tgtEl>
                                          <p:spTgt spid="140"/>
                                        </p:tgtEl>
                                        <p:attrNameLst>
                                          <p:attrName>ppt_x</p:attrName>
                                          <p:attrName>ppt_y</p:attrName>
                                        </p:attrNameLst>
                                      </p:cBhvr>
                                      <p:rCtr x="0" y="-3611"/>
                                    </p:animMotion>
                                    <p:animRot by="1500000">
                                      <p:cBhvr>
                                        <p:cTn id="203" dur="125" fill="hold">
                                          <p:stCondLst>
                                            <p:cond delay="0"/>
                                          </p:stCondLst>
                                        </p:cTn>
                                        <p:tgtEl>
                                          <p:spTgt spid="140"/>
                                        </p:tgtEl>
                                        <p:attrNameLst>
                                          <p:attrName>r</p:attrName>
                                        </p:attrNameLst>
                                      </p:cBhvr>
                                    </p:animRot>
                                    <p:animRot by="-1500000">
                                      <p:cBhvr>
                                        <p:cTn id="204" dur="125" fill="hold">
                                          <p:stCondLst>
                                            <p:cond delay="125"/>
                                          </p:stCondLst>
                                        </p:cTn>
                                        <p:tgtEl>
                                          <p:spTgt spid="140"/>
                                        </p:tgtEl>
                                        <p:attrNameLst>
                                          <p:attrName>r</p:attrName>
                                        </p:attrNameLst>
                                      </p:cBhvr>
                                    </p:animRot>
                                    <p:animRot by="-1500000">
                                      <p:cBhvr>
                                        <p:cTn id="205" dur="125" fill="hold">
                                          <p:stCondLst>
                                            <p:cond delay="250"/>
                                          </p:stCondLst>
                                        </p:cTn>
                                        <p:tgtEl>
                                          <p:spTgt spid="140"/>
                                        </p:tgtEl>
                                        <p:attrNameLst>
                                          <p:attrName>r</p:attrName>
                                        </p:attrNameLst>
                                      </p:cBhvr>
                                    </p:animRot>
                                    <p:animRot by="1500000">
                                      <p:cBhvr>
                                        <p:cTn id="206" dur="125" fill="hold">
                                          <p:stCondLst>
                                            <p:cond delay="375"/>
                                          </p:stCondLst>
                                        </p:cTn>
                                        <p:tgtEl>
                                          <p:spTgt spid="140"/>
                                        </p:tgtEl>
                                        <p:attrNameLst>
                                          <p:attrName>r</p:attrName>
                                        </p:attrNameLst>
                                      </p:cBhvr>
                                    </p:animRot>
                                  </p:childTnLst>
                                </p:cTn>
                              </p:par>
                              <p:par>
                                <p:cTn id="207" presetID="21" presetClass="emph" presetSubtype="0" repeatCount="indefinite" fill="hold" grpId="0" nodeType="withEffect">
                                  <p:stCondLst>
                                    <p:cond delay="0"/>
                                  </p:stCondLst>
                                  <p:iterate type="lt">
                                    <p:tmPct val="0"/>
                                  </p:iterate>
                                  <p:childTnLst>
                                    <p:animClr clrSpc="hsl" dir="cw">
                                      <p:cBhvr override="childStyle">
                                        <p:cTn id="208" dur="500" fill="hold"/>
                                        <p:tgtEl>
                                          <p:spTgt spid="162"/>
                                        </p:tgtEl>
                                        <p:attrNameLst>
                                          <p:attrName>style.color</p:attrName>
                                        </p:attrNameLst>
                                      </p:cBhvr>
                                      <p:by>
                                        <p:hsl h="7200000" s="0" l="0"/>
                                      </p:by>
                                    </p:animClr>
                                    <p:animClr clrSpc="hsl" dir="cw">
                                      <p:cBhvr>
                                        <p:cTn id="209" dur="500" fill="hold"/>
                                        <p:tgtEl>
                                          <p:spTgt spid="162"/>
                                        </p:tgtEl>
                                        <p:attrNameLst>
                                          <p:attrName>fillcolor</p:attrName>
                                        </p:attrNameLst>
                                      </p:cBhvr>
                                      <p:by>
                                        <p:hsl h="7200000" s="0" l="0"/>
                                      </p:by>
                                    </p:animClr>
                                    <p:animClr clrSpc="hsl" dir="cw">
                                      <p:cBhvr>
                                        <p:cTn id="210" dur="500" fill="hold"/>
                                        <p:tgtEl>
                                          <p:spTgt spid="162"/>
                                        </p:tgtEl>
                                        <p:attrNameLst>
                                          <p:attrName>stroke.color</p:attrName>
                                        </p:attrNameLst>
                                      </p:cBhvr>
                                      <p:by>
                                        <p:hsl h="7200000" s="0" l="0"/>
                                      </p:by>
                                    </p:animClr>
                                    <p:set>
                                      <p:cBhvr>
                                        <p:cTn id="211" dur="500" fill="hold"/>
                                        <p:tgtEl>
                                          <p:spTgt spid="1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2" fill="hold" display="0">
                  <p:stCondLst>
                    <p:cond delay="indefinite"/>
                  </p:stCondLst>
                  <p:endCondLst>
                    <p:cond evt="onStopAudio" delay="0">
                      <p:tgtEl>
                        <p:sldTgt/>
                      </p:tgtEl>
                    </p:cond>
                  </p:endCondLst>
                </p:cTn>
                <p:tgtEl>
                  <p:spTgt spid="9"/>
                </p:tgtEl>
              </p:cMediaNode>
            </p:audio>
          </p:childTnLst>
        </p:cTn>
      </p:par>
    </p:tnLst>
    <p:bldLst>
      <p:bldP spid="6" grpId="0" animBg="1"/>
      <p:bldP spid="129" grpId="0" animBg="1"/>
      <p:bldP spid="133" grpId="0" animBg="1"/>
      <p:bldP spid="134" grpId="0" animBg="1"/>
      <p:bldP spid="138" grpId="0" animBg="1"/>
      <p:bldP spid="139" grpId="0" animBg="1"/>
      <p:bldP spid="140" grpId="0" animBg="1"/>
      <p:bldP spid="140" grpId="1" animBg="1"/>
      <p:bldP spid="143" grpId="0" animBg="1"/>
      <p:bldP spid="144" grpId="0" animBg="1"/>
      <p:bldP spid="145" grpId="0" animBg="1"/>
      <p:bldP spid="145" grpId="1" animBg="1"/>
      <p:bldP spid="146" grpId="0"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P spid="155" grpId="0" animBg="1"/>
      <p:bldP spid="155" grpId="1" animBg="1"/>
      <p:bldP spid="156" grpId="0" animBg="1"/>
      <p:bldP spid="156" grpId="1" animBg="1"/>
      <p:bldP spid="157" grpId="0" animBg="1"/>
      <p:bldP spid="157" grpId="1" animBg="1"/>
      <p:bldP spid="158" grpId="0" animBg="1"/>
      <p:bldP spid="158" grpId="1" animBg="1"/>
      <p:bldP spid="16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a:hlinkClick r:id="rId9" action="ppaction://hlinksldjump"/>
          </p:cNvPr>
          <p:cNvSpPr/>
          <p:nvPr/>
        </p:nvSpPr>
        <p:spPr>
          <a:xfrm flipH="1">
            <a:off x="9696448" y="5664202"/>
            <a:ext cx="2216152" cy="10160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08" tIns="60806" rIns="121608" bIns="60806" rtlCol="0" anchor="ct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FFFF00"/>
                </a:solidFill>
                <a:effectLst/>
                <a:uLnTx/>
                <a:uFillTx/>
                <a:latin typeface="Calibri"/>
                <a:ea typeface="+mn-ea"/>
                <a:cs typeface="+mn-cs"/>
              </a:rPr>
              <a:t>Quay về</a:t>
            </a: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80458" y="6985002"/>
            <a:ext cx="812800" cy="812800"/>
          </a:xfrm>
          <a:prstGeom prst="rect">
            <a:avLst/>
          </a:prstGeom>
        </p:spPr>
      </p:pic>
      <p:sp>
        <p:nvSpPr>
          <p:cNvPr id="9" name="AutoShape 51"/>
          <p:cNvSpPr>
            <a:spLocks noChangeArrowheads="1"/>
          </p:cNvSpPr>
          <p:nvPr/>
        </p:nvSpPr>
        <p:spPr bwMode="auto">
          <a:xfrm>
            <a:off x="2377082" y="1218981"/>
            <a:ext cx="8696325" cy="1296863"/>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lIns="68412" tIns="34227" rIns="68412" bIns="34227" anchor="ctr"/>
          <a:lstStyle/>
          <a:p>
            <a:pPr marL="0" marR="0" lvl="0" indent="0" algn="just" defTabSz="1215987" rtl="0" eaLnBrk="1" fontAlgn="auto" latinLnBrk="0" hangingPunct="1">
              <a:lnSpc>
                <a:spcPct val="100000"/>
              </a:lnSpc>
              <a:spcBef>
                <a:spcPts val="0"/>
              </a:spcBef>
              <a:spcAft>
                <a:spcPts val="0"/>
              </a:spcAft>
              <a:buClrTx/>
              <a:buSzTx/>
              <a:buFontTx/>
              <a:buNone/>
              <a:tabLst/>
              <a:defRPr/>
            </a:pPr>
            <a:r>
              <a:rPr kumimoji="0" lang="en-US" altLang="en-US" sz="1900" b="1" i="0" u="none" strike="noStrike" kern="1200" cap="none" spc="0" normalizeH="0" baseline="0" noProof="0" dirty="0">
                <a:ln>
                  <a:noFill/>
                </a:ln>
                <a:solidFill>
                  <a:prstClr val="white"/>
                </a:solidFill>
                <a:effectLst/>
                <a:uLnTx/>
                <a:uFillTx/>
                <a:latin typeface="Times New Roman" pitchFamily="18" charset="0"/>
                <a:ea typeface="+mn-ea"/>
                <a:cs typeface="+mn-cs"/>
              </a:rPr>
              <a:t>  </a:t>
            </a:r>
          </a:p>
          <a:p>
            <a:pPr marL="0" marR="0" lvl="0" indent="0" algn="just" defTabSz="1215987" rtl="0" eaLnBrk="1" fontAlgn="auto" latinLnBrk="0" hangingPunct="1">
              <a:lnSpc>
                <a:spcPct val="100000"/>
              </a:lnSpc>
              <a:spcBef>
                <a:spcPts val="0"/>
              </a:spcBef>
              <a:spcAft>
                <a:spcPts val="0"/>
              </a:spcAft>
              <a:buClrTx/>
              <a:buSzTx/>
              <a:buFontTx/>
              <a:buNone/>
              <a:tabLst/>
              <a:defRPr/>
            </a:pPr>
            <a:r>
              <a:rPr kumimoji="0" lang="nl-NL" alt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8</a:t>
            </a:r>
            <a:r>
              <a:rPr kumimoji="0" lang="nl-NL" altLang="en-US" sz="40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nl-NL" alt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000 </a:t>
            </a:r>
            <a:r>
              <a:rPr lang="nl-NL" altLang="en-US" sz="4000" b="1" dirty="0">
                <a:solidFill>
                  <a:prstClr val="black"/>
                </a:solidFill>
                <a:latin typeface="Times New Roman" pitchFamily="18" charset="0"/>
                <a:cs typeface="Times New Roman" pitchFamily="18" charset="0"/>
              </a:rPr>
              <a:t>:</a:t>
            </a:r>
            <a:r>
              <a:rPr kumimoji="0" lang="nl-NL" alt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nl-NL" altLang="en-US" sz="4000" b="1" dirty="0">
                <a:solidFill>
                  <a:prstClr val="black"/>
                </a:solidFill>
                <a:latin typeface="Times New Roman" pitchFamily="18" charset="0"/>
                <a:cs typeface="Times New Roman" pitchFamily="18" charset="0"/>
              </a:rPr>
              <a:t>4</a:t>
            </a:r>
            <a:r>
              <a:rPr kumimoji="0" lang="nl-NL" alt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altLang="en-US" sz="40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0" marR="0" lvl="0" indent="0" algn="just" defTabSz="1215987" rtl="0" eaLnBrk="1" fontAlgn="auto" latinLnBrk="0" hangingPunct="1">
              <a:lnSpc>
                <a:spcPct val="100000"/>
              </a:lnSpc>
              <a:spcBef>
                <a:spcPts val="0"/>
              </a:spcBef>
              <a:spcAft>
                <a:spcPts val="0"/>
              </a:spcAft>
              <a:buClrTx/>
              <a:buSzTx/>
              <a:buFontTx/>
              <a:buNone/>
              <a:tabLst/>
              <a:defRPr/>
            </a:pPr>
            <a:endParaRPr kumimoji="0" lang="en-US" altLang="en-US" sz="3100" b="1" i="1"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17" name="AutoShape 51"/>
          <p:cNvSpPr>
            <a:spLocks noChangeArrowheads="1"/>
          </p:cNvSpPr>
          <p:nvPr/>
        </p:nvSpPr>
        <p:spPr bwMode="auto">
          <a:xfrm>
            <a:off x="2417009" y="2846102"/>
            <a:ext cx="6893423" cy="76041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2" tIns="34227" rIns="68412" bIns="34227" anchor="ctr"/>
          <a:lstStyle/>
          <a:p>
            <a:pPr marL="0" marR="0" lvl="0" indent="0" algn="l" defTabSz="1215987"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prstClr val="black"/>
                </a:solidFill>
                <a:effectLst/>
                <a:uLnTx/>
                <a:uFillTx/>
                <a:latin typeface="Times New Roman"/>
                <a:ea typeface="Calibri"/>
                <a:cs typeface="+mn-cs"/>
              </a:rPr>
              <a:t>                         </a:t>
            </a:r>
            <a:r>
              <a:rPr lang="en-US" sz="3300" b="1" dirty="0">
                <a:solidFill>
                  <a:prstClr val="black"/>
                </a:solidFill>
                <a:latin typeface="Arial" panose="020B0604020202020204" pitchFamily="34" charset="0"/>
                <a:ea typeface="Calibri"/>
                <a:cs typeface="Arial" panose="020B0604020202020204" pitchFamily="34" charset="0"/>
              </a:rPr>
              <a:t>20 000</a:t>
            </a:r>
            <a:endParaRPr kumimoji="0" lang="en-US" altLang="en-US" sz="3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8"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5352" y="2984557"/>
            <a:ext cx="593725" cy="35083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76351" y="2762253"/>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9">
            <a:hlinkHover r:id="" action="ppaction://noaction" highlightClick="1">
              <a:snd r:embed="rId13" name="cached_combo42.wav"/>
            </a:hlinkHover>
          </p:cNvPr>
          <p:cNvSpPr>
            <a:spLocks noChangeArrowheads="1"/>
          </p:cNvSpPr>
          <p:nvPr/>
        </p:nvSpPr>
        <p:spPr bwMode="auto">
          <a:xfrm>
            <a:off x="1352553" y="2835335"/>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2" tIns="34227" rIns="68412" bIns="34227" anchor="ctr"/>
          <a:lstStyle/>
          <a:p>
            <a:pPr marL="0" marR="0" lvl="0" indent="0" algn="l" defTabSz="1215987" rtl="0" eaLnBrk="1" fontAlgn="auto" latinLnBrk="0" hangingPunct="1">
              <a:lnSpc>
                <a:spcPct val="100000"/>
              </a:lnSpc>
              <a:spcBef>
                <a:spcPts val="0"/>
              </a:spcBef>
              <a:spcAft>
                <a:spcPts val="0"/>
              </a:spcAft>
              <a:buClrTx/>
              <a:buSzTx/>
              <a:buFontTx/>
              <a:buNone/>
              <a:tabLst/>
              <a:defRPr/>
            </a:pPr>
            <a:endParaRPr kumimoji="0" lang="en-US" altLang="en-US" sz="15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21" name="WordArt 226"/>
          <p:cNvSpPr>
            <a:spLocks noChangeArrowheads="1" noChangeShapeType="1" noTextEdit="1"/>
          </p:cNvSpPr>
          <p:nvPr/>
        </p:nvSpPr>
        <p:spPr bwMode="auto">
          <a:xfrm>
            <a:off x="1558946" y="2948033"/>
            <a:ext cx="460375" cy="387351"/>
          </a:xfrm>
          <a:prstGeom prst="rect">
            <a:avLst/>
          </a:prstGeom>
        </p:spPr>
        <p:txBody>
          <a:bodyPr wrap="none" lIns="68412" tIns="34227" rIns="68412" bIns="34227" numCol="1" fromWordArt="1">
            <a:prstTxWarp prst="textInflate">
              <a:avLst>
                <a:gd name="adj" fmla="val 13634"/>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dirty="0">
                <a:ln w="9525">
                  <a:solidFill>
                    <a:srgbClr val="FFFF00"/>
                  </a:solidFill>
                  <a:round/>
                  <a:headEnd/>
                  <a:tailEnd/>
                </a:ln>
                <a:solidFill>
                  <a:srgbClr val="FFFF00"/>
                </a:solidFill>
                <a:effectLst/>
                <a:uLnTx/>
                <a:uFillTx/>
                <a:latin typeface=".VnAvant" panose="020B7200000000000000" pitchFamily="34" charset="0"/>
                <a:ea typeface="+mn-ea"/>
                <a:cs typeface="Times New Roman" panose="02020603050405020304" pitchFamily="18" charset="0"/>
              </a:rPr>
              <a:t>A</a:t>
            </a:r>
          </a:p>
        </p:txBody>
      </p:sp>
      <p:sp>
        <p:nvSpPr>
          <p:cNvPr id="22" name="AutoShape 51"/>
          <p:cNvSpPr>
            <a:spLocks noChangeArrowheads="1"/>
          </p:cNvSpPr>
          <p:nvPr/>
        </p:nvSpPr>
        <p:spPr bwMode="auto">
          <a:xfrm>
            <a:off x="2378075" y="4160839"/>
            <a:ext cx="7008812" cy="760412"/>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2" tIns="34227" rIns="68412" bIns="34227" anchor="ctr"/>
          <a:lstStyle/>
          <a:p>
            <a:pPr marL="0" marR="0" lvl="0" indent="0" algn="l" defTabSz="1215987" rtl="0" eaLnBrk="1" fontAlgn="auto" latinLnBrk="0" hangingPunct="1">
              <a:lnSpc>
                <a:spcPct val="100000"/>
              </a:lnSpc>
              <a:spcBef>
                <a:spcPts val="0"/>
              </a:spcBef>
              <a:spcAft>
                <a:spcPts val="0"/>
              </a:spcAft>
              <a:buClrTx/>
              <a:buSzTx/>
              <a:buFontTx/>
              <a:buNone/>
              <a:tabLst/>
              <a:defRPr/>
            </a:pPr>
            <a:r>
              <a:rPr kumimoji="0" lang="en-US" altLang="en-US" sz="33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lang="en-US" altLang="en-US" sz="3300" b="1" dirty="0">
                <a:solidFill>
                  <a:prstClr val="black"/>
                </a:solidFill>
                <a:latin typeface="Times New Roman" pitchFamily="18" charset="0"/>
              </a:rPr>
              <a:t>200</a:t>
            </a:r>
            <a:endParaRPr kumimoji="0" lang="en-US" altLang="en-US" sz="3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300" y="4462481"/>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9"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68469" y="4140201"/>
            <a:ext cx="150177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59">
            <a:hlinkHover r:id="" action="ppaction://noaction" highlightClick="1">
              <a:snd r:embed="rId13" name="cached_combo42.wav"/>
            </a:hlinkHover>
          </p:cNvPr>
          <p:cNvSpPr>
            <a:spLocks noChangeArrowheads="1"/>
          </p:cNvSpPr>
          <p:nvPr/>
        </p:nvSpPr>
        <p:spPr bwMode="auto">
          <a:xfrm>
            <a:off x="1306515" y="4308533"/>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2" tIns="34227" rIns="68412" bIns="34227" anchor="ctr"/>
          <a:lstStyle/>
          <a:p>
            <a:pPr marL="0" marR="0" lvl="0" indent="0" algn="l" defTabSz="1215987" rtl="0" eaLnBrk="1" fontAlgn="auto" latinLnBrk="0" hangingPunct="1">
              <a:lnSpc>
                <a:spcPct val="100000"/>
              </a:lnSpc>
              <a:spcBef>
                <a:spcPts val="0"/>
              </a:spcBef>
              <a:spcAft>
                <a:spcPts val="0"/>
              </a:spcAft>
              <a:buClrTx/>
              <a:buSzTx/>
              <a:buFontTx/>
              <a:buNone/>
              <a:tabLst/>
              <a:defRPr/>
            </a:pPr>
            <a:endParaRPr kumimoji="0" lang="en-US" altLang="en-US" sz="15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26" name="WordArt 226"/>
          <p:cNvSpPr>
            <a:spLocks noChangeArrowheads="1" noChangeShapeType="1" noTextEdit="1"/>
          </p:cNvSpPr>
          <p:nvPr/>
        </p:nvSpPr>
        <p:spPr bwMode="auto">
          <a:xfrm>
            <a:off x="1566918" y="4348208"/>
            <a:ext cx="460375" cy="387351"/>
          </a:xfrm>
          <a:prstGeom prst="rect">
            <a:avLst/>
          </a:prstGeom>
        </p:spPr>
        <p:txBody>
          <a:bodyPr wrap="none" lIns="68412" tIns="34227" rIns="68412" bIns="34227" numCol="1" fromWordArt="1">
            <a:prstTxWarp prst="textInflate">
              <a:avLst>
                <a:gd name="adj" fmla="val 13634"/>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dirty="0">
                <a:ln w="9525">
                  <a:solidFill>
                    <a:srgbClr val="FFFF00"/>
                  </a:solidFill>
                  <a:round/>
                  <a:headEnd/>
                  <a:tailEnd/>
                </a:ln>
                <a:solidFill>
                  <a:srgbClr val="FFFF00"/>
                </a:solidFill>
                <a:effectLst/>
                <a:uLnTx/>
                <a:uFillTx/>
                <a:latin typeface=".VnAvant" panose="020B7200000000000000" pitchFamily="34" charset="0"/>
                <a:ea typeface="+mn-ea"/>
                <a:cs typeface="+mn-cs"/>
              </a:rPr>
              <a:t>B</a:t>
            </a:r>
          </a:p>
        </p:txBody>
      </p:sp>
      <p:sp>
        <p:nvSpPr>
          <p:cNvPr id="27" name="AutoShape 51"/>
          <p:cNvSpPr>
            <a:spLocks noChangeArrowheads="1"/>
          </p:cNvSpPr>
          <p:nvPr/>
        </p:nvSpPr>
        <p:spPr bwMode="auto">
          <a:xfrm>
            <a:off x="2378091" y="5461004"/>
            <a:ext cx="6971211" cy="76041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2" tIns="34227" rIns="68412" bIns="34227" anchor="ctr"/>
          <a:lstStyle/>
          <a:p>
            <a:pPr marL="0" marR="0" lvl="0" indent="0" algn="l" defTabSz="1215987"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p>
          <a:p>
            <a:pPr marL="0" marR="0" lvl="0" indent="0" algn="l" defTabSz="1215987"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2</a:t>
            </a:r>
            <a:r>
              <a:rPr kumimoji="0" lang="en-US" sz="3300" b="1" i="0" u="none" strike="noStrike" kern="1200" cap="none" spc="0" normalizeH="0" noProof="0" dirty="0">
                <a:ln>
                  <a:noFill/>
                </a:ln>
                <a:solidFill>
                  <a:prstClr val="black"/>
                </a:solidFill>
                <a:effectLst/>
                <a:uLnTx/>
                <a:uFillTx/>
                <a:latin typeface="Arial" panose="020B0604020202020204" pitchFamily="34" charset="0"/>
                <a:ea typeface="Calibri"/>
                <a:cs typeface="Arial" panose="020B0604020202020204" pitchFamily="34" charset="0"/>
              </a:rPr>
              <a:t> </a:t>
            </a:r>
            <a:r>
              <a:rPr kumimoji="0" lang="en-US" sz="33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000</a:t>
            </a:r>
            <a:endParaRPr kumimoji="0" lang="en-US" altLang="en-US" sz="3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p>
        </p:txBody>
      </p:sp>
      <p:pic>
        <p:nvPicPr>
          <p:cNvPr id="28" name="Picture 37" descr="Blue_chapterli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800" y="5686483"/>
            <a:ext cx="593725" cy="35083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9" descr="Classicmode"/>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25551" y="5461002"/>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val 59">
            <a:hlinkHover r:id="" action="ppaction://noaction" highlightClick="1">
              <a:snd r:embed="rId13" name="cached_combo42.wav"/>
            </a:hlinkHover>
          </p:cNvPr>
          <p:cNvSpPr>
            <a:spLocks noChangeArrowheads="1"/>
          </p:cNvSpPr>
          <p:nvPr/>
        </p:nvSpPr>
        <p:spPr bwMode="auto">
          <a:xfrm>
            <a:off x="1257301" y="5554723"/>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2" tIns="34227" rIns="68412" bIns="34227" anchor="ctr"/>
          <a:lstStyle/>
          <a:p>
            <a:pPr marL="0" marR="0" lvl="0" indent="0" algn="l" defTabSz="1215987" rtl="0" eaLnBrk="1" fontAlgn="auto" latinLnBrk="0" hangingPunct="1">
              <a:lnSpc>
                <a:spcPct val="100000"/>
              </a:lnSpc>
              <a:spcBef>
                <a:spcPts val="0"/>
              </a:spcBef>
              <a:spcAft>
                <a:spcPts val="0"/>
              </a:spcAft>
              <a:buClrTx/>
              <a:buSzTx/>
              <a:buFontTx/>
              <a:buNone/>
              <a:tabLst/>
              <a:defRPr/>
            </a:pPr>
            <a:endParaRPr kumimoji="0" lang="en-US" altLang="en-US" sz="15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31" name="WordArt 226"/>
          <p:cNvSpPr>
            <a:spLocks noChangeArrowheads="1" noChangeShapeType="1" noTextEdit="1"/>
          </p:cNvSpPr>
          <p:nvPr/>
        </p:nvSpPr>
        <p:spPr bwMode="auto">
          <a:xfrm>
            <a:off x="1420866" y="5627732"/>
            <a:ext cx="460375" cy="387351"/>
          </a:xfrm>
          <a:prstGeom prst="rect">
            <a:avLst/>
          </a:prstGeom>
        </p:spPr>
        <p:txBody>
          <a:bodyPr wrap="none" lIns="68412" tIns="34227" rIns="68412" bIns="34227" numCol="1" fromWordArt="1">
            <a:prstTxWarp prst="textInflate">
              <a:avLst>
                <a:gd name="adj" fmla="val 13634"/>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dirty="0">
                <a:ln w="9525">
                  <a:solidFill>
                    <a:srgbClr val="FFFF00"/>
                  </a:solidFill>
                  <a:round/>
                  <a:headEnd/>
                  <a:tailEnd/>
                </a:ln>
                <a:solidFill>
                  <a:srgbClr val="FFFF00"/>
                </a:solidFill>
                <a:effectLst/>
                <a:uLnTx/>
                <a:uFillTx/>
                <a:latin typeface=".VnAvant" panose="020B7200000000000000" pitchFamily="34" charset="0"/>
                <a:ea typeface="+mn-ea"/>
                <a:cs typeface="+mn-cs"/>
              </a:rPr>
              <a:t>C</a:t>
            </a:r>
          </a:p>
        </p:txBody>
      </p:sp>
      <p:sp>
        <p:nvSpPr>
          <p:cNvPr id="32" name="AutoShape 27"/>
          <p:cNvSpPr>
            <a:spLocks noChangeArrowheads="1"/>
          </p:cNvSpPr>
          <p:nvPr/>
        </p:nvSpPr>
        <p:spPr bwMode="auto">
          <a:xfrm>
            <a:off x="1000139" y="1292227"/>
            <a:ext cx="1543051" cy="1358900"/>
          </a:xfrm>
          <a:prstGeom prst="sun">
            <a:avLst>
              <a:gd name="adj" fmla="val 19880"/>
            </a:avLst>
          </a:prstGeom>
          <a:solidFill>
            <a:schemeClr val="accent1"/>
          </a:solidFill>
          <a:ln w="9525">
            <a:solidFill>
              <a:schemeClr val="tx1"/>
            </a:solidFill>
            <a:miter lim="800000"/>
            <a:headEnd/>
            <a:tailEnd/>
          </a:ln>
        </p:spPr>
        <p:txBody>
          <a:bodyPr wrap="none" lIns="68412" tIns="34227" rIns="68412" bIns="34227" anchor="ctr"/>
          <a:lstStyle/>
          <a:p>
            <a:pPr marL="0" marR="0" lvl="0" indent="0" algn="l" defTabSz="1215987" rtl="0" eaLnBrk="1" fontAlgn="auto" latinLnBrk="0" hangingPunct="1">
              <a:lnSpc>
                <a:spcPct val="100000"/>
              </a:lnSpc>
              <a:spcBef>
                <a:spcPts val="0"/>
              </a:spcBef>
              <a:spcAft>
                <a:spcPts val="0"/>
              </a:spcAft>
              <a:buClrTx/>
              <a:buSzTx/>
              <a:buFontTx/>
              <a:buNone/>
              <a:tabLst/>
              <a:defRPr/>
            </a:pPr>
            <a:endParaRPr kumimoji="0" lang="en-US" alt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3" name="WordArt 28"/>
          <p:cNvSpPr>
            <a:spLocks noChangeArrowheads="1" noChangeShapeType="1" noTextEdit="1"/>
          </p:cNvSpPr>
          <p:nvPr/>
        </p:nvSpPr>
        <p:spPr bwMode="auto">
          <a:xfrm>
            <a:off x="1366858" y="1687515"/>
            <a:ext cx="776287" cy="582612"/>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Times New Roman"/>
                <a:ea typeface="+mn-ea"/>
                <a:cs typeface="Times New Roman"/>
              </a:rPr>
              <a:t>Câu</a:t>
            </a:r>
            <a:r>
              <a:rPr kumimoji="0" lang="en-US" sz="27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a:ea typeface="+mn-ea"/>
                <a:cs typeface="Times New Roman"/>
              </a:rPr>
              <a:t>  3</a:t>
            </a:r>
          </a:p>
        </p:txBody>
      </p:sp>
      <p:pic>
        <p:nvPicPr>
          <p:cNvPr id="34" name="Picture 29" descr="Picture1"/>
          <p:cNvPicPr>
            <a:picLocks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19205" y="858883"/>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WordArt 38"/>
          <p:cNvSpPr>
            <a:spLocks noChangeArrowheads="1" noChangeShapeType="1" noTextEdit="1"/>
          </p:cNvSpPr>
          <p:nvPr/>
        </p:nvSpPr>
        <p:spPr bwMode="auto">
          <a:xfrm>
            <a:off x="10369683" y="3501458"/>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36" name="WordArt 39"/>
          <p:cNvSpPr>
            <a:spLocks noChangeArrowheads="1" noChangeShapeType="1" noTextEdit="1"/>
          </p:cNvSpPr>
          <p:nvPr/>
        </p:nvSpPr>
        <p:spPr bwMode="auto">
          <a:xfrm>
            <a:off x="10440693" y="3494675"/>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37" name="WordArt 40"/>
          <p:cNvSpPr>
            <a:spLocks noChangeArrowheads="1" noChangeShapeType="1" noTextEdit="1"/>
          </p:cNvSpPr>
          <p:nvPr/>
        </p:nvSpPr>
        <p:spPr bwMode="auto">
          <a:xfrm>
            <a:off x="10342601" y="3511580"/>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38" name="WordArt 41"/>
          <p:cNvSpPr>
            <a:spLocks noChangeArrowheads="1" noChangeShapeType="1" noTextEdit="1"/>
          </p:cNvSpPr>
          <p:nvPr/>
        </p:nvSpPr>
        <p:spPr bwMode="auto">
          <a:xfrm>
            <a:off x="10421785" y="3476810"/>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39" name="WordArt 42"/>
          <p:cNvSpPr>
            <a:spLocks noChangeArrowheads="1" noChangeShapeType="1" noTextEdit="1"/>
          </p:cNvSpPr>
          <p:nvPr/>
        </p:nvSpPr>
        <p:spPr bwMode="auto">
          <a:xfrm>
            <a:off x="10313031" y="3480362"/>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40" name="WordArt 43"/>
          <p:cNvSpPr>
            <a:spLocks noChangeArrowheads="1" noChangeShapeType="1" noTextEdit="1"/>
          </p:cNvSpPr>
          <p:nvPr/>
        </p:nvSpPr>
        <p:spPr bwMode="auto">
          <a:xfrm>
            <a:off x="10322413" y="3399055"/>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41" name="WordArt 44"/>
          <p:cNvSpPr>
            <a:spLocks noChangeArrowheads="1" noChangeShapeType="1" noTextEdit="1"/>
          </p:cNvSpPr>
          <p:nvPr/>
        </p:nvSpPr>
        <p:spPr bwMode="auto">
          <a:xfrm>
            <a:off x="10202781" y="3511580"/>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42" name="WordArt 45"/>
          <p:cNvSpPr>
            <a:spLocks noChangeArrowheads="1" noChangeShapeType="1" noTextEdit="1"/>
          </p:cNvSpPr>
          <p:nvPr/>
        </p:nvSpPr>
        <p:spPr bwMode="auto">
          <a:xfrm>
            <a:off x="10322413" y="3554133"/>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sp>
        <p:nvSpPr>
          <p:cNvPr id="43" name="WordArt 46"/>
          <p:cNvSpPr>
            <a:spLocks noChangeArrowheads="1" noChangeShapeType="1" noTextEdit="1"/>
          </p:cNvSpPr>
          <p:nvPr/>
        </p:nvSpPr>
        <p:spPr bwMode="auto">
          <a:xfrm>
            <a:off x="10322413" y="3552783"/>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8</a:t>
            </a:r>
          </a:p>
        </p:txBody>
      </p:sp>
      <p:sp>
        <p:nvSpPr>
          <p:cNvPr id="44" name="WordArt 47"/>
          <p:cNvSpPr>
            <a:spLocks noChangeArrowheads="1" noChangeShapeType="1" noTextEdit="1"/>
          </p:cNvSpPr>
          <p:nvPr/>
        </p:nvSpPr>
        <p:spPr bwMode="auto">
          <a:xfrm>
            <a:off x="10350633" y="3618242"/>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9</a:t>
            </a:r>
          </a:p>
        </p:txBody>
      </p:sp>
      <p:sp>
        <p:nvSpPr>
          <p:cNvPr id="45" name="WordArt 48"/>
          <p:cNvSpPr>
            <a:spLocks noChangeArrowheads="1" noChangeShapeType="1" noTextEdit="1"/>
          </p:cNvSpPr>
          <p:nvPr/>
        </p:nvSpPr>
        <p:spPr bwMode="auto">
          <a:xfrm>
            <a:off x="10331584" y="3526706"/>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10</a:t>
            </a:r>
          </a:p>
        </p:txBody>
      </p:sp>
      <p:grpSp>
        <p:nvGrpSpPr>
          <p:cNvPr id="46" name="Group 49"/>
          <p:cNvGrpSpPr>
            <a:grpSpLocks/>
          </p:cNvGrpSpPr>
          <p:nvPr/>
        </p:nvGrpSpPr>
        <p:grpSpPr bwMode="auto">
          <a:xfrm>
            <a:off x="9696448" y="2515844"/>
            <a:ext cx="1752600" cy="1524000"/>
            <a:chOff x="5277" y="3106"/>
            <a:chExt cx="1104" cy="1104"/>
          </a:xfrm>
        </p:grpSpPr>
        <p:sp>
          <p:nvSpPr>
            <p:cNvPr id="47" name="AutoShape 50"/>
            <p:cNvSpPr>
              <a:spLocks noChangeArrowheads="1"/>
            </p:cNvSpPr>
            <p:nvPr/>
          </p:nvSpPr>
          <p:spPr bwMode="auto">
            <a:xfrm>
              <a:off x="5277" y="310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1215987" rtl="0" eaLnBrk="1" fontAlgn="auto" latinLnBrk="0" hangingPunct="1">
                <a:lnSpc>
                  <a:spcPct val="100000"/>
                </a:lnSpc>
                <a:spcBef>
                  <a:spcPts val="0"/>
                </a:spcBef>
                <a:spcAft>
                  <a:spcPts val="0"/>
                </a:spcAft>
                <a:buClrTx/>
                <a:buSzTx/>
                <a:buFontTx/>
                <a:buNone/>
                <a:tabLst/>
                <a:defRPr/>
              </a:pPr>
              <a:endParaRPr kumimoji="0" lang="en-US" altLang="en-US" sz="45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48" name="WordArt 51"/>
            <p:cNvSpPr>
              <a:spLocks noChangeArrowheads="1" noChangeShapeType="1" noTextEdit="1"/>
            </p:cNvSpPr>
            <p:nvPr/>
          </p:nvSpPr>
          <p:spPr bwMode="auto">
            <a:xfrm>
              <a:off x="5555" y="3347"/>
              <a:ext cx="672" cy="576"/>
            </a:xfrm>
            <a:prstGeom prst="rect">
              <a:avLst/>
            </a:prstGeom>
          </p:spPr>
          <p:txBody>
            <a:bodyPr wrap="none"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27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27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27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49" name="Rectangle 48"/>
          <p:cNvSpPr/>
          <p:nvPr/>
        </p:nvSpPr>
        <p:spPr>
          <a:xfrm>
            <a:off x="1553044" y="83697"/>
            <a:ext cx="7780513" cy="646157"/>
          </a:xfrm>
          <a:prstGeom prst="rect">
            <a:avLst/>
          </a:prstGeom>
          <a:noFill/>
        </p:spPr>
        <p:txBody>
          <a:bodyPr wrap="none" lIns="91210" tIns="45634" rIns="91210" bIns="45634">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solidFill>
                  <a:srgbClr val="FFC000"/>
                </a:solidFill>
                <a:effectLst>
                  <a:outerShdw blurRad="80000" dist="40000" dir="5040000" algn="tl">
                    <a:srgbClr val="000000">
                      <a:alpha val="30000"/>
                    </a:srgbClr>
                  </a:outerShdw>
                </a:effectLst>
                <a:uLnTx/>
                <a:uFillTx/>
                <a:latin typeface="Times New Roman" pitchFamily="18" charset="0"/>
                <a:ea typeface="+mn-ea"/>
                <a:cs typeface="Times New Roman" pitchFamily="18" charset="0"/>
              </a:rPr>
              <a:t>TRÒ CHƠI  RUNG CHUÔNG VÀNG</a:t>
            </a:r>
          </a:p>
        </p:txBody>
      </p:sp>
    </p:spTree>
    <p:extLst>
      <p:ext uri="{BB962C8B-B14F-4D97-AF65-F5344CB8AC3E}">
        <p14:creationId xmlns:p14="http://schemas.microsoft.com/office/powerpoint/2010/main" val="169437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5" fill="hold"/>
                                        <p:tgtEl>
                                          <p:spTgt spid="14"/>
                                        </p:tgtEl>
                                      </p:cBhvr>
                                    </p:cmd>
                                  </p:childTnLst>
                                </p:cTn>
                              </p:par>
                            </p:childTnLst>
                          </p:cTn>
                        </p:par>
                        <p:par>
                          <p:cTn id="7" fill="hold">
                            <p:stCondLst>
                              <p:cond delay="1965"/>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subTnLst>
                                    <p:audio>
                                      <p:cMediaNode>
                                        <p:cTn display="0" masterRel="sameClick">
                                          <p:stCondLst>
                                            <p:cond evt="begin" delay="0">
                                              <p:tn val="13"/>
                                            </p:cond>
                                          </p:stCondLst>
                                          <p:endCondLst>
                                            <p:cond evt="onStopAudio" delay="0">
                                              <p:tgtEl>
                                                <p:sldTgt/>
                                              </p:tgtEl>
                                            </p:cond>
                                          </p:endCondLst>
                                        </p:cTn>
                                        <p:tgtEl>
                                          <p:sndTgt r:embed="rId4" name="Jet Fighter 2-DVDH.wav"/>
                                        </p:tgtEl>
                                      </p:cMediaNode>
                                    </p:audio>
                                  </p:subTnLst>
                                </p:cTn>
                              </p:par>
                              <p:par>
                                <p:cTn id="16" presetID="6" presetClass="entr" presetSubtype="16" fill="hold" grpId="0" nodeType="withEffect">
                                  <p:stCondLst>
                                    <p:cond delay="500"/>
                                  </p:stCondLst>
                                  <p:childTnLst>
                                    <p:set>
                                      <p:cBhvr>
                                        <p:cTn id="17" dur="1" fill="hold">
                                          <p:stCondLst>
                                            <p:cond delay="0"/>
                                          </p:stCondLst>
                                        </p:cTn>
                                        <p:tgtEl>
                                          <p:spTgt spid="33"/>
                                        </p:tgtEl>
                                        <p:attrNameLst>
                                          <p:attrName>style.visibility</p:attrName>
                                        </p:attrNameLst>
                                      </p:cBhvr>
                                      <p:to>
                                        <p:strVal val="visible"/>
                                      </p:to>
                                    </p:set>
                                    <p:animEffect transition="in" filter="circle(in)">
                                      <p:cBhvr>
                                        <p:cTn id="18" dur="500"/>
                                        <p:tgtEl>
                                          <p:spTgt spid="33"/>
                                        </p:tgtEl>
                                      </p:cBhvr>
                                    </p:animEffect>
                                  </p:childTnLst>
                                </p:cTn>
                              </p:par>
                              <p:par>
                                <p:cTn id="19" presetID="8" presetClass="emph" presetSubtype="0" repeatCount="indefinite" fill="hold" grpId="1" nodeType="withEffect">
                                  <p:stCondLst>
                                    <p:cond delay="500"/>
                                  </p:stCondLst>
                                  <p:childTnLst>
                                    <p:animRot by="21600000">
                                      <p:cBhvr>
                                        <p:cTn id="20" dur="1500" fill="hold"/>
                                        <p:tgtEl>
                                          <p:spTgt spid="32"/>
                                        </p:tgtEl>
                                        <p:attrNameLst>
                                          <p:attrName>r</p:attrName>
                                        </p:attrNameLst>
                                      </p:cBhvr>
                                    </p:animRot>
                                  </p:childTnLst>
                                </p:cTn>
                              </p:par>
                              <p:par>
                                <p:cTn id="21" presetID="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0-#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par>
                                <p:cTn id="25" presetID="5" presetClass="entr" presetSubtype="10" fill="hold" nodeType="withEffect">
                                  <p:stCondLst>
                                    <p:cond delay="2000"/>
                                  </p:stCondLst>
                                  <p:childTnLst>
                                    <p:set>
                                      <p:cBhvr>
                                        <p:cTn id="26" dur="1" fill="hold">
                                          <p:stCondLst>
                                            <p:cond delay="0"/>
                                          </p:stCondLst>
                                        </p:cTn>
                                        <p:tgtEl>
                                          <p:spTgt spid="18"/>
                                        </p:tgtEl>
                                        <p:attrNameLst>
                                          <p:attrName>style.visibility</p:attrName>
                                        </p:attrNameLst>
                                      </p:cBhvr>
                                      <p:to>
                                        <p:strVal val="visible"/>
                                      </p:to>
                                    </p:set>
                                    <p:animEffect transition="in" filter="checkerboard(across)">
                                      <p:cBhvr>
                                        <p:cTn id="27" dur="500"/>
                                        <p:tgtEl>
                                          <p:spTgt spid="18"/>
                                        </p:tgtEl>
                                      </p:cBhvr>
                                    </p:animEffect>
                                  </p:childTnLst>
                                </p:cTn>
                              </p:par>
                              <p:par>
                                <p:cTn id="28" presetID="5" presetClass="entr" presetSubtype="10" fill="hold" nodeType="withEffect">
                                  <p:stCondLst>
                                    <p:cond delay="2000"/>
                                  </p:stCondLst>
                                  <p:childTnLst>
                                    <p:set>
                                      <p:cBhvr>
                                        <p:cTn id="29" dur="1" fill="hold">
                                          <p:stCondLst>
                                            <p:cond delay="0"/>
                                          </p:stCondLst>
                                        </p:cTn>
                                        <p:tgtEl>
                                          <p:spTgt spid="19"/>
                                        </p:tgtEl>
                                        <p:attrNameLst>
                                          <p:attrName>style.visibility</p:attrName>
                                        </p:attrNameLst>
                                      </p:cBhvr>
                                      <p:to>
                                        <p:strVal val="visible"/>
                                      </p:to>
                                    </p:set>
                                    <p:animEffect transition="in" filter="checkerboard(across)">
                                      <p:cBhvr>
                                        <p:cTn id="30" dur="500"/>
                                        <p:tgtEl>
                                          <p:spTgt spid="19"/>
                                        </p:tgtEl>
                                      </p:cBhvr>
                                    </p:animEffect>
                                  </p:childTnLst>
                                  <p:subTnLst>
                                    <p:audio>
                                      <p:cMediaNode>
                                        <p:cTn display="0" masterRel="sameClick">
                                          <p:stCondLst>
                                            <p:cond evt="begin" delay="0">
                                              <p:tn val="28"/>
                                            </p:cond>
                                          </p:stCondLst>
                                          <p:endCondLst>
                                            <p:cond evt="onStopAudio" delay="0">
                                              <p:tgtEl>
                                                <p:sldTgt/>
                                              </p:tgtEl>
                                            </p:cond>
                                          </p:endCondLst>
                                        </p:cTn>
                                        <p:tgtEl>
                                          <p:sndTgt r:embed="rId5" name="Chimes 3-CL (2).wav"/>
                                        </p:tgtEl>
                                      </p:cMediaNode>
                                    </p:audio>
                                  </p:subTnLst>
                                </p:cTn>
                              </p:par>
                              <p:par>
                                <p:cTn id="31" presetID="5" presetClass="entr" presetSubtype="10" fill="hold" grpId="0" nodeType="withEffect">
                                  <p:stCondLst>
                                    <p:cond delay="2000"/>
                                  </p:stCondLst>
                                  <p:childTnLst>
                                    <p:set>
                                      <p:cBhvr>
                                        <p:cTn id="32" dur="1" fill="hold">
                                          <p:stCondLst>
                                            <p:cond delay="0"/>
                                          </p:stCondLst>
                                        </p:cTn>
                                        <p:tgtEl>
                                          <p:spTgt spid="20"/>
                                        </p:tgtEl>
                                        <p:attrNameLst>
                                          <p:attrName>style.visibility</p:attrName>
                                        </p:attrNameLst>
                                      </p:cBhvr>
                                      <p:to>
                                        <p:strVal val="visible"/>
                                      </p:to>
                                    </p:set>
                                    <p:animEffect transition="in" filter="checkerboard(across)">
                                      <p:cBhvr>
                                        <p:cTn id="33" dur="500"/>
                                        <p:tgtEl>
                                          <p:spTgt spid="20"/>
                                        </p:tgtEl>
                                      </p:cBhvr>
                                    </p:animEffect>
                                  </p:childTnLst>
                                </p:cTn>
                              </p:par>
                              <p:par>
                                <p:cTn id="34" presetID="5" presetClass="entr" presetSubtype="10" fill="hold" grpId="0" nodeType="withEffect">
                                  <p:stCondLst>
                                    <p:cond delay="2000"/>
                                  </p:stCondLst>
                                  <p:childTnLst>
                                    <p:set>
                                      <p:cBhvr>
                                        <p:cTn id="35" dur="1" fill="hold">
                                          <p:stCondLst>
                                            <p:cond delay="0"/>
                                          </p:stCondLst>
                                        </p:cTn>
                                        <p:tgtEl>
                                          <p:spTgt spid="21"/>
                                        </p:tgtEl>
                                        <p:attrNameLst>
                                          <p:attrName>style.visibility</p:attrName>
                                        </p:attrNameLst>
                                      </p:cBhvr>
                                      <p:to>
                                        <p:strVal val="visible"/>
                                      </p:to>
                                    </p:set>
                                    <p:animEffect transition="in" filter="checkerboard(across)">
                                      <p:cBhvr>
                                        <p:cTn id="36" dur="500"/>
                                        <p:tgtEl>
                                          <p:spTgt spid="21"/>
                                        </p:tgtEl>
                                      </p:cBhvr>
                                    </p:animEffect>
                                  </p:childTnLst>
                                </p:cTn>
                              </p:par>
                              <p:par>
                                <p:cTn id="37" presetID="22" presetClass="entr" presetSubtype="8" fill="hold" nodeType="withEffect">
                                  <p:stCondLst>
                                    <p:cond delay="2000"/>
                                  </p:stCondLst>
                                  <p:iterate type="lt">
                                    <p:tmPct val="0"/>
                                  </p:iterate>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par>
                                <p:cTn id="40" presetID="5" presetClass="entr" presetSubtype="10" fill="hold" nodeType="withEffect">
                                  <p:stCondLst>
                                    <p:cond delay="3000"/>
                                  </p:stCondLst>
                                  <p:childTnLst>
                                    <p:set>
                                      <p:cBhvr>
                                        <p:cTn id="41" dur="1" fill="hold">
                                          <p:stCondLst>
                                            <p:cond delay="0"/>
                                          </p:stCondLst>
                                        </p:cTn>
                                        <p:tgtEl>
                                          <p:spTgt spid="23"/>
                                        </p:tgtEl>
                                        <p:attrNameLst>
                                          <p:attrName>style.visibility</p:attrName>
                                        </p:attrNameLst>
                                      </p:cBhvr>
                                      <p:to>
                                        <p:strVal val="visible"/>
                                      </p:to>
                                    </p:set>
                                    <p:animEffect transition="in" filter="checkerboard(across)">
                                      <p:cBhvr>
                                        <p:cTn id="42" dur="500"/>
                                        <p:tgtEl>
                                          <p:spTgt spid="23"/>
                                        </p:tgtEl>
                                      </p:cBhvr>
                                    </p:animEffect>
                                  </p:childTnLst>
                                </p:cTn>
                              </p:par>
                              <p:par>
                                <p:cTn id="43" presetID="5" presetClass="entr" presetSubtype="10" fill="hold" nodeType="withEffect">
                                  <p:stCondLst>
                                    <p:cond delay="3000"/>
                                  </p:stCondLst>
                                  <p:childTnLst>
                                    <p:set>
                                      <p:cBhvr>
                                        <p:cTn id="44" dur="1" fill="hold">
                                          <p:stCondLst>
                                            <p:cond delay="0"/>
                                          </p:stCondLst>
                                        </p:cTn>
                                        <p:tgtEl>
                                          <p:spTgt spid="24"/>
                                        </p:tgtEl>
                                        <p:attrNameLst>
                                          <p:attrName>style.visibility</p:attrName>
                                        </p:attrNameLst>
                                      </p:cBhvr>
                                      <p:to>
                                        <p:strVal val="visible"/>
                                      </p:to>
                                    </p:set>
                                    <p:animEffect transition="in" filter="checkerboard(across)">
                                      <p:cBhvr>
                                        <p:cTn id="45" dur="500"/>
                                        <p:tgtEl>
                                          <p:spTgt spid="24"/>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3-CL (2).wav"/>
                                        </p:tgtEl>
                                      </p:cMediaNode>
                                    </p:audio>
                                  </p:subTnLst>
                                </p:cTn>
                              </p:par>
                              <p:par>
                                <p:cTn id="46" presetID="5" presetClass="entr" presetSubtype="10" fill="hold" grpId="0" nodeType="withEffect">
                                  <p:stCondLst>
                                    <p:cond delay="3000"/>
                                  </p:stCondLst>
                                  <p:childTnLst>
                                    <p:set>
                                      <p:cBhvr>
                                        <p:cTn id="47" dur="1" fill="hold">
                                          <p:stCondLst>
                                            <p:cond delay="0"/>
                                          </p:stCondLst>
                                        </p:cTn>
                                        <p:tgtEl>
                                          <p:spTgt spid="25"/>
                                        </p:tgtEl>
                                        <p:attrNameLst>
                                          <p:attrName>style.visibility</p:attrName>
                                        </p:attrNameLst>
                                      </p:cBhvr>
                                      <p:to>
                                        <p:strVal val="visible"/>
                                      </p:to>
                                    </p:set>
                                    <p:animEffect transition="in" filter="checkerboard(across)">
                                      <p:cBhvr>
                                        <p:cTn id="48" dur="500"/>
                                        <p:tgtEl>
                                          <p:spTgt spid="25"/>
                                        </p:tgtEl>
                                      </p:cBhvr>
                                    </p:animEffect>
                                  </p:childTnLst>
                                </p:cTn>
                              </p:par>
                              <p:par>
                                <p:cTn id="49" presetID="5" presetClass="entr" presetSubtype="10" fill="hold" grpId="0" nodeType="withEffect">
                                  <p:stCondLst>
                                    <p:cond delay="3000"/>
                                  </p:stCondLst>
                                  <p:childTnLst>
                                    <p:set>
                                      <p:cBhvr>
                                        <p:cTn id="50" dur="1" fill="hold">
                                          <p:stCondLst>
                                            <p:cond delay="0"/>
                                          </p:stCondLst>
                                        </p:cTn>
                                        <p:tgtEl>
                                          <p:spTgt spid="26"/>
                                        </p:tgtEl>
                                        <p:attrNameLst>
                                          <p:attrName>style.visibility</p:attrName>
                                        </p:attrNameLst>
                                      </p:cBhvr>
                                      <p:to>
                                        <p:strVal val="visible"/>
                                      </p:to>
                                    </p:set>
                                    <p:animEffect transition="in" filter="checkerboard(across)">
                                      <p:cBhvr>
                                        <p:cTn id="51" dur="500"/>
                                        <p:tgtEl>
                                          <p:spTgt spid="26"/>
                                        </p:tgtEl>
                                      </p:cBhvr>
                                    </p:animEffect>
                                  </p:childTnLst>
                                </p:cTn>
                              </p:par>
                              <p:par>
                                <p:cTn id="52" presetID="22" presetClass="entr" presetSubtype="8" fill="hold" nodeType="withEffect">
                                  <p:stCondLst>
                                    <p:cond delay="3000"/>
                                  </p:stCondLst>
                                  <p:iterate type="lt">
                                    <p:tmPct val="0"/>
                                  </p:iterate>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par>
                                <p:cTn id="55" presetID="5" presetClass="entr" presetSubtype="10" fill="hold" nodeType="withEffect">
                                  <p:stCondLst>
                                    <p:cond delay="4000"/>
                                  </p:stCondLst>
                                  <p:childTnLst>
                                    <p:set>
                                      <p:cBhvr>
                                        <p:cTn id="56" dur="1" fill="hold">
                                          <p:stCondLst>
                                            <p:cond delay="0"/>
                                          </p:stCondLst>
                                        </p:cTn>
                                        <p:tgtEl>
                                          <p:spTgt spid="28"/>
                                        </p:tgtEl>
                                        <p:attrNameLst>
                                          <p:attrName>style.visibility</p:attrName>
                                        </p:attrNameLst>
                                      </p:cBhvr>
                                      <p:to>
                                        <p:strVal val="visible"/>
                                      </p:to>
                                    </p:set>
                                    <p:animEffect transition="in" filter="checkerboard(across)">
                                      <p:cBhvr>
                                        <p:cTn id="57" dur="500"/>
                                        <p:tgtEl>
                                          <p:spTgt spid="28"/>
                                        </p:tgtEl>
                                      </p:cBhvr>
                                    </p:animEffect>
                                  </p:childTnLst>
                                </p:cTn>
                              </p:par>
                              <p:par>
                                <p:cTn id="58" presetID="5" presetClass="entr" presetSubtype="10" fill="hold" nodeType="withEffect">
                                  <p:stCondLst>
                                    <p:cond delay="4000"/>
                                  </p:stCondLst>
                                  <p:childTnLst>
                                    <p:set>
                                      <p:cBhvr>
                                        <p:cTn id="59" dur="1" fill="hold">
                                          <p:stCondLst>
                                            <p:cond delay="0"/>
                                          </p:stCondLst>
                                        </p:cTn>
                                        <p:tgtEl>
                                          <p:spTgt spid="29"/>
                                        </p:tgtEl>
                                        <p:attrNameLst>
                                          <p:attrName>style.visibility</p:attrName>
                                        </p:attrNameLst>
                                      </p:cBhvr>
                                      <p:to>
                                        <p:strVal val="visible"/>
                                      </p:to>
                                    </p:set>
                                    <p:animEffect transition="in" filter="checkerboard(across)">
                                      <p:cBhvr>
                                        <p:cTn id="60" dur="500"/>
                                        <p:tgtEl>
                                          <p:spTgt spid="29"/>
                                        </p:tgtEl>
                                      </p:cBhvr>
                                    </p:animEffect>
                                  </p:childTnLst>
                                  <p:subTnLst>
                                    <p:audio>
                                      <p:cMediaNode>
                                        <p:cTn display="0" masterRel="sameClick">
                                          <p:stCondLst>
                                            <p:cond evt="begin" delay="0">
                                              <p:tn val="58"/>
                                            </p:cond>
                                          </p:stCondLst>
                                          <p:endCondLst>
                                            <p:cond evt="onStopAudio" delay="0">
                                              <p:tgtEl>
                                                <p:sldTgt/>
                                              </p:tgtEl>
                                            </p:cond>
                                          </p:endCondLst>
                                        </p:cTn>
                                        <p:tgtEl>
                                          <p:sndTgt r:embed="rId5" name="Chimes 3-CL (2).wav"/>
                                        </p:tgtEl>
                                      </p:cMediaNode>
                                    </p:audio>
                                  </p:subTnLst>
                                </p:cTn>
                              </p:par>
                              <p:par>
                                <p:cTn id="61" presetID="5" presetClass="entr" presetSubtype="10" fill="hold" grpId="0" nodeType="withEffect">
                                  <p:stCondLst>
                                    <p:cond delay="4000"/>
                                  </p:stCondLst>
                                  <p:childTnLst>
                                    <p:set>
                                      <p:cBhvr>
                                        <p:cTn id="62" dur="1" fill="hold">
                                          <p:stCondLst>
                                            <p:cond delay="0"/>
                                          </p:stCondLst>
                                        </p:cTn>
                                        <p:tgtEl>
                                          <p:spTgt spid="30"/>
                                        </p:tgtEl>
                                        <p:attrNameLst>
                                          <p:attrName>style.visibility</p:attrName>
                                        </p:attrNameLst>
                                      </p:cBhvr>
                                      <p:to>
                                        <p:strVal val="visible"/>
                                      </p:to>
                                    </p:set>
                                    <p:animEffect transition="in" filter="checkerboard(across)">
                                      <p:cBhvr>
                                        <p:cTn id="63" dur="500"/>
                                        <p:tgtEl>
                                          <p:spTgt spid="30"/>
                                        </p:tgtEl>
                                      </p:cBhvr>
                                    </p:animEffect>
                                  </p:childTnLst>
                                </p:cTn>
                              </p:par>
                              <p:par>
                                <p:cTn id="64" presetID="5" presetClass="entr" presetSubtype="10" fill="hold" grpId="0" nodeType="withEffect">
                                  <p:stCondLst>
                                    <p:cond delay="4000"/>
                                  </p:stCondLst>
                                  <p:childTnLst>
                                    <p:set>
                                      <p:cBhvr>
                                        <p:cTn id="65" dur="1" fill="hold">
                                          <p:stCondLst>
                                            <p:cond delay="0"/>
                                          </p:stCondLst>
                                        </p:cTn>
                                        <p:tgtEl>
                                          <p:spTgt spid="31"/>
                                        </p:tgtEl>
                                        <p:attrNameLst>
                                          <p:attrName>style.visibility</p:attrName>
                                        </p:attrNameLst>
                                      </p:cBhvr>
                                      <p:to>
                                        <p:strVal val="visible"/>
                                      </p:to>
                                    </p:set>
                                    <p:animEffect transition="in" filter="checkerboard(across)">
                                      <p:cBhvr>
                                        <p:cTn id="66" dur="500"/>
                                        <p:tgtEl>
                                          <p:spTgt spid="31"/>
                                        </p:tgtEl>
                                      </p:cBhvr>
                                    </p:animEffect>
                                  </p:childTnLst>
                                </p:cTn>
                              </p:par>
                              <p:par>
                                <p:cTn id="67" presetID="22" presetClass="entr" presetSubtype="8" fill="hold" nodeType="withEffect">
                                  <p:stCondLst>
                                    <p:cond delay="4000"/>
                                  </p:stCondLst>
                                  <p:iterate type="lt">
                                    <p:tmPct val="0"/>
                                  </p:iterate>
                                  <p:childTnLst>
                                    <p:set>
                                      <p:cBhvr>
                                        <p:cTn id="68" dur="1" fill="hold">
                                          <p:stCondLst>
                                            <p:cond delay="0"/>
                                          </p:stCondLst>
                                        </p:cTn>
                                        <p:tgtEl>
                                          <p:spTgt spid="27"/>
                                        </p:tgtEl>
                                        <p:attrNameLst>
                                          <p:attrName>style.visibility</p:attrName>
                                        </p:attrNameLst>
                                      </p:cBhvr>
                                      <p:to>
                                        <p:strVal val="visible"/>
                                      </p:to>
                                    </p:set>
                                    <p:animEffect transition="in" filter="wipe(left)">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dissolve">
                                      <p:cBhvr>
                                        <p:cTn id="74" dur="500"/>
                                        <p:tgtEl>
                                          <p:spTgt spid="45"/>
                                        </p:tgtEl>
                                      </p:cBhvr>
                                    </p:animEffect>
                                  </p:childTnLst>
                                  <p:subTnLst>
                                    <p:audio>
                                      <p:cMediaNode>
                                        <p:cTn display="0" masterRel="sameClick">
                                          <p:stCondLst>
                                            <p:cond evt="begin" delay="0">
                                              <p:tn val="72"/>
                                            </p:cond>
                                          </p:stCondLst>
                                          <p:endCondLst>
                                            <p:cond evt="onStopAudio" delay="0">
                                              <p:tgtEl>
                                                <p:sldTgt/>
                                              </p:tgtEl>
                                            </p:cond>
                                          </p:endCondLst>
                                        </p:cTn>
                                        <p:tgtEl>
                                          <p:sndTgt r:embed="rId6" name="camera.wav"/>
                                        </p:tgtEl>
                                      </p:cMediaNode>
                                    </p:audio>
                                  </p:subTnLst>
                                </p:cTn>
                              </p:par>
                            </p:childTnLst>
                          </p:cTn>
                        </p:par>
                        <p:par>
                          <p:cTn id="75" fill="hold">
                            <p:stCondLst>
                              <p:cond delay="500"/>
                            </p:stCondLst>
                            <p:childTnLst>
                              <p:par>
                                <p:cTn id="76" presetID="53" presetClass="exit" presetSubtype="0" fill="hold" grpId="1" nodeType="afterEffect">
                                  <p:stCondLst>
                                    <p:cond delay="0"/>
                                  </p:stCondLst>
                                  <p:childTnLst>
                                    <p:anim calcmode="lin" valueType="num">
                                      <p:cBhvr>
                                        <p:cTn id="77" dur="500"/>
                                        <p:tgtEl>
                                          <p:spTgt spid="45"/>
                                        </p:tgtEl>
                                        <p:attrNameLst>
                                          <p:attrName>ppt_w</p:attrName>
                                        </p:attrNameLst>
                                      </p:cBhvr>
                                      <p:tavLst>
                                        <p:tav tm="0">
                                          <p:val>
                                            <p:strVal val="ppt_w"/>
                                          </p:val>
                                        </p:tav>
                                        <p:tav tm="100000">
                                          <p:val>
                                            <p:fltVal val="0"/>
                                          </p:val>
                                        </p:tav>
                                      </p:tavLst>
                                    </p:anim>
                                    <p:anim calcmode="lin" valueType="num">
                                      <p:cBhvr>
                                        <p:cTn id="78" dur="500"/>
                                        <p:tgtEl>
                                          <p:spTgt spid="45"/>
                                        </p:tgtEl>
                                        <p:attrNameLst>
                                          <p:attrName>ppt_h</p:attrName>
                                        </p:attrNameLst>
                                      </p:cBhvr>
                                      <p:tavLst>
                                        <p:tav tm="0">
                                          <p:val>
                                            <p:strVal val="ppt_h"/>
                                          </p:val>
                                        </p:tav>
                                        <p:tav tm="100000">
                                          <p:val>
                                            <p:fltVal val="0"/>
                                          </p:val>
                                        </p:tav>
                                      </p:tavLst>
                                    </p:anim>
                                    <p:animEffect transition="out" filter="fade">
                                      <p:cBhvr>
                                        <p:cTn id="79" dur="500"/>
                                        <p:tgtEl>
                                          <p:spTgt spid="45"/>
                                        </p:tgtEl>
                                      </p:cBhvr>
                                    </p:animEffect>
                                    <p:set>
                                      <p:cBhvr>
                                        <p:cTn id="80" dur="1" fill="hold">
                                          <p:stCondLst>
                                            <p:cond delay="499"/>
                                          </p:stCondLst>
                                        </p:cTn>
                                        <p:tgtEl>
                                          <p:spTgt spid="45"/>
                                        </p:tgtEl>
                                        <p:attrNameLst>
                                          <p:attrName>style.visibility</p:attrName>
                                        </p:attrNameLst>
                                      </p:cBhvr>
                                      <p:to>
                                        <p:strVal val="hidden"/>
                                      </p:to>
                                    </p:set>
                                  </p:childTnLst>
                                </p:cTn>
                              </p:par>
                            </p:childTnLst>
                          </p:cTn>
                        </p:par>
                        <p:par>
                          <p:cTn id="81" fill="hold">
                            <p:stCondLst>
                              <p:cond delay="1000"/>
                            </p:stCondLst>
                            <p:childTnLst>
                              <p:par>
                                <p:cTn id="82" presetID="9" presetClass="entr" presetSubtype="0" fill="hold" grpId="0" nodeType="after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dissolve">
                                      <p:cBhvr>
                                        <p:cTn id="84" dur="500"/>
                                        <p:tgtEl>
                                          <p:spTgt spid="44"/>
                                        </p:tgtEl>
                                      </p:cBhvr>
                                    </p:animEffect>
                                  </p:childTnLst>
                                  <p:subTnLst>
                                    <p:audio>
                                      <p:cMediaNode>
                                        <p:cTn display="0" masterRel="sameClick">
                                          <p:stCondLst>
                                            <p:cond evt="begin" delay="0">
                                              <p:tn val="82"/>
                                            </p:cond>
                                          </p:stCondLst>
                                          <p:endCondLst>
                                            <p:cond evt="onStopAudio" delay="0">
                                              <p:tgtEl>
                                                <p:sldTgt/>
                                              </p:tgtEl>
                                            </p:cond>
                                          </p:endCondLst>
                                        </p:cTn>
                                        <p:tgtEl>
                                          <p:sndTgt r:embed="rId6" name="camera.wav"/>
                                        </p:tgtEl>
                                      </p:cMediaNode>
                                    </p:audio>
                                  </p:subTnLst>
                                </p:cTn>
                              </p:par>
                            </p:childTnLst>
                          </p:cTn>
                        </p:par>
                        <p:par>
                          <p:cTn id="85" fill="hold">
                            <p:stCondLst>
                              <p:cond delay="1500"/>
                            </p:stCondLst>
                            <p:childTnLst>
                              <p:par>
                                <p:cTn id="86" presetID="53" presetClass="exit" presetSubtype="0" fill="hold" grpId="1" nodeType="afterEffect">
                                  <p:stCondLst>
                                    <p:cond delay="0"/>
                                  </p:stCondLst>
                                  <p:childTnLst>
                                    <p:anim calcmode="lin" valueType="num">
                                      <p:cBhvr>
                                        <p:cTn id="87" dur="500"/>
                                        <p:tgtEl>
                                          <p:spTgt spid="44"/>
                                        </p:tgtEl>
                                        <p:attrNameLst>
                                          <p:attrName>ppt_w</p:attrName>
                                        </p:attrNameLst>
                                      </p:cBhvr>
                                      <p:tavLst>
                                        <p:tav tm="0">
                                          <p:val>
                                            <p:strVal val="ppt_w"/>
                                          </p:val>
                                        </p:tav>
                                        <p:tav tm="100000">
                                          <p:val>
                                            <p:fltVal val="0"/>
                                          </p:val>
                                        </p:tav>
                                      </p:tavLst>
                                    </p:anim>
                                    <p:anim calcmode="lin" valueType="num">
                                      <p:cBhvr>
                                        <p:cTn id="88" dur="500"/>
                                        <p:tgtEl>
                                          <p:spTgt spid="44"/>
                                        </p:tgtEl>
                                        <p:attrNameLst>
                                          <p:attrName>ppt_h</p:attrName>
                                        </p:attrNameLst>
                                      </p:cBhvr>
                                      <p:tavLst>
                                        <p:tav tm="0">
                                          <p:val>
                                            <p:strVal val="ppt_h"/>
                                          </p:val>
                                        </p:tav>
                                        <p:tav tm="100000">
                                          <p:val>
                                            <p:fltVal val="0"/>
                                          </p:val>
                                        </p:tav>
                                      </p:tavLst>
                                    </p:anim>
                                    <p:animEffect transition="out" filter="fade">
                                      <p:cBhvr>
                                        <p:cTn id="89" dur="500"/>
                                        <p:tgtEl>
                                          <p:spTgt spid="44"/>
                                        </p:tgtEl>
                                      </p:cBhvr>
                                    </p:animEffect>
                                    <p:set>
                                      <p:cBhvr>
                                        <p:cTn id="90" dur="1" fill="hold">
                                          <p:stCondLst>
                                            <p:cond delay="499"/>
                                          </p:stCondLst>
                                        </p:cTn>
                                        <p:tgtEl>
                                          <p:spTgt spid="44"/>
                                        </p:tgtEl>
                                        <p:attrNameLst>
                                          <p:attrName>style.visibility</p:attrName>
                                        </p:attrNameLst>
                                      </p:cBhvr>
                                      <p:to>
                                        <p:strVal val="hidden"/>
                                      </p:to>
                                    </p:set>
                                  </p:childTnLst>
                                </p:cTn>
                              </p:par>
                            </p:childTnLst>
                          </p:cTn>
                        </p:par>
                        <p:par>
                          <p:cTn id="91" fill="hold">
                            <p:stCondLst>
                              <p:cond delay="2000"/>
                            </p:stCondLst>
                            <p:childTnLst>
                              <p:par>
                                <p:cTn id="92" presetID="9" presetClass="entr" presetSubtype="0" fill="hold" grpId="0" nodeType="after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dissolve">
                                      <p:cBhvr>
                                        <p:cTn id="94" dur="500"/>
                                        <p:tgtEl>
                                          <p:spTgt spid="43"/>
                                        </p:tgtEl>
                                      </p:cBhvr>
                                    </p:animEffect>
                                  </p:childTnLst>
                                  <p:subTnLst>
                                    <p:audio>
                                      <p:cMediaNode>
                                        <p:cTn display="0" masterRel="sameClick">
                                          <p:stCondLst>
                                            <p:cond evt="begin" delay="0">
                                              <p:tn val="92"/>
                                            </p:cond>
                                          </p:stCondLst>
                                          <p:endCondLst>
                                            <p:cond evt="onStopAudio" delay="0">
                                              <p:tgtEl>
                                                <p:sldTgt/>
                                              </p:tgtEl>
                                            </p:cond>
                                          </p:endCondLst>
                                        </p:cTn>
                                        <p:tgtEl>
                                          <p:sndTgt r:embed="rId6" name="camera.wav"/>
                                        </p:tgtEl>
                                      </p:cMediaNode>
                                    </p:audio>
                                  </p:subTnLst>
                                </p:cTn>
                              </p:par>
                            </p:childTnLst>
                          </p:cTn>
                        </p:par>
                        <p:par>
                          <p:cTn id="95" fill="hold">
                            <p:stCondLst>
                              <p:cond delay="2500"/>
                            </p:stCondLst>
                            <p:childTnLst>
                              <p:par>
                                <p:cTn id="96" presetID="53" presetClass="exit" presetSubtype="0" fill="hold" grpId="1" nodeType="afterEffect">
                                  <p:stCondLst>
                                    <p:cond delay="0"/>
                                  </p:stCondLst>
                                  <p:childTnLst>
                                    <p:anim calcmode="lin" valueType="num">
                                      <p:cBhvr>
                                        <p:cTn id="97" dur="500"/>
                                        <p:tgtEl>
                                          <p:spTgt spid="43"/>
                                        </p:tgtEl>
                                        <p:attrNameLst>
                                          <p:attrName>ppt_w</p:attrName>
                                        </p:attrNameLst>
                                      </p:cBhvr>
                                      <p:tavLst>
                                        <p:tav tm="0">
                                          <p:val>
                                            <p:strVal val="ppt_w"/>
                                          </p:val>
                                        </p:tav>
                                        <p:tav tm="100000">
                                          <p:val>
                                            <p:fltVal val="0"/>
                                          </p:val>
                                        </p:tav>
                                      </p:tavLst>
                                    </p:anim>
                                    <p:anim calcmode="lin" valueType="num">
                                      <p:cBhvr>
                                        <p:cTn id="98" dur="500"/>
                                        <p:tgtEl>
                                          <p:spTgt spid="43"/>
                                        </p:tgtEl>
                                        <p:attrNameLst>
                                          <p:attrName>ppt_h</p:attrName>
                                        </p:attrNameLst>
                                      </p:cBhvr>
                                      <p:tavLst>
                                        <p:tav tm="0">
                                          <p:val>
                                            <p:strVal val="ppt_h"/>
                                          </p:val>
                                        </p:tav>
                                        <p:tav tm="100000">
                                          <p:val>
                                            <p:fltVal val="0"/>
                                          </p:val>
                                        </p:tav>
                                      </p:tavLst>
                                    </p:anim>
                                    <p:animEffect transition="out" filter="fade">
                                      <p:cBhvr>
                                        <p:cTn id="99" dur="500"/>
                                        <p:tgtEl>
                                          <p:spTgt spid="43"/>
                                        </p:tgtEl>
                                      </p:cBhvr>
                                    </p:animEffect>
                                    <p:set>
                                      <p:cBhvr>
                                        <p:cTn id="100" dur="1" fill="hold">
                                          <p:stCondLst>
                                            <p:cond delay="499"/>
                                          </p:stCondLst>
                                        </p:cTn>
                                        <p:tgtEl>
                                          <p:spTgt spid="43"/>
                                        </p:tgtEl>
                                        <p:attrNameLst>
                                          <p:attrName>style.visibility</p:attrName>
                                        </p:attrNameLst>
                                      </p:cBhvr>
                                      <p:to>
                                        <p:strVal val="hidden"/>
                                      </p:to>
                                    </p:set>
                                  </p:childTnLst>
                                </p:cTn>
                              </p:par>
                            </p:childTnLst>
                          </p:cTn>
                        </p:par>
                        <p:par>
                          <p:cTn id="101" fill="hold">
                            <p:stCondLst>
                              <p:cond delay="3000"/>
                            </p:stCondLst>
                            <p:childTnLst>
                              <p:par>
                                <p:cTn id="102" presetID="9" presetClass="entr" presetSubtype="0" fill="hold" grpId="0" nodeType="after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dissolve">
                                      <p:cBhvr>
                                        <p:cTn id="104" dur="500"/>
                                        <p:tgtEl>
                                          <p:spTgt spid="42"/>
                                        </p:tgtEl>
                                      </p:cBhvr>
                                    </p:animEffect>
                                  </p:childTnLst>
                                  <p:subTnLst>
                                    <p:audio>
                                      <p:cMediaNode>
                                        <p:cTn display="0" masterRel="sameClick">
                                          <p:stCondLst>
                                            <p:cond evt="begin" delay="0">
                                              <p:tn val="102"/>
                                            </p:cond>
                                          </p:stCondLst>
                                          <p:endCondLst>
                                            <p:cond evt="onStopAudio" delay="0">
                                              <p:tgtEl>
                                                <p:sldTgt/>
                                              </p:tgtEl>
                                            </p:cond>
                                          </p:endCondLst>
                                        </p:cTn>
                                        <p:tgtEl>
                                          <p:sndTgt r:embed="rId6" name="camera.wav"/>
                                        </p:tgtEl>
                                      </p:cMediaNode>
                                    </p:audio>
                                  </p:subTnLst>
                                </p:cTn>
                              </p:par>
                            </p:childTnLst>
                          </p:cTn>
                        </p:par>
                        <p:par>
                          <p:cTn id="105" fill="hold">
                            <p:stCondLst>
                              <p:cond delay="3500"/>
                            </p:stCondLst>
                            <p:childTnLst>
                              <p:par>
                                <p:cTn id="106" presetID="53" presetClass="exit" presetSubtype="0" fill="hold" grpId="1" nodeType="afterEffect">
                                  <p:stCondLst>
                                    <p:cond delay="0"/>
                                  </p:stCondLst>
                                  <p:childTnLst>
                                    <p:anim calcmode="lin" valueType="num">
                                      <p:cBhvr>
                                        <p:cTn id="107" dur="500"/>
                                        <p:tgtEl>
                                          <p:spTgt spid="42"/>
                                        </p:tgtEl>
                                        <p:attrNameLst>
                                          <p:attrName>ppt_w</p:attrName>
                                        </p:attrNameLst>
                                      </p:cBhvr>
                                      <p:tavLst>
                                        <p:tav tm="0">
                                          <p:val>
                                            <p:strVal val="ppt_w"/>
                                          </p:val>
                                        </p:tav>
                                        <p:tav tm="100000">
                                          <p:val>
                                            <p:fltVal val="0"/>
                                          </p:val>
                                        </p:tav>
                                      </p:tavLst>
                                    </p:anim>
                                    <p:anim calcmode="lin" valueType="num">
                                      <p:cBhvr>
                                        <p:cTn id="108" dur="500"/>
                                        <p:tgtEl>
                                          <p:spTgt spid="42"/>
                                        </p:tgtEl>
                                        <p:attrNameLst>
                                          <p:attrName>ppt_h</p:attrName>
                                        </p:attrNameLst>
                                      </p:cBhvr>
                                      <p:tavLst>
                                        <p:tav tm="0">
                                          <p:val>
                                            <p:strVal val="ppt_h"/>
                                          </p:val>
                                        </p:tav>
                                        <p:tav tm="100000">
                                          <p:val>
                                            <p:fltVal val="0"/>
                                          </p:val>
                                        </p:tav>
                                      </p:tavLst>
                                    </p:anim>
                                    <p:animEffect transition="out" filter="fade">
                                      <p:cBhvr>
                                        <p:cTn id="109" dur="500"/>
                                        <p:tgtEl>
                                          <p:spTgt spid="42"/>
                                        </p:tgtEl>
                                      </p:cBhvr>
                                    </p:animEffect>
                                    <p:set>
                                      <p:cBhvr>
                                        <p:cTn id="110" dur="1" fill="hold">
                                          <p:stCondLst>
                                            <p:cond delay="499"/>
                                          </p:stCondLst>
                                        </p:cTn>
                                        <p:tgtEl>
                                          <p:spTgt spid="42"/>
                                        </p:tgtEl>
                                        <p:attrNameLst>
                                          <p:attrName>style.visibility</p:attrName>
                                        </p:attrNameLst>
                                      </p:cBhvr>
                                      <p:to>
                                        <p:strVal val="hidden"/>
                                      </p:to>
                                    </p:set>
                                  </p:childTnLst>
                                </p:cTn>
                              </p:par>
                            </p:childTnLst>
                          </p:cTn>
                        </p:par>
                        <p:par>
                          <p:cTn id="111" fill="hold">
                            <p:stCondLst>
                              <p:cond delay="4000"/>
                            </p:stCondLst>
                            <p:childTnLst>
                              <p:par>
                                <p:cTn id="112" presetID="9" presetClass="entr" presetSubtype="0" fill="hold" grpId="0" nodeType="afterEffect">
                                  <p:stCondLst>
                                    <p:cond delay="0"/>
                                  </p:stCondLst>
                                  <p:childTnLst>
                                    <p:set>
                                      <p:cBhvr>
                                        <p:cTn id="113" dur="1" fill="hold">
                                          <p:stCondLst>
                                            <p:cond delay="0"/>
                                          </p:stCondLst>
                                        </p:cTn>
                                        <p:tgtEl>
                                          <p:spTgt spid="41"/>
                                        </p:tgtEl>
                                        <p:attrNameLst>
                                          <p:attrName>style.visibility</p:attrName>
                                        </p:attrNameLst>
                                      </p:cBhvr>
                                      <p:to>
                                        <p:strVal val="visible"/>
                                      </p:to>
                                    </p:set>
                                    <p:animEffect transition="in" filter="dissolve">
                                      <p:cBhvr>
                                        <p:cTn id="114" dur="500"/>
                                        <p:tgtEl>
                                          <p:spTgt spid="41"/>
                                        </p:tgtEl>
                                      </p:cBhvr>
                                    </p:animEffect>
                                  </p:childTnLst>
                                  <p:subTnLst>
                                    <p:audio>
                                      <p:cMediaNode>
                                        <p:cTn display="0" masterRel="sameClick">
                                          <p:stCondLst>
                                            <p:cond evt="begin" delay="0">
                                              <p:tn val="112"/>
                                            </p:cond>
                                          </p:stCondLst>
                                          <p:endCondLst>
                                            <p:cond evt="onStopAudio" delay="0">
                                              <p:tgtEl>
                                                <p:sldTgt/>
                                              </p:tgtEl>
                                            </p:cond>
                                          </p:endCondLst>
                                        </p:cTn>
                                        <p:tgtEl>
                                          <p:sndTgt r:embed="rId6" name="camera.wav"/>
                                        </p:tgtEl>
                                      </p:cMediaNode>
                                    </p:audio>
                                  </p:subTnLst>
                                </p:cTn>
                              </p:par>
                            </p:childTnLst>
                          </p:cTn>
                        </p:par>
                        <p:par>
                          <p:cTn id="115" fill="hold">
                            <p:stCondLst>
                              <p:cond delay="4500"/>
                            </p:stCondLst>
                            <p:childTnLst>
                              <p:par>
                                <p:cTn id="116" presetID="53" presetClass="exit" presetSubtype="0" fill="hold" grpId="1" nodeType="afterEffect">
                                  <p:stCondLst>
                                    <p:cond delay="0"/>
                                  </p:stCondLst>
                                  <p:childTnLst>
                                    <p:anim calcmode="lin" valueType="num">
                                      <p:cBhvr>
                                        <p:cTn id="117" dur="500"/>
                                        <p:tgtEl>
                                          <p:spTgt spid="41"/>
                                        </p:tgtEl>
                                        <p:attrNameLst>
                                          <p:attrName>ppt_w</p:attrName>
                                        </p:attrNameLst>
                                      </p:cBhvr>
                                      <p:tavLst>
                                        <p:tav tm="0">
                                          <p:val>
                                            <p:strVal val="ppt_w"/>
                                          </p:val>
                                        </p:tav>
                                        <p:tav tm="100000">
                                          <p:val>
                                            <p:fltVal val="0"/>
                                          </p:val>
                                        </p:tav>
                                      </p:tavLst>
                                    </p:anim>
                                    <p:anim calcmode="lin" valueType="num">
                                      <p:cBhvr>
                                        <p:cTn id="118" dur="500"/>
                                        <p:tgtEl>
                                          <p:spTgt spid="41"/>
                                        </p:tgtEl>
                                        <p:attrNameLst>
                                          <p:attrName>ppt_h</p:attrName>
                                        </p:attrNameLst>
                                      </p:cBhvr>
                                      <p:tavLst>
                                        <p:tav tm="0">
                                          <p:val>
                                            <p:strVal val="ppt_h"/>
                                          </p:val>
                                        </p:tav>
                                        <p:tav tm="100000">
                                          <p:val>
                                            <p:fltVal val="0"/>
                                          </p:val>
                                        </p:tav>
                                      </p:tavLst>
                                    </p:anim>
                                    <p:animEffect transition="out" filter="fade">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childTnLst>
                          </p:cTn>
                        </p:par>
                        <p:par>
                          <p:cTn id="121" fill="hold">
                            <p:stCondLst>
                              <p:cond delay="5000"/>
                            </p:stCondLst>
                            <p:childTnLst>
                              <p:par>
                                <p:cTn id="122" presetID="9" presetClass="entr" presetSubtype="0" fill="hold" grpId="0" nodeType="afterEffect">
                                  <p:stCondLst>
                                    <p:cond delay="0"/>
                                  </p:stCondLst>
                                  <p:childTnLst>
                                    <p:set>
                                      <p:cBhvr>
                                        <p:cTn id="123" dur="1" fill="hold">
                                          <p:stCondLst>
                                            <p:cond delay="0"/>
                                          </p:stCondLst>
                                        </p:cTn>
                                        <p:tgtEl>
                                          <p:spTgt spid="40"/>
                                        </p:tgtEl>
                                        <p:attrNameLst>
                                          <p:attrName>style.visibility</p:attrName>
                                        </p:attrNameLst>
                                      </p:cBhvr>
                                      <p:to>
                                        <p:strVal val="visible"/>
                                      </p:to>
                                    </p:set>
                                    <p:animEffect transition="in" filter="dissolve">
                                      <p:cBhvr>
                                        <p:cTn id="124" dur="500"/>
                                        <p:tgtEl>
                                          <p:spTgt spid="40"/>
                                        </p:tgtEl>
                                      </p:cBhvr>
                                    </p:animEffect>
                                  </p:childTnLst>
                                  <p:subTnLst>
                                    <p:audio>
                                      <p:cMediaNode>
                                        <p:cTn display="0" masterRel="sameClick">
                                          <p:stCondLst>
                                            <p:cond evt="begin" delay="0">
                                              <p:tn val="122"/>
                                            </p:cond>
                                          </p:stCondLst>
                                          <p:endCondLst>
                                            <p:cond evt="onStopAudio" delay="0">
                                              <p:tgtEl>
                                                <p:sldTgt/>
                                              </p:tgtEl>
                                            </p:cond>
                                          </p:endCondLst>
                                        </p:cTn>
                                        <p:tgtEl>
                                          <p:sndTgt r:embed="rId6" name="camera.wav"/>
                                        </p:tgtEl>
                                      </p:cMediaNode>
                                    </p:audio>
                                  </p:subTnLst>
                                </p:cTn>
                              </p:par>
                            </p:childTnLst>
                          </p:cTn>
                        </p:par>
                        <p:par>
                          <p:cTn id="125" fill="hold">
                            <p:stCondLst>
                              <p:cond delay="5500"/>
                            </p:stCondLst>
                            <p:childTnLst>
                              <p:par>
                                <p:cTn id="126" presetID="53" presetClass="exit" presetSubtype="0" fill="hold" grpId="1" nodeType="afterEffect">
                                  <p:stCondLst>
                                    <p:cond delay="0"/>
                                  </p:stCondLst>
                                  <p:childTnLst>
                                    <p:anim calcmode="lin" valueType="num">
                                      <p:cBhvr>
                                        <p:cTn id="127" dur="500"/>
                                        <p:tgtEl>
                                          <p:spTgt spid="40"/>
                                        </p:tgtEl>
                                        <p:attrNameLst>
                                          <p:attrName>ppt_w</p:attrName>
                                        </p:attrNameLst>
                                      </p:cBhvr>
                                      <p:tavLst>
                                        <p:tav tm="0">
                                          <p:val>
                                            <p:strVal val="ppt_w"/>
                                          </p:val>
                                        </p:tav>
                                        <p:tav tm="100000">
                                          <p:val>
                                            <p:fltVal val="0"/>
                                          </p:val>
                                        </p:tav>
                                      </p:tavLst>
                                    </p:anim>
                                    <p:anim calcmode="lin" valueType="num">
                                      <p:cBhvr>
                                        <p:cTn id="128" dur="500"/>
                                        <p:tgtEl>
                                          <p:spTgt spid="40"/>
                                        </p:tgtEl>
                                        <p:attrNameLst>
                                          <p:attrName>ppt_h</p:attrName>
                                        </p:attrNameLst>
                                      </p:cBhvr>
                                      <p:tavLst>
                                        <p:tav tm="0">
                                          <p:val>
                                            <p:strVal val="ppt_h"/>
                                          </p:val>
                                        </p:tav>
                                        <p:tav tm="100000">
                                          <p:val>
                                            <p:fltVal val="0"/>
                                          </p:val>
                                        </p:tav>
                                      </p:tavLst>
                                    </p:anim>
                                    <p:animEffect transition="out" filter="fade">
                                      <p:cBhvr>
                                        <p:cTn id="129" dur="500"/>
                                        <p:tgtEl>
                                          <p:spTgt spid="40"/>
                                        </p:tgtEl>
                                      </p:cBhvr>
                                    </p:animEffect>
                                    <p:set>
                                      <p:cBhvr>
                                        <p:cTn id="130" dur="1" fill="hold">
                                          <p:stCondLst>
                                            <p:cond delay="499"/>
                                          </p:stCondLst>
                                        </p:cTn>
                                        <p:tgtEl>
                                          <p:spTgt spid="40"/>
                                        </p:tgtEl>
                                        <p:attrNameLst>
                                          <p:attrName>style.visibility</p:attrName>
                                        </p:attrNameLst>
                                      </p:cBhvr>
                                      <p:to>
                                        <p:strVal val="hidden"/>
                                      </p:to>
                                    </p:set>
                                  </p:childTnLst>
                                </p:cTn>
                              </p:par>
                            </p:childTnLst>
                          </p:cTn>
                        </p:par>
                        <p:par>
                          <p:cTn id="131" fill="hold">
                            <p:stCondLst>
                              <p:cond delay="6000"/>
                            </p:stCondLst>
                            <p:childTnLst>
                              <p:par>
                                <p:cTn id="132" presetID="9" presetClass="entr" presetSubtype="0" fill="hold" grpId="0" nodeType="after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dissolve">
                                      <p:cBhvr>
                                        <p:cTn id="134" dur="500"/>
                                        <p:tgtEl>
                                          <p:spTgt spid="39"/>
                                        </p:tgtEl>
                                      </p:cBhvr>
                                    </p:animEffect>
                                  </p:childTnLst>
                                  <p:subTnLst>
                                    <p:audio>
                                      <p:cMediaNode>
                                        <p:cTn display="0" masterRel="sameClick">
                                          <p:stCondLst>
                                            <p:cond evt="begin" delay="0">
                                              <p:tn val="132"/>
                                            </p:cond>
                                          </p:stCondLst>
                                          <p:endCondLst>
                                            <p:cond evt="onStopAudio" delay="0">
                                              <p:tgtEl>
                                                <p:sldTgt/>
                                              </p:tgtEl>
                                            </p:cond>
                                          </p:endCondLst>
                                        </p:cTn>
                                        <p:tgtEl>
                                          <p:sndTgt r:embed="rId6" name="camera.wav"/>
                                        </p:tgtEl>
                                      </p:cMediaNode>
                                    </p:audio>
                                  </p:subTnLst>
                                </p:cTn>
                              </p:par>
                            </p:childTnLst>
                          </p:cTn>
                        </p:par>
                        <p:par>
                          <p:cTn id="135" fill="hold">
                            <p:stCondLst>
                              <p:cond delay="6500"/>
                            </p:stCondLst>
                            <p:childTnLst>
                              <p:par>
                                <p:cTn id="136" presetID="53" presetClass="exit" presetSubtype="0" fill="hold" grpId="1" nodeType="afterEffect">
                                  <p:stCondLst>
                                    <p:cond delay="0"/>
                                  </p:stCondLst>
                                  <p:childTnLst>
                                    <p:anim calcmode="lin" valueType="num">
                                      <p:cBhvr>
                                        <p:cTn id="137" dur="500"/>
                                        <p:tgtEl>
                                          <p:spTgt spid="39"/>
                                        </p:tgtEl>
                                        <p:attrNameLst>
                                          <p:attrName>ppt_w</p:attrName>
                                        </p:attrNameLst>
                                      </p:cBhvr>
                                      <p:tavLst>
                                        <p:tav tm="0">
                                          <p:val>
                                            <p:strVal val="ppt_w"/>
                                          </p:val>
                                        </p:tav>
                                        <p:tav tm="100000">
                                          <p:val>
                                            <p:fltVal val="0"/>
                                          </p:val>
                                        </p:tav>
                                      </p:tavLst>
                                    </p:anim>
                                    <p:anim calcmode="lin" valueType="num">
                                      <p:cBhvr>
                                        <p:cTn id="138" dur="500"/>
                                        <p:tgtEl>
                                          <p:spTgt spid="39"/>
                                        </p:tgtEl>
                                        <p:attrNameLst>
                                          <p:attrName>ppt_h</p:attrName>
                                        </p:attrNameLst>
                                      </p:cBhvr>
                                      <p:tavLst>
                                        <p:tav tm="0">
                                          <p:val>
                                            <p:strVal val="ppt_h"/>
                                          </p:val>
                                        </p:tav>
                                        <p:tav tm="100000">
                                          <p:val>
                                            <p:fltVal val="0"/>
                                          </p:val>
                                        </p:tav>
                                      </p:tavLst>
                                    </p:anim>
                                    <p:animEffect transition="out" filter="fade">
                                      <p:cBhvr>
                                        <p:cTn id="139" dur="500"/>
                                        <p:tgtEl>
                                          <p:spTgt spid="39"/>
                                        </p:tgtEl>
                                      </p:cBhvr>
                                    </p:animEffect>
                                    <p:set>
                                      <p:cBhvr>
                                        <p:cTn id="140" dur="1" fill="hold">
                                          <p:stCondLst>
                                            <p:cond delay="499"/>
                                          </p:stCondLst>
                                        </p:cTn>
                                        <p:tgtEl>
                                          <p:spTgt spid="39"/>
                                        </p:tgtEl>
                                        <p:attrNameLst>
                                          <p:attrName>style.visibility</p:attrName>
                                        </p:attrNameLst>
                                      </p:cBhvr>
                                      <p:to>
                                        <p:strVal val="hidden"/>
                                      </p:to>
                                    </p:set>
                                  </p:childTnLst>
                                </p:cTn>
                              </p:par>
                            </p:childTnLst>
                          </p:cTn>
                        </p:par>
                        <p:par>
                          <p:cTn id="141" fill="hold">
                            <p:stCondLst>
                              <p:cond delay="7000"/>
                            </p:stCondLst>
                            <p:childTnLst>
                              <p:par>
                                <p:cTn id="142" presetID="9" presetClass="entr" presetSubtype="0" fill="hold" grpId="0" nodeType="afterEffect">
                                  <p:stCondLst>
                                    <p:cond delay="0"/>
                                  </p:stCondLst>
                                  <p:childTnLst>
                                    <p:set>
                                      <p:cBhvr>
                                        <p:cTn id="143" dur="1" fill="hold">
                                          <p:stCondLst>
                                            <p:cond delay="0"/>
                                          </p:stCondLst>
                                        </p:cTn>
                                        <p:tgtEl>
                                          <p:spTgt spid="38"/>
                                        </p:tgtEl>
                                        <p:attrNameLst>
                                          <p:attrName>style.visibility</p:attrName>
                                        </p:attrNameLst>
                                      </p:cBhvr>
                                      <p:to>
                                        <p:strVal val="visible"/>
                                      </p:to>
                                    </p:set>
                                    <p:animEffect transition="in" filter="dissolve">
                                      <p:cBhvr>
                                        <p:cTn id="144" dur="500"/>
                                        <p:tgtEl>
                                          <p:spTgt spid="38"/>
                                        </p:tgtEl>
                                      </p:cBhvr>
                                    </p:animEffect>
                                  </p:childTnLst>
                                  <p:subTnLst>
                                    <p:audio>
                                      <p:cMediaNode>
                                        <p:cTn display="0" masterRel="sameClick">
                                          <p:stCondLst>
                                            <p:cond evt="begin" delay="0">
                                              <p:tn val="142"/>
                                            </p:cond>
                                          </p:stCondLst>
                                          <p:endCondLst>
                                            <p:cond evt="onStopAudio" delay="0">
                                              <p:tgtEl>
                                                <p:sldTgt/>
                                              </p:tgtEl>
                                            </p:cond>
                                          </p:endCondLst>
                                        </p:cTn>
                                        <p:tgtEl>
                                          <p:sndTgt r:embed="rId6" name="camera.wav"/>
                                        </p:tgtEl>
                                      </p:cMediaNode>
                                    </p:audio>
                                  </p:subTnLst>
                                </p:cTn>
                              </p:par>
                            </p:childTnLst>
                          </p:cTn>
                        </p:par>
                        <p:par>
                          <p:cTn id="145" fill="hold">
                            <p:stCondLst>
                              <p:cond delay="7500"/>
                            </p:stCondLst>
                            <p:childTnLst>
                              <p:par>
                                <p:cTn id="146" presetID="53" presetClass="exit" presetSubtype="0" fill="hold" grpId="1" nodeType="afterEffect">
                                  <p:stCondLst>
                                    <p:cond delay="0"/>
                                  </p:stCondLst>
                                  <p:childTnLst>
                                    <p:anim calcmode="lin" valueType="num">
                                      <p:cBhvr>
                                        <p:cTn id="147" dur="500"/>
                                        <p:tgtEl>
                                          <p:spTgt spid="38"/>
                                        </p:tgtEl>
                                        <p:attrNameLst>
                                          <p:attrName>ppt_w</p:attrName>
                                        </p:attrNameLst>
                                      </p:cBhvr>
                                      <p:tavLst>
                                        <p:tav tm="0">
                                          <p:val>
                                            <p:strVal val="ppt_w"/>
                                          </p:val>
                                        </p:tav>
                                        <p:tav tm="100000">
                                          <p:val>
                                            <p:fltVal val="0"/>
                                          </p:val>
                                        </p:tav>
                                      </p:tavLst>
                                    </p:anim>
                                    <p:anim calcmode="lin" valueType="num">
                                      <p:cBhvr>
                                        <p:cTn id="148" dur="500"/>
                                        <p:tgtEl>
                                          <p:spTgt spid="38"/>
                                        </p:tgtEl>
                                        <p:attrNameLst>
                                          <p:attrName>ppt_h</p:attrName>
                                        </p:attrNameLst>
                                      </p:cBhvr>
                                      <p:tavLst>
                                        <p:tav tm="0">
                                          <p:val>
                                            <p:strVal val="ppt_h"/>
                                          </p:val>
                                        </p:tav>
                                        <p:tav tm="100000">
                                          <p:val>
                                            <p:fltVal val="0"/>
                                          </p:val>
                                        </p:tav>
                                      </p:tavLst>
                                    </p:anim>
                                    <p:animEffect transition="out" filter="fade">
                                      <p:cBhvr>
                                        <p:cTn id="149" dur="500"/>
                                        <p:tgtEl>
                                          <p:spTgt spid="38"/>
                                        </p:tgtEl>
                                      </p:cBhvr>
                                    </p:animEffect>
                                    <p:set>
                                      <p:cBhvr>
                                        <p:cTn id="150" dur="1" fill="hold">
                                          <p:stCondLst>
                                            <p:cond delay="499"/>
                                          </p:stCondLst>
                                        </p:cTn>
                                        <p:tgtEl>
                                          <p:spTgt spid="38"/>
                                        </p:tgtEl>
                                        <p:attrNameLst>
                                          <p:attrName>style.visibility</p:attrName>
                                        </p:attrNameLst>
                                      </p:cBhvr>
                                      <p:to>
                                        <p:strVal val="hidden"/>
                                      </p:to>
                                    </p:set>
                                  </p:childTnLst>
                                </p:cTn>
                              </p:par>
                            </p:childTnLst>
                          </p:cTn>
                        </p:par>
                        <p:par>
                          <p:cTn id="151" fill="hold">
                            <p:stCondLst>
                              <p:cond delay="8000"/>
                            </p:stCondLst>
                            <p:childTnLst>
                              <p:par>
                                <p:cTn id="152" presetID="9" presetClass="entr" presetSubtype="0" fill="hold" grpId="0" nodeType="after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dissolve">
                                      <p:cBhvr>
                                        <p:cTn id="154" dur="500"/>
                                        <p:tgtEl>
                                          <p:spTgt spid="37"/>
                                        </p:tgtEl>
                                      </p:cBhvr>
                                    </p:animEffect>
                                  </p:childTnLst>
                                  <p:subTnLst>
                                    <p:audio>
                                      <p:cMediaNode>
                                        <p:cTn display="0" masterRel="sameClick">
                                          <p:stCondLst>
                                            <p:cond evt="begin" delay="0">
                                              <p:tn val="152"/>
                                            </p:cond>
                                          </p:stCondLst>
                                          <p:endCondLst>
                                            <p:cond evt="onStopAudio" delay="0">
                                              <p:tgtEl>
                                                <p:sldTgt/>
                                              </p:tgtEl>
                                            </p:cond>
                                          </p:endCondLst>
                                        </p:cTn>
                                        <p:tgtEl>
                                          <p:sndTgt r:embed="rId6" name="camera.wav"/>
                                        </p:tgtEl>
                                      </p:cMediaNode>
                                    </p:audio>
                                  </p:subTnLst>
                                </p:cTn>
                              </p:par>
                            </p:childTnLst>
                          </p:cTn>
                        </p:par>
                        <p:par>
                          <p:cTn id="155" fill="hold">
                            <p:stCondLst>
                              <p:cond delay="8500"/>
                            </p:stCondLst>
                            <p:childTnLst>
                              <p:par>
                                <p:cTn id="156" presetID="53" presetClass="exit" presetSubtype="0" fill="hold" grpId="1" nodeType="afterEffect">
                                  <p:stCondLst>
                                    <p:cond delay="0"/>
                                  </p:stCondLst>
                                  <p:childTnLst>
                                    <p:anim calcmode="lin" valueType="num">
                                      <p:cBhvr>
                                        <p:cTn id="157" dur="500"/>
                                        <p:tgtEl>
                                          <p:spTgt spid="37"/>
                                        </p:tgtEl>
                                        <p:attrNameLst>
                                          <p:attrName>ppt_w</p:attrName>
                                        </p:attrNameLst>
                                      </p:cBhvr>
                                      <p:tavLst>
                                        <p:tav tm="0">
                                          <p:val>
                                            <p:strVal val="ppt_w"/>
                                          </p:val>
                                        </p:tav>
                                        <p:tav tm="100000">
                                          <p:val>
                                            <p:fltVal val="0"/>
                                          </p:val>
                                        </p:tav>
                                      </p:tavLst>
                                    </p:anim>
                                    <p:anim calcmode="lin" valueType="num">
                                      <p:cBhvr>
                                        <p:cTn id="158" dur="500"/>
                                        <p:tgtEl>
                                          <p:spTgt spid="37"/>
                                        </p:tgtEl>
                                        <p:attrNameLst>
                                          <p:attrName>ppt_h</p:attrName>
                                        </p:attrNameLst>
                                      </p:cBhvr>
                                      <p:tavLst>
                                        <p:tav tm="0">
                                          <p:val>
                                            <p:strVal val="ppt_h"/>
                                          </p:val>
                                        </p:tav>
                                        <p:tav tm="100000">
                                          <p:val>
                                            <p:fltVal val="0"/>
                                          </p:val>
                                        </p:tav>
                                      </p:tavLst>
                                    </p:anim>
                                    <p:animEffect transition="out" filter="fade">
                                      <p:cBhvr>
                                        <p:cTn id="159" dur="500"/>
                                        <p:tgtEl>
                                          <p:spTgt spid="37"/>
                                        </p:tgtEl>
                                      </p:cBhvr>
                                    </p:animEffect>
                                    <p:set>
                                      <p:cBhvr>
                                        <p:cTn id="160" dur="1" fill="hold">
                                          <p:stCondLst>
                                            <p:cond delay="499"/>
                                          </p:stCondLst>
                                        </p:cTn>
                                        <p:tgtEl>
                                          <p:spTgt spid="37"/>
                                        </p:tgtEl>
                                        <p:attrNameLst>
                                          <p:attrName>style.visibility</p:attrName>
                                        </p:attrNameLst>
                                      </p:cBhvr>
                                      <p:to>
                                        <p:strVal val="hidden"/>
                                      </p:to>
                                    </p:set>
                                  </p:childTnLst>
                                </p:cTn>
                              </p:par>
                            </p:childTnLst>
                          </p:cTn>
                        </p:par>
                        <p:par>
                          <p:cTn id="161" fill="hold">
                            <p:stCondLst>
                              <p:cond delay="9000"/>
                            </p:stCondLst>
                            <p:childTnLst>
                              <p:par>
                                <p:cTn id="162" presetID="9" presetClass="entr" presetSubtype="0" fill="hold" grpId="0" nodeType="afterEffect">
                                  <p:stCondLst>
                                    <p:cond delay="0"/>
                                  </p:stCondLst>
                                  <p:childTnLst>
                                    <p:set>
                                      <p:cBhvr>
                                        <p:cTn id="163" dur="1" fill="hold">
                                          <p:stCondLst>
                                            <p:cond delay="0"/>
                                          </p:stCondLst>
                                        </p:cTn>
                                        <p:tgtEl>
                                          <p:spTgt spid="36"/>
                                        </p:tgtEl>
                                        <p:attrNameLst>
                                          <p:attrName>style.visibility</p:attrName>
                                        </p:attrNameLst>
                                      </p:cBhvr>
                                      <p:to>
                                        <p:strVal val="visible"/>
                                      </p:to>
                                    </p:set>
                                    <p:animEffect transition="in" filter="dissolve">
                                      <p:cBhvr>
                                        <p:cTn id="164" dur="500"/>
                                        <p:tgtEl>
                                          <p:spTgt spid="36"/>
                                        </p:tgtEl>
                                      </p:cBhvr>
                                    </p:animEffect>
                                  </p:childTnLst>
                                  <p:subTnLst>
                                    <p:audio>
                                      <p:cMediaNode>
                                        <p:cTn display="0" masterRel="sameClick">
                                          <p:stCondLst>
                                            <p:cond evt="begin" delay="0">
                                              <p:tn val="162"/>
                                            </p:cond>
                                          </p:stCondLst>
                                          <p:endCondLst>
                                            <p:cond evt="onStopAudio" delay="0">
                                              <p:tgtEl>
                                                <p:sldTgt/>
                                              </p:tgtEl>
                                            </p:cond>
                                          </p:endCondLst>
                                        </p:cTn>
                                        <p:tgtEl>
                                          <p:sndTgt r:embed="rId6" name="camera.wav"/>
                                        </p:tgtEl>
                                      </p:cMediaNode>
                                    </p:audio>
                                  </p:subTnLst>
                                </p:cTn>
                              </p:par>
                            </p:childTnLst>
                          </p:cTn>
                        </p:par>
                        <p:par>
                          <p:cTn id="165" fill="hold">
                            <p:stCondLst>
                              <p:cond delay="9500"/>
                            </p:stCondLst>
                            <p:childTnLst>
                              <p:par>
                                <p:cTn id="166" presetID="53" presetClass="exit" presetSubtype="0" fill="hold" grpId="1" nodeType="afterEffect">
                                  <p:stCondLst>
                                    <p:cond delay="0"/>
                                  </p:stCondLst>
                                  <p:childTnLst>
                                    <p:anim calcmode="lin" valueType="num">
                                      <p:cBhvr>
                                        <p:cTn id="167" dur="500"/>
                                        <p:tgtEl>
                                          <p:spTgt spid="36"/>
                                        </p:tgtEl>
                                        <p:attrNameLst>
                                          <p:attrName>ppt_w</p:attrName>
                                        </p:attrNameLst>
                                      </p:cBhvr>
                                      <p:tavLst>
                                        <p:tav tm="0">
                                          <p:val>
                                            <p:strVal val="ppt_w"/>
                                          </p:val>
                                        </p:tav>
                                        <p:tav tm="100000">
                                          <p:val>
                                            <p:fltVal val="0"/>
                                          </p:val>
                                        </p:tav>
                                      </p:tavLst>
                                    </p:anim>
                                    <p:anim calcmode="lin" valueType="num">
                                      <p:cBhvr>
                                        <p:cTn id="168" dur="500"/>
                                        <p:tgtEl>
                                          <p:spTgt spid="36"/>
                                        </p:tgtEl>
                                        <p:attrNameLst>
                                          <p:attrName>ppt_h</p:attrName>
                                        </p:attrNameLst>
                                      </p:cBhvr>
                                      <p:tavLst>
                                        <p:tav tm="0">
                                          <p:val>
                                            <p:strVal val="ppt_h"/>
                                          </p:val>
                                        </p:tav>
                                        <p:tav tm="100000">
                                          <p:val>
                                            <p:fltVal val="0"/>
                                          </p:val>
                                        </p:tav>
                                      </p:tavLst>
                                    </p:anim>
                                    <p:animEffect transition="out" filter="fade">
                                      <p:cBhvr>
                                        <p:cTn id="169" dur="500"/>
                                        <p:tgtEl>
                                          <p:spTgt spid="36"/>
                                        </p:tgtEl>
                                      </p:cBhvr>
                                    </p:animEffect>
                                    <p:set>
                                      <p:cBhvr>
                                        <p:cTn id="170" dur="1" fill="hold">
                                          <p:stCondLst>
                                            <p:cond delay="499"/>
                                          </p:stCondLst>
                                        </p:cTn>
                                        <p:tgtEl>
                                          <p:spTgt spid="36"/>
                                        </p:tgtEl>
                                        <p:attrNameLst>
                                          <p:attrName>style.visibility</p:attrName>
                                        </p:attrNameLst>
                                      </p:cBhvr>
                                      <p:to>
                                        <p:strVal val="hidden"/>
                                      </p:to>
                                    </p:set>
                                  </p:childTnLst>
                                </p:cTn>
                              </p:par>
                            </p:childTnLst>
                          </p:cTn>
                        </p:par>
                        <p:par>
                          <p:cTn id="171" fill="hold">
                            <p:stCondLst>
                              <p:cond delay="10000"/>
                            </p:stCondLst>
                            <p:childTnLst>
                              <p:par>
                                <p:cTn id="172" presetID="9" presetClass="entr" presetSubtype="0" fill="hold" grpId="0" nodeType="afterEffect">
                                  <p:stCondLst>
                                    <p:cond delay="0"/>
                                  </p:stCondLst>
                                  <p:childTnLst>
                                    <p:set>
                                      <p:cBhvr>
                                        <p:cTn id="173" dur="1" fill="hold">
                                          <p:stCondLst>
                                            <p:cond delay="0"/>
                                          </p:stCondLst>
                                        </p:cTn>
                                        <p:tgtEl>
                                          <p:spTgt spid="35"/>
                                        </p:tgtEl>
                                        <p:attrNameLst>
                                          <p:attrName>style.visibility</p:attrName>
                                        </p:attrNameLst>
                                      </p:cBhvr>
                                      <p:to>
                                        <p:strVal val="visible"/>
                                      </p:to>
                                    </p:set>
                                    <p:animEffect transition="in" filter="dissolve">
                                      <p:cBhvr>
                                        <p:cTn id="174" dur="5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6" name="camera.wav"/>
                                        </p:tgtEl>
                                      </p:cMediaNode>
                                    </p:audio>
                                  </p:subTnLst>
                                </p:cTn>
                              </p:par>
                            </p:childTnLst>
                          </p:cTn>
                        </p:par>
                        <p:par>
                          <p:cTn id="175" fill="hold">
                            <p:stCondLst>
                              <p:cond delay="10500"/>
                            </p:stCondLst>
                            <p:childTnLst>
                              <p:par>
                                <p:cTn id="176" presetID="53" presetClass="exit" presetSubtype="0" fill="hold" grpId="1" nodeType="afterEffect">
                                  <p:stCondLst>
                                    <p:cond delay="0"/>
                                  </p:stCondLst>
                                  <p:childTnLst>
                                    <p:anim calcmode="lin" valueType="num">
                                      <p:cBhvr>
                                        <p:cTn id="177" dur="500"/>
                                        <p:tgtEl>
                                          <p:spTgt spid="35"/>
                                        </p:tgtEl>
                                        <p:attrNameLst>
                                          <p:attrName>ppt_w</p:attrName>
                                        </p:attrNameLst>
                                      </p:cBhvr>
                                      <p:tavLst>
                                        <p:tav tm="0">
                                          <p:val>
                                            <p:strVal val="ppt_w"/>
                                          </p:val>
                                        </p:tav>
                                        <p:tav tm="100000">
                                          <p:val>
                                            <p:fltVal val="0"/>
                                          </p:val>
                                        </p:tav>
                                      </p:tavLst>
                                    </p:anim>
                                    <p:anim calcmode="lin" valueType="num">
                                      <p:cBhvr>
                                        <p:cTn id="178" dur="500"/>
                                        <p:tgtEl>
                                          <p:spTgt spid="35"/>
                                        </p:tgtEl>
                                        <p:attrNameLst>
                                          <p:attrName>ppt_h</p:attrName>
                                        </p:attrNameLst>
                                      </p:cBhvr>
                                      <p:tavLst>
                                        <p:tav tm="0">
                                          <p:val>
                                            <p:strVal val="ppt_h"/>
                                          </p:val>
                                        </p:tav>
                                        <p:tav tm="100000">
                                          <p:val>
                                            <p:fltVal val="0"/>
                                          </p:val>
                                        </p:tav>
                                      </p:tavLst>
                                    </p:anim>
                                    <p:animEffect transition="out" filter="fade">
                                      <p:cBhvr>
                                        <p:cTn id="179" dur="500"/>
                                        <p:tgtEl>
                                          <p:spTgt spid="35"/>
                                        </p:tgtEl>
                                      </p:cBhvr>
                                    </p:animEffect>
                                    <p:set>
                                      <p:cBhvr>
                                        <p:cTn id="180" dur="1" fill="hold">
                                          <p:stCondLst>
                                            <p:cond delay="499"/>
                                          </p:stCondLst>
                                        </p:cTn>
                                        <p:tgtEl>
                                          <p:spTgt spid="35"/>
                                        </p:tgtEl>
                                        <p:attrNameLst>
                                          <p:attrName>style.visibility</p:attrName>
                                        </p:attrNameLst>
                                      </p:cBhvr>
                                      <p:to>
                                        <p:strVal val="hidden"/>
                                      </p:to>
                                    </p:set>
                                  </p:childTnLst>
                                </p:cTn>
                              </p:par>
                              <p:par>
                                <p:cTn id="181" presetID="53" presetClass="entr" presetSubtype="0" fill="hold" nodeType="withEffect">
                                  <p:stCondLst>
                                    <p:cond delay="0"/>
                                  </p:stCondLst>
                                  <p:childTnLst>
                                    <p:set>
                                      <p:cBhvr>
                                        <p:cTn id="182" dur="1" fill="hold">
                                          <p:stCondLst>
                                            <p:cond delay="0"/>
                                          </p:stCondLst>
                                        </p:cTn>
                                        <p:tgtEl>
                                          <p:spTgt spid="46"/>
                                        </p:tgtEl>
                                        <p:attrNameLst>
                                          <p:attrName>style.visibility</p:attrName>
                                        </p:attrNameLst>
                                      </p:cBhvr>
                                      <p:to>
                                        <p:strVal val="visible"/>
                                      </p:to>
                                    </p:set>
                                    <p:anim calcmode="lin" valueType="num">
                                      <p:cBhvr>
                                        <p:cTn id="183" dur="500" fill="hold"/>
                                        <p:tgtEl>
                                          <p:spTgt spid="46"/>
                                        </p:tgtEl>
                                        <p:attrNameLst>
                                          <p:attrName>ppt_w</p:attrName>
                                        </p:attrNameLst>
                                      </p:cBhvr>
                                      <p:tavLst>
                                        <p:tav tm="0">
                                          <p:val>
                                            <p:fltVal val="0"/>
                                          </p:val>
                                        </p:tav>
                                        <p:tav tm="100000">
                                          <p:val>
                                            <p:strVal val="#ppt_w"/>
                                          </p:val>
                                        </p:tav>
                                      </p:tavLst>
                                    </p:anim>
                                    <p:anim calcmode="lin" valueType="num">
                                      <p:cBhvr>
                                        <p:cTn id="184" dur="500" fill="hold"/>
                                        <p:tgtEl>
                                          <p:spTgt spid="46"/>
                                        </p:tgtEl>
                                        <p:attrNameLst>
                                          <p:attrName>ppt_h</p:attrName>
                                        </p:attrNameLst>
                                      </p:cBhvr>
                                      <p:tavLst>
                                        <p:tav tm="0">
                                          <p:val>
                                            <p:fltVal val="0"/>
                                          </p:val>
                                        </p:tav>
                                        <p:tav tm="100000">
                                          <p:val>
                                            <p:strVal val="#ppt_h"/>
                                          </p:val>
                                        </p:tav>
                                      </p:tavLst>
                                    </p:anim>
                                    <p:animEffect transition="in" filter="fade">
                                      <p:cBhvr>
                                        <p:cTn id="185" dur="500"/>
                                        <p:tgtEl>
                                          <p:spTgt spid="46"/>
                                        </p:tgtEl>
                                      </p:cBhvr>
                                    </p:animEffect>
                                  </p:childTnLst>
                                  <p:subTnLst>
                                    <p:audio>
                                      <p:cMediaNode>
                                        <p:cTn display="0" masterRel="sameClick">
                                          <p:stCondLst>
                                            <p:cond evt="begin" delay="0">
                                              <p:tn val="181"/>
                                            </p:cond>
                                          </p:stCondLst>
                                          <p:endCondLst>
                                            <p:cond evt="onStopAudio" delay="0">
                                              <p:tgtEl>
                                                <p:sldTgt/>
                                              </p:tgtEl>
                                            </p:cond>
                                          </p:endCondLst>
                                        </p:cTn>
                                        <p:tgtEl>
                                          <p:sndTgt r:embed="rId7" name="chimes.wav"/>
                                        </p:tgtEl>
                                      </p:cMediaNode>
                                    </p:audio>
                                  </p:subTnLst>
                                </p:cTn>
                              </p:par>
                            </p:childTnLst>
                          </p:cTn>
                        </p:par>
                      </p:childTnLst>
                    </p:cTn>
                  </p:par>
                  <p:par>
                    <p:cTn id="186" fill="hold">
                      <p:stCondLst>
                        <p:cond delay="indefinite"/>
                      </p:stCondLst>
                      <p:childTnLst>
                        <p:par>
                          <p:cTn id="187" fill="hold">
                            <p:stCondLst>
                              <p:cond delay="0"/>
                            </p:stCondLst>
                            <p:childTnLst>
                              <p:par>
                                <p:cTn id="188" presetID="2" presetClass="exit" presetSubtype="2" fill="hold" nodeType="clickEffect">
                                  <p:stCondLst>
                                    <p:cond delay="0"/>
                                  </p:stCondLst>
                                  <p:childTnLst>
                                    <p:anim calcmode="lin" valueType="num">
                                      <p:cBhvr additive="base">
                                        <p:cTn id="189" dur="500"/>
                                        <p:tgtEl>
                                          <p:spTgt spid="46"/>
                                        </p:tgtEl>
                                        <p:attrNameLst>
                                          <p:attrName>ppt_x</p:attrName>
                                        </p:attrNameLst>
                                      </p:cBhvr>
                                      <p:tavLst>
                                        <p:tav tm="0">
                                          <p:val>
                                            <p:strVal val="ppt_x"/>
                                          </p:val>
                                        </p:tav>
                                        <p:tav tm="100000">
                                          <p:val>
                                            <p:strVal val="1+ppt_w/2"/>
                                          </p:val>
                                        </p:tav>
                                      </p:tavLst>
                                    </p:anim>
                                    <p:anim calcmode="lin" valueType="num">
                                      <p:cBhvr additive="base">
                                        <p:cTn id="190" dur="500"/>
                                        <p:tgtEl>
                                          <p:spTgt spid="46"/>
                                        </p:tgtEl>
                                        <p:attrNameLst>
                                          <p:attrName>ppt_y</p:attrName>
                                        </p:attrNameLst>
                                      </p:cBhvr>
                                      <p:tavLst>
                                        <p:tav tm="0">
                                          <p:val>
                                            <p:strVal val="ppt_y"/>
                                          </p:val>
                                        </p:tav>
                                        <p:tav tm="100000">
                                          <p:val>
                                            <p:strVal val="ppt_y"/>
                                          </p:val>
                                        </p:tav>
                                      </p:tavLst>
                                    </p:anim>
                                    <p:set>
                                      <p:cBhvr>
                                        <p:cTn id="191" dur="1" fill="hold">
                                          <p:stCondLst>
                                            <p:cond delay="499"/>
                                          </p:stCondLst>
                                        </p:cTn>
                                        <p:tgtEl>
                                          <p:spTgt spid="46"/>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23" presetClass="emph" presetSubtype="0" fill="hold" grpId="0" nodeType="clickEffect">
                                  <p:stCondLst>
                                    <p:cond delay="0"/>
                                  </p:stCondLst>
                                  <p:iterate type="lt">
                                    <p:tmPct val="0"/>
                                  </p:iterate>
                                  <p:childTnLst>
                                    <p:animClr clrSpc="hsl" dir="cw">
                                      <p:cBhvr override="childStyle">
                                        <p:cTn id="195" dur="500" fill="hold"/>
                                        <p:tgtEl>
                                          <p:spTgt spid="27"/>
                                        </p:tgtEl>
                                        <p:attrNameLst>
                                          <p:attrName>style.color</p:attrName>
                                        </p:attrNameLst>
                                      </p:cBhvr>
                                      <p:by>
                                        <p:hsl h="10842353" s="0" l="0"/>
                                      </p:by>
                                    </p:animClr>
                                    <p:animClr clrSpc="hsl" dir="cw">
                                      <p:cBhvr>
                                        <p:cTn id="196" dur="500" fill="hold"/>
                                        <p:tgtEl>
                                          <p:spTgt spid="27"/>
                                        </p:tgtEl>
                                        <p:attrNameLst>
                                          <p:attrName>fillcolor</p:attrName>
                                        </p:attrNameLst>
                                      </p:cBhvr>
                                      <p:by>
                                        <p:hsl h="10842353" s="0" l="0"/>
                                      </p:by>
                                    </p:animClr>
                                    <p:animClr clrSpc="hsl" dir="cw">
                                      <p:cBhvr>
                                        <p:cTn id="197" dur="500" fill="hold"/>
                                        <p:tgtEl>
                                          <p:spTgt spid="27"/>
                                        </p:tgtEl>
                                        <p:attrNameLst>
                                          <p:attrName>stroke.color</p:attrName>
                                        </p:attrNameLst>
                                      </p:cBhvr>
                                      <p:by>
                                        <p:hsl h="10842353" s="0" l="0"/>
                                      </p:by>
                                    </p:animClr>
                                    <p:set>
                                      <p:cBhvr>
                                        <p:cTn id="198" dur="500" fill="hold"/>
                                        <p:tgtEl>
                                          <p:spTgt spid="27"/>
                                        </p:tgtEl>
                                        <p:attrNameLst>
                                          <p:attrName>fill.type</p:attrName>
                                        </p:attrNameLst>
                                      </p:cBhvr>
                                      <p:to>
                                        <p:strVal val="solid"/>
                                      </p:to>
                                    </p:set>
                                  </p:childTnLst>
                                  <p:subTnLst>
                                    <p:audio>
                                      <p:cMediaNode>
                                        <p:cTn display="0" masterRel="sameClick">
                                          <p:stCondLst>
                                            <p:cond evt="begin" delay="0">
                                              <p:tn val="194"/>
                                            </p:cond>
                                          </p:stCondLst>
                                          <p:endCondLst>
                                            <p:cond evt="onStopAudio" delay="0">
                                              <p:tgtEl>
                                                <p:sldTgt/>
                                              </p:tgtEl>
                                            </p:cond>
                                          </p:endCondLst>
                                        </p:cTn>
                                        <p:tgtEl>
                                          <p:sndTgt r:embed="rId8" name="FELIZ2.WAV"/>
                                        </p:tgtEl>
                                      </p:cMediaNode>
                                    </p:audio>
                                  </p:subTnLst>
                                </p:cTn>
                              </p:par>
                              <p:par>
                                <p:cTn id="199" presetID="34" presetClass="emph" presetSubtype="0" fill="hold" grpId="1" nodeType="withEffect">
                                  <p:stCondLst>
                                    <p:cond delay="0"/>
                                  </p:stCondLst>
                                  <p:iterate type="lt">
                                    <p:tmPct val="10000"/>
                                  </p:iterate>
                                  <p:childTnLst>
                                    <p:animMotion origin="layout" path="M -2.77778E-6 -3.20988E-6 L -2.77778E-6 -0.07222 " pathEditMode="relative" rAng="0" ptsTypes="AA">
                                      <p:cBhvr>
                                        <p:cTn id="200" dur="250" accel="50000" decel="50000" autoRev="1" fill="hold">
                                          <p:stCondLst>
                                            <p:cond delay="0"/>
                                          </p:stCondLst>
                                        </p:cTn>
                                        <p:tgtEl>
                                          <p:spTgt spid="27"/>
                                        </p:tgtEl>
                                        <p:attrNameLst>
                                          <p:attrName>ppt_x</p:attrName>
                                          <p:attrName>ppt_y</p:attrName>
                                        </p:attrNameLst>
                                      </p:cBhvr>
                                      <p:rCtr x="0" y="-3611"/>
                                    </p:animMotion>
                                    <p:animRot by="1500000">
                                      <p:cBhvr>
                                        <p:cTn id="201" dur="125" fill="hold">
                                          <p:stCondLst>
                                            <p:cond delay="0"/>
                                          </p:stCondLst>
                                        </p:cTn>
                                        <p:tgtEl>
                                          <p:spTgt spid="27"/>
                                        </p:tgtEl>
                                        <p:attrNameLst>
                                          <p:attrName>r</p:attrName>
                                        </p:attrNameLst>
                                      </p:cBhvr>
                                    </p:animRot>
                                    <p:animRot by="-1500000">
                                      <p:cBhvr>
                                        <p:cTn id="202" dur="125" fill="hold">
                                          <p:stCondLst>
                                            <p:cond delay="125"/>
                                          </p:stCondLst>
                                        </p:cTn>
                                        <p:tgtEl>
                                          <p:spTgt spid="27"/>
                                        </p:tgtEl>
                                        <p:attrNameLst>
                                          <p:attrName>r</p:attrName>
                                        </p:attrNameLst>
                                      </p:cBhvr>
                                    </p:animRot>
                                    <p:animRot by="-1500000">
                                      <p:cBhvr>
                                        <p:cTn id="203" dur="125" fill="hold">
                                          <p:stCondLst>
                                            <p:cond delay="250"/>
                                          </p:stCondLst>
                                        </p:cTn>
                                        <p:tgtEl>
                                          <p:spTgt spid="27"/>
                                        </p:tgtEl>
                                        <p:attrNameLst>
                                          <p:attrName>r</p:attrName>
                                        </p:attrNameLst>
                                      </p:cBhvr>
                                    </p:animRot>
                                    <p:animRot by="1500000">
                                      <p:cBhvr>
                                        <p:cTn id="204" dur="125" fill="hold">
                                          <p:stCondLst>
                                            <p:cond delay="375"/>
                                          </p:stCondLst>
                                        </p:cTn>
                                        <p:tgtEl>
                                          <p:spTgt spid="27"/>
                                        </p:tgtEl>
                                        <p:attrNameLst>
                                          <p:attrName>r</p:attrName>
                                        </p:attrNameLst>
                                      </p:cBhvr>
                                    </p:animRot>
                                  </p:childTnLst>
                                </p:cTn>
                              </p:par>
                              <p:par>
                                <p:cTn id="205" presetID="21" presetClass="emph" presetSubtype="0" repeatCount="indefinite" fill="hold" grpId="0" nodeType="withEffect">
                                  <p:stCondLst>
                                    <p:cond delay="0"/>
                                  </p:stCondLst>
                                  <p:iterate type="lt">
                                    <p:tmPct val="0"/>
                                  </p:iterate>
                                  <p:childTnLst>
                                    <p:animClr clrSpc="hsl" dir="cw">
                                      <p:cBhvr override="childStyle">
                                        <p:cTn id="206" dur="500" fill="hold"/>
                                        <p:tgtEl>
                                          <p:spTgt spid="49"/>
                                        </p:tgtEl>
                                        <p:attrNameLst>
                                          <p:attrName>style.color</p:attrName>
                                        </p:attrNameLst>
                                      </p:cBhvr>
                                      <p:by>
                                        <p:hsl h="7200000" s="0" l="0"/>
                                      </p:by>
                                    </p:animClr>
                                    <p:animClr clrSpc="hsl" dir="cw">
                                      <p:cBhvr>
                                        <p:cTn id="207" dur="500" fill="hold"/>
                                        <p:tgtEl>
                                          <p:spTgt spid="49"/>
                                        </p:tgtEl>
                                        <p:attrNameLst>
                                          <p:attrName>fillcolor</p:attrName>
                                        </p:attrNameLst>
                                      </p:cBhvr>
                                      <p:by>
                                        <p:hsl h="7200000" s="0" l="0"/>
                                      </p:by>
                                    </p:animClr>
                                    <p:animClr clrSpc="hsl" dir="cw">
                                      <p:cBhvr>
                                        <p:cTn id="208" dur="500" fill="hold"/>
                                        <p:tgtEl>
                                          <p:spTgt spid="49"/>
                                        </p:tgtEl>
                                        <p:attrNameLst>
                                          <p:attrName>stroke.color</p:attrName>
                                        </p:attrNameLst>
                                      </p:cBhvr>
                                      <p:by>
                                        <p:hsl h="7200000" s="0" l="0"/>
                                      </p:by>
                                    </p:animClr>
                                    <p:set>
                                      <p:cBhvr>
                                        <p:cTn id="209" dur="500" fill="hold"/>
                                        <p:tgtEl>
                                          <p:spTgt spid="4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0" fill="hold" display="0">
                  <p:stCondLst>
                    <p:cond delay="indefinite"/>
                  </p:stCondLst>
                  <p:endCondLst>
                    <p:cond evt="onStopAudio" delay="0">
                      <p:tgtEl>
                        <p:sldTgt/>
                      </p:tgtEl>
                    </p:cond>
                  </p:endCondLst>
                </p:cTn>
                <p:tgtEl>
                  <p:spTgt spid="14"/>
                </p:tgtEl>
              </p:cMediaNode>
            </p:audio>
          </p:childTnLst>
        </p:cTn>
      </p:par>
    </p:tnLst>
    <p:bldLst>
      <p:bldP spid="6" grpId="0" animBg="1"/>
      <p:bldP spid="9" grpId="0" animBg="1"/>
      <p:bldP spid="20" grpId="0" animBg="1"/>
      <p:bldP spid="21" grpId="0" animBg="1"/>
      <p:bldP spid="25" grpId="0" animBg="1"/>
      <p:bldP spid="26" grpId="0" animBg="1"/>
      <p:bldP spid="27" grpId="0" animBg="1"/>
      <p:bldP spid="27" grpId="1" animBg="1"/>
      <p:bldP spid="30" grpId="0" animBg="1"/>
      <p:bldP spid="31" grpId="0" animBg="1"/>
      <p:bldP spid="32" grpId="0" animBg="1"/>
      <p:bldP spid="32" grpId="1" animBg="1"/>
      <p:bldP spid="33" grpId="0"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3000" b="-13000"/>
          </a:stretch>
        </a:blipFill>
        <a:effectLst/>
      </p:bgPr>
    </p:bg>
    <p:spTree>
      <p:nvGrpSpPr>
        <p:cNvPr id="1" name=""/>
        <p:cNvGrpSpPr/>
        <p:nvPr/>
      </p:nvGrpSpPr>
      <p:grpSpPr>
        <a:xfrm>
          <a:off x="0" y="0"/>
          <a:ext cx="0" cy="0"/>
          <a:chOff x="0" y="0"/>
          <a:chExt cx="0" cy="0"/>
        </a:xfrm>
      </p:grpSpPr>
      <p:pic>
        <p:nvPicPr>
          <p:cNvPr id="20"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5061596"/>
            <a:ext cx="12192000" cy="1817911"/>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8039" y="-670560"/>
            <a:ext cx="609600" cy="609600"/>
          </a:xfrm>
          <a:prstGeom prst="rect">
            <a:avLst/>
          </a:prstGeom>
        </p:spPr>
      </p:pic>
      <p:pic>
        <p:nvPicPr>
          <p:cNvPr id="11" name="Picture 10">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2252" b="60799"/>
          <a:stretch>
            <a:fillRect/>
          </a:stretch>
        </p:blipFill>
        <p:spPr>
          <a:xfrm>
            <a:off x="10813684" y="5229176"/>
            <a:ext cx="1752296" cy="1650331"/>
          </a:xfrm>
          <a:prstGeom prst="rect">
            <a:avLst/>
          </a:prstGeom>
        </p:spPr>
      </p:pic>
      <p:grpSp>
        <p:nvGrpSpPr>
          <p:cNvPr id="18" name="Group 17"/>
          <p:cNvGrpSpPr/>
          <p:nvPr/>
        </p:nvGrpSpPr>
        <p:grpSpPr>
          <a:xfrm>
            <a:off x="2212551" y="1055856"/>
            <a:ext cx="6117681" cy="4931096"/>
            <a:chOff x="-370100" y="-657339"/>
            <a:chExt cx="6226306" cy="5052909"/>
          </a:xfrm>
        </p:grpSpPr>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9660046">
              <a:off x="4181931" y="2019249"/>
              <a:ext cx="1674275" cy="1936767"/>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0100" y="-657339"/>
              <a:ext cx="5178188" cy="5052909"/>
            </a:xfrm>
            <a:prstGeom prst="rect">
              <a:avLst/>
            </a:prstGeom>
          </p:spPr>
        </p:pic>
      </p:grpSp>
      <p:grpSp>
        <p:nvGrpSpPr>
          <p:cNvPr id="23" name="Group 22"/>
          <p:cNvGrpSpPr/>
          <p:nvPr/>
        </p:nvGrpSpPr>
        <p:grpSpPr>
          <a:xfrm>
            <a:off x="8187153" y="2182025"/>
            <a:ext cx="2815747" cy="1446550"/>
            <a:chOff x="458511" y="671416"/>
            <a:chExt cx="2287318" cy="1446550"/>
          </a:xfrm>
        </p:grpSpPr>
        <p:sp>
          <p:nvSpPr>
            <p:cNvPr id="19" name="TextBox 18"/>
            <p:cNvSpPr txBox="1"/>
            <p:nvPr/>
          </p:nvSpPr>
          <p:spPr>
            <a:xfrm>
              <a:off x="458511" y="671416"/>
              <a:ext cx="1450876"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endPar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04507" y="701703"/>
              <a:ext cx="941322" cy="843829"/>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80657" y="-739877"/>
            <a:ext cx="609600" cy="609600"/>
          </a:xfrm>
          <a:prstGeom prst="rect">
            <a:avLst/>
          </a:prstGeom>
        </p:spPr>
      </p:pic>
      <p:pic>
        <p:nvPicPr>
          <p:cNvPr id="24" name="Picture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99822" y="2905300"/>
            <a:ext cx="721580" cy="642459"/>
          </a:xfrm>
          <a:prstGeom prst="rect">
            <a:avLst/>
          </a:prstGeom>
        </p:spPr>
      </p:pic>
      <p:pic>
        <p:nvPicPr>
          <p:cNvPr id="21"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91309" y="4552549"/>
            <a:ext cx="721580" cy="642459"/>
          </a:xfrm>
          <a:prstGeom prst="rect">
            <a:avLst/>
          </a:prstGeom>
        </p:spPr>
      </p:pic>
      <p:pic>
        <p:nvPicPr>
          <p:cNvPr id="2" name="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612649" y="453955"/>
            <a:ext cx="1203801" cy="1203801"/>
          </a:xfrm>
          <a:prstGeom prst="rect">
            <a:avLst/>
          </a:prstGeom>
        </p:spPr>
      </p:pic>
    </p:spTree>
    <p:extLst>
      <p:ext uri="{BB962C8B-B14F-4D97-AF65-F5344CB8AC3E}">
        <p14:creationId xmlns:p14="http://schemas.microsoft.com/office/powerpoint/2010/main" val="244688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6811" fill="hold"/>
                                        <p:tgtEl>
                                          <p:spTgt spid="2"/>
                                        </p:tgtEl>
                                      </p:cBhvr>
                                    </p:cmd>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 presetClass="mediacall" presetSubtype="0" fill="hold" nodeType="withEffect">
                                  <p:stCondLst>
                                    <p:cond delay="0"/>
                                  </p:stCondLst>
                                  <p:childTnLst>
                                    <p:cmd type="call" cmd="playFrom(0.0)">
                                      <p:cBhvr>
                                        <p:cTn id="25" dur="4311" fill="hold"/>
                                        <p:tgtEl>
                                          <p:spTgt spid="25"/>
                                        </p:tgtEl>
                                      </p:cBhvr>
                                    </p:cmd>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56" presetClass="path" presetSubtype="0" accel="50000" decel="50000" fill="hold" nodeType="withEffect">
                                  <p:stCondLst>
                                    <p:cond delay="0"/>
                                  </p:stCondLst>
                                  <p:childTnLst>
                                    <p:animMotion origin="layout" path="M -3.33333E-6 -3.7037E-7 L -0.1875 0.16343 " pathEditMode="relative" rAng="0" ptsTypes="AA">
                                      <p:cBhvr>
                                        <p:cTn id="35" dur="2000" fill="hold"/>
                                        <p:tgtEl>
                                          <p:spTgt spid="24"/>
                                        </p:tgtEl>
                                        <p:attrNameLst>
                                          <p:attrName>ppt_x</p:attrName>
                                          <p:attrName>ppt_y</p:attrName>
                                        </p:attrNameLst>
                                      </p:cBhvr>
                                      <p:rCtr x="-9375" y="8171"/>
                                    </p:animMotion>
                                  </p:childTnLst>
                                </p:cTn>
                              </p:par>
                              <p:par>
                                <p:cTn id="36" presetID="3" presetClass="exit" presetSubtype="10" fill="hold" nodeType="withEffect">
                                  <p:stCondLst>
                                    <p:cond delay="0"/>
                                  </p:stCondLst>
                                  <p:childTnLst>
                                    <p:animEffect transition="out" filter="blinds(horizontal)">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8"/>
                </p:tgtEl>
              </p:cMediaNode>
            </p:audio>
            <p:audio>
              <p:cMediaNode vol="80000">
                <p:cTn id="40" fill="hold" display="0">
                  <p:stCondLst>
                    <p:cond delay="indefinite"/>
                  </p:stCondLst>
                  <p:endCondLst>
                    <p:cond evt="onStopAudio" delay="0">
                      <p:tgtEl>
                        <p:sldTgt/>
                      </p:tgtEl>
                    </p:cond>
                  </p:endCondLst>
                </p:cTn>
                <p:tgtEl>
                  <p:spTgt spid="25"/>
                </p:tgtEl>
              </p:cMediaNode>
            </p:audio>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1"/>
                                        </p:tgtEl>
                                      </p:cBhvr>
                                    </p:animEffect>
                                    <p:animScale>
                                      <p:cBhvr>
                                        <p:cTn id="46" dur="250" autoRev="1" fill="hold"/>
                                        <p:tgtEl>
                                          <p:spTgt spid="11"/>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9" name="click.wav"/>
                                        </p:tgtEl>
                                      </p:cMediaNode>
                                    </p:audio>
                                  </p:subTnLst>
                                </p:cTn>
                              </p:par>
                            </p:childTnLst>
                          </p:cTn>
                        </p:par>
                      </p:childTnLst>
                    </p:cTn>
                  </p:par>
                </p:childTnLst>
              </p:cTn>
              <p:nextCondLst>
                <p:cond evt="onClick" delay="0">
                  <p:tgtEl>
                    <p:spTgt spid="11"/>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805F61-602D-5E8B-E605-095A1CE72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grpSp>
        <p:nvGrpSpPr>
          <p:cNvPr id="12" name="Group 11"/>
          <p:cNvGrpSpPr/>
          <p:nvPr/>
        </p:nvGrpSpPr>
        <p:grpSpPr>
          <a:xfrm>
            <a:off x="690465" y="580278"/>
            <a:ext cx="3312602" cy="811408"/>
            <a:chOff x="1470819" y="1947446"/>
            <a:chExt cx="1755837" cy="605254"/>
          </a:xfrm>
        </p:grpSpPr>
        <p:grpSp>
          <p:nvGrpSpPr>
            <p:cNvPr id="10" name="Group 9"/>
            <p:cNvGrpSpPr/>
            <p:nvPr/>
          </p:nvGrpSpPr>
          <p:grpSpPr>
            <a:xfrm>
              <a:off x="1470819" y="2019300"/>
              <a:ext cx="533400" cy="533400"/>
              <a:chOff x="1737519" y="2019300"/>
              <a:chExt cx="533400" cy="533400"/>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b="1"/>
              </a:p>
            </p:txBody>
          </p:sp>
          <p:sp>
            <p:nvSpPr>
              <p:cNvPr id="9" name="TextBox 8"/>
              <p:cNvSpPr txBox="1"/>
              <p:nvPr/>
            </p:nvSpPr>
            <p:spPr>
              <a:xfrm>
                <a:off x="1878794" y="2096836"/>
                <a:ext cx="238926" cy="390286"/>
              </a:xfrm>
              <a:prstGeom prst="rect">
                <a:avLst/>
              </a:prstGeom>
              <a:noFill/>
            </p:spPr>
            <p:txBody>
              <a:bodyPr wrap="none" rtlCol="0">
                <a:spAutoFit/>
              </a:bodyPr>
              <a:lstStyle/>
              <a:p>
                <a:r>
                  <a:rPr lang="en-US" sz="2696" b="1" dirty="0">
                    <a:solidFill>
                      <a:srgbClr val="FF0000"/>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3</a:t>
                </a:r>
              </a:p>
            </p:txBody>
          </p:sp>
        </p:grpSp>
        <p:sp>
          <p:nvSpPr>
            <p:cNvPr id="11" name="TextBox 10"/>
            <p:cNvSpPr txBox="1"/>
            <p:nvPr/>
          </p:nvSpPr>
          <p:spPr>
            <a:xfrm>
              <a:off x="2118519" y="1947446"/>
              <a:ext cx="1108137" cy="573949"/>
            </a:xfrm>
            <a:prstGeom prst="rect">
              <a:avLst/>
            </a:prstGeom>
            <a:noFill/>
          </p:spPr>
          <p:txBody>
            <a:bodyPr wrap="none" rtlCol="0">
              <a:spAutoFit/>
            </a:bodyPr>
            <a:lstStyle/>
            <a:p>
              <a:r>
                <a:rPr lang="en-US" sz="4400" b="1" dirty="0">
                  <a:solidFill>
                    <a:srgbClr val="0000FF"/>
                  </a:solidFill>
                  <a:latin typeface="Times New Roman" pitchFamily="18" charset="0"/>
                  <a:cs typeface="Times New Roman" pitchFamily="18" charset="0"/>
                </a:rPr>
                <a:t>&gt; ; &lt; ; =</a:t>
              </a:r>
            </a:p>
          </p:txBody>
        </p:sp>
      </p:grpSp>
      <p:pic>
        <p:nvPicPr>
          <p:cNvPr id="14" name="Picture 13"/>
          <p:cNvPicPr>
            <a:picLocks noChangeAspect="1"/>
          </p:cNvPicPr>
          <p:nvPr/>
        </p:nvPicPr>
        <p:blipFill rotWithShape="1">
          <a:blip r:embed="rId3"/>
          <a:srcRect l="30833" t="22592" r="35833" b="43333"/>
          <a:stretch/>
        </p:blipFill>
        <p:spPr>
          <a:xfrm>
            <a:off x="1110343" y="1763487"/>
            <a:ext cx="9741159" cy="411662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7204040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3000" b="-13000"/>
          </a:stretch>
        </a:blipFill>
        <a:effectLst/>
      </p:bgPr>
    </p:bg>
    <p:spTree>
      <p:nvGrpSpPr>
        <p:cNvPr id="1" name=""/>
        <p:cNvGrpSpPr/>
        <p:nvPr/>
      </p:nvGrpSpPr>
      <p:grpSpPr>
        <a:xfrm>
          <a:off x="0" y="0"/>
          <a:ext cx="0" cy="0"/>
          <a:chOff x="0" y="0"/>
          <a:chExt cx="0" cy="0"/>
        </a:xfrm>
      </p:grpSpPr>
      <p:pic>
        <p:nvPicPr>
          <p:cNvPr id="20"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5061596"/>
            <a:ext cx="12192000" cy="1773053"/>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8039" y="-716280"/>
            <a:ext cx="609600" cy="609600"/>
          </a:xfrm>
          <a:prstGeom prst="rect">
            <a:avLst/>
          </a:prstGeom>
        </p:spPr>
      </p:pic>
      <p:pic>
        <p:nvPicPr>
          <p:cNvPr id="11" name="Picture 10">
            <a:hlinkClick r:id="" action="ppaction://noaction"/>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a:fillRect/>
          </a:stretch>
        </p:blipFill>
        <p:spPr>
          <a:xfrm>
            <a:off x="10813684" y="5229176"/>
            <a:ext cx="1752296" cy="1650331"/>
          </a:xfrm>
          <a:prstGeom prst="rect">
            <a:avLst/>
          </a:prstGeom>
        </p:spPr>
      </p:pic>
      <p:grpSp>
        <p:nvGrpSpPr>
          <p:cNvPr id="18" name="Group 17"/>
          <p:cNvGrpSpPr/>
          <p:nvPr/>
        </p:nvGrpSpPr>
        <p:grpSpPr>
          <a:xfrm>
            <a:off x="1596967" y="1491586"/>
            <a:ext cx="6894552" cy="4931097"/>
            <a:chOff x="-513630" y="56027"/>
            <a:chExt cx="7016972" cy="5052909"/>
          </a:xfrm>
        </p:grpSpPr>
        <p:grpSp>
          <p:nvGrpSpPr>
            <p:cNvPr id="16" name="Group 15"/>
            <p:cNvGrpSpPr/>
            <p:nvPr/>
          </p:nvGrpSpPr>
          <p:grpSpPr>
            <a:xfrm>
              <a:off x="4198034" y="1634728"/>
              <a:ext cx="2305308" cy="2666734"/>
              <a:chOff x="10169063" y="3798063"/>
              <a:chExt cx="2305308" cy="2666734"/>
            </a:xfrm>
          </p:grpSpPr>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660046">
                <a:off x="10169063" y="3798063"/>
                <a:ext cx="2305308" cy="2666734"/>
              </a:xfrm>
              <a:prstGeom prst="rect">
                <a:avLst/>
              </a:prstGeom>
            </p:spPr>
          </p:pic>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3630" y="56027"/>
              <a:ext cx="5178188" cy="5052909"/>
            </a:xfrm>
            <a:prstGeom prst="rect">
              <a:avLst/>
            </a:prstGeom>
          </p:spPr>
        </p:pic>
      </p:grpSp>
      <p:grpSp>
        <p:nvGrpSpPr>
          <p:cNvPr id="23" name="Group 22"/>
          <p:cNvGrpSpPr/>
          <p:nvPr/>
        </p:nvGrpSpPr>
        <p:grpSpPr>
          <a:xfrm>
            <a:off x="8187153" y="2182025"/>
            <a:ext cx="2815747" cy="1446550"/>
            <a:chOff x="458511" y="671416"/>
            <a:chExt cx="2287318" cy="1446550"/>
          </a:xfrm>
        </p:grpSpPr>
        <p:sp>
          <p:nvSpPr>
            <p:cNvPr id="19" name="TextBox 18"/>
            <p:cNvSpPr txBox="1"/>
            <p:nvPr/>
          </p:nvSpPr>
          <p:spPr>
            <a:xfrm>
              <a:off x="458511" y="671416"/>
              <a:ext cx="1644899"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28575">
                    <a:solidFill>
                      <a:prstClr val="black">
                        <a:lumMod val="95000"/>
                        <a:lumOff val="5000"/>
                      </a:prstClr>
                    </a:solidFill>
                  </a:ln>
                  <a:solidFill>
                    <a:prstClr val="white"/>
                  </a:solidFill>
                  <a:effectLst/>
                  <a:uLnTx/>
                  <a:uFillTx/>
                  <a:latin typeface="iCiel Cadena" panose="02000503000000020004" charset="0"/>
                  <a:ea typeface="+mn-ea"/>
                  <a:cs typeface="+mn-cs"/>
                </a:rPr>
                <a:t>+2 </a:t>
              </a:r>
              <a:endPar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04507" y="701703"/>
              <a:ext cx="941322" cy="843829"/>
            </a:xfrm>
            <a:prstGeom prst="rect">
              <a:avLst/>
            </a:prstGeom>
          </p:spPr>
        </p:pic>
        <p:pic>
          <p:nvPicPr>
            <p:cNvPr id="27" name="Picture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40975" y="1250869"/>
              <a:ext cx="941322" cy="843829"/>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80657" y="-846557"/>
            <a:ext cx="609600" cy="609600"/>
          </a:xfrm>
          <a:prstGeom prst="rect">
            <a:avLst/>
          </a:prstGeom>
        </p:spPr>
      </p:pic>
      <p:pic>
        <p:nvPicPr>
          <p:cNvPr id="24" name="Picture 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799822" y="2905300"/>
            <a:ext cx="721580" cy="642459"/>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71030" y="4449196"/>
            <a:ext cx="721580" cy="642459"/>
          </a:xfrm>
          <a:prstGeom prst="rect">
            <a:avLst/>
          </a:prstGeom>
        </p:spPr>
      </p:pic>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05944" y="3175577"/>
            <a:ext cx="721580" cy="642459"/>
          </a:xfrm>
          <a:prstGeom prst="rect">
            <a:avLst/>
          </a:prstGeom>
        </p:spPr>
      </p:pic>
      <p:pic>
        <p:nvPicPr>
          <p:cNvPr id="2" name="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622427" y="320040"/>
            <a:ext cx="1110147" cy="1110147"/>
          </a:xfrm>
          <a:prstGeom prst="rect">
            <a:avLst/>
          </a:prstGeom>
        </p:spPr>
      </p:pic>
    </p:spTree>
    <p:extLst>
      <p:ext uri="{BB962C8B-B14F-4D97-AF65-F5344CB8AC3E}">
        <p14:creationId xmlns:p14="http://schemas.microsoft.com/office/powerpoint/2010/main" val="2519260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6925" fill="hold"/>
                                        <p:tgtEl>
                                          <p:spTgt spid="2"/>
                                        </p:tgtEl>
                                      </p:cBhvr>
                                    </p:cmd>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par>
                                <p:cTn id="22" presetID="1" presetClass="mediacall" presetSubtype="0" fill="hold" nodeType="withEffect">
                                  <p:stCondLst>
                                    <p:cond delay="0"/>
                                  </p:stCondLst>
                                  <p:childTnLst>
                                    <p:cmd type="call" cmd="playFrom(0.0)">
                                      <p:cBhvr>
                                        <p:cTn id="23" dur="4311" fill="hold"/>
                                        <p:tgtEl>
                                          <p:spTgt spid="25"/>
                                        </p:tgtEl>
                                      </p:cBhvr>
                                    </p:cmd>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56" presetClass="path" presetSubtype="0" accel="50000" decel="50000" fill="hold" nodeType="withEffect">
                                  <p:stCondLst>
                                    <p:cond delay="0"/>
                                  </p:stCondLst>
                                  <p:childTnLst>
                                    <p:animMotion origin="layout" path="M -3.33333E-6 -3.7037E-7 L -0.17799 0.10718 " pathEditMode="relative" rAng="0" ptsTypes="AA">
                                      <p:cBhvr>
                                        <p:cTn id="33" dur="2000" fill="hold"/>
                                        <p:tgtEl>
                                          <p:spTgt spid="24"/>
                                        </p:tgtEl>
                                        <p:attrNameLst>
                                          <p:attrName>ppt_x</p:attrName>
                                          <p:attrName>ppt_y</p:attrName>
                                        </p:attrNameLst>
                                      </p:cBhvr>
                                      <p:rCtr x="-8906" y="5347"/>
                                    </p:animMotion>
                                  </p:childTnLst>
                                </p:cTn>
                              </p:par>
                              <p:par>
                                <p:cTn id="34" presetID="3" presetClass="exit" presetSubtype="10" fill="hold" nodeType="withEffect">
                                  <p:stCondLst>
                                    <p:cond delay="0"/>
                                  </p:stCondLst>
                                  <p:childTnLst>
                                    <p:animEffect transition="out" filter="blinds(horizontal)">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56" presetClass="path" presetSubtype="0" accel="50000" decel="50000" fill="hold" nodeType="withEffect">
                                  <p:stCondLst>
                                    <p:cond delay="0"/>
                                  </p:stCondLst>
                                  <p:childTnLst>
                                    <p:animMotion origin="layout" path="M -4.16667E-7 -2.22222E-6 L -0.20104 0.13172 " pathEditMode="relative" rAng="0" ptsTypes="AA">
                                      <p:cBhvr>
                                        <p:cTn id="41" dur="2000" fill="hold"/>
                                        <p:tgtEl>
                                          <p:spTgt spid="28"/>
                                        </p:tgtEl>
                                        <p:attrNameLst>
                                          <p:attrName>ppt_x</p:attrName>
                                          <p:attrName>ppt_y</p:attrName>
                                        </p:attrNameLst>
                                      </p:cBhvr>
                                      <p:rCtr x="-10052" y="657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8"/>
                </p:tgtEl>
              </p:cMediaNode>
            </p:audio>
            <p:audio>
              <p:cMediaNode vol="80000">
                <p:cTn id="43" fill="hold" display="0">
                  <p:stCondLst>
                    <p:cond delay="indefinite"/>
                  </p:stCondLst>
                  <p:endCondLst>
                    <p:cond evt="onStopAudio" delay="0">
                      <p:tgtEl>
                        <p:sldTgt/>
                      </p:tgtEl>
                    </p:cond>
                  </p:endCondLst>
                </p:cTn>
                <p:tgtEl>
                  <p:spTgt spid="25"/>
                </p:tgtEl>
              </p:cMediaNode>
            </p:audio>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11"/>
                                        </p:tgtEl>
                                      </p:cBhvr>
                                    </p:animEffect>
                                    <p:animScale>
                                      <p:cBhvr>
                                        <p:cTn id="49" dur="250" autoRev="1" fill="hold"/>
                                        <p:tgtEl>
                                          <p:spTgt spid="11"/>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9" name="click.wav"/>
                                        </p:tgtEl>
                                      </p:cMediaNode>
                                    </p:audio>
                                  </p:sub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F63D482-D014-096A-B788-0BFD2EA95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008"/>
            <a:ext cx="12192001" cy="6858000"/>
          </a:xfrm>
          <a:prstGeom prst="rect">
            <a:avLst/>
          </a:prstGeom>
        </p:spPr>
      </p:pic>
      <p:grpSp>
        <p:nvGrpSpPr>
          <p:cNvPr id="12" name="Group 11"/>
          <p:cNvGrpSpPr/>
          <p:nvPr/>
        </p:nvGrpSpPr>
        <p:grpSpPr>
          <a:xfrm>
            <a:off x="643792" y="458877"/>
            <a:ext cx="10759116" cy="649586"/>
            <a:chOff x="1470819" y="1943100"/>
            <a:chExt cx="14363700" cy="867215"/>
          </a:xfrm>
        </p:grpSpPr>
        <p:grpSp>
          <p:nvGrpSpPr>
            <p:cNvPr id="10" name="Group 9"/>
            <p:cNvGrpSpPr/>
            <p:nvPr/>
          </p:nvGrpSpPr>
          <p:grpSpPr>
            <a:xfrm>
              <a:off x="1470819" y="1943100"/>
              <a:ext cx="544749" cy="677112"/>
              <a:chOff x="1737519" y="1943100"/>
              <a:chExt cx="544749" cy="677112"/>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b="1"/>
              </a:p>
            </p:txBody>
          </p:sp>
          <p:sp>
            <p:nvSpPr>
              <p:cNvPr id="9" name="TextBox 8"/>
              <p:cNvSpPr txBox="1"/>
              <p:nvPr/>
            </p:nvSpPr>
            <p:spPr>
              <a:xfrm>
                <a:off x="1804609" y="1943100"/>
                <a:ext cx="477659" cy="677112"/>
              </a:xfrm>
              <a:prstGeom prst="rect">
                <a:avLst/>
              </a:prstGeom>
              <a:noFill/>
            </p:spPr>
            <p:txBody>
              <a:bodyPr wrap="none" rtlCol="0">
                <a:spAutoFit/>
              </a:bodyPr>
              <a:lstStyle/>
              <a:p>
                <a:r>
                  <a:rPr lang="en-US" sz="2696" b="1" dirty="0">
                    <a:solidFill>
                      <a:srgbClr val="FF0000"/>
                    </a:solidFill>
                    <a:latin typeface="Times New Roman" pitchFamily="18" charset="0"/>
                    <a:cs typeface="Times New Roman" pitchFamily="18" charset="0"/>
                  </a:rPr>
                  <a:t>4</a:t>
                </a:r>
              </a:p>
            </p:txBody>
          </p:sp>
        </p:grpSp>
        <p:sp>
          <p:nvSpPr>
            <p:cNvPr id="11" name="TextBox 10"/>
            <p:cNvSpPr txBox="1"/>
            <p:nvPr/>
          </p:nvSpPr>
          <p:spPr>
            <a:xfrm>
              <a:off x="2118520" y="1947446"/>
              <a:ext cx="13715999" cy="862869"/>
            </a:xfrm>
            <a:prstGeom prst="rect">
              <a:avLst/>
            </a:prstGeom>
            <a:noFill/>
          </p:spPr>
          <p:txBody>
            <a:bodyPr wrap="square" rtlCol="0">
              <a:spAutoFit/>
            </a:bodyPr>
            <a:lstStyle/>
            <a:p>
              <a:pPr algn="just"/>
              <a:r>
                <a:rPr lang="en-US" sz="3600" b="1" dirty="0" err="1">
                  <a:solidFill>
                    <a:srgbClr val="0000FF"/>
                  </a:solidFill>
                  <a:latin typeface="Times New Roman" pitchFamily="18" charset="0"/>
                  <a:cs typeface="Times New Roman" pitchFamily="18" charset="0"/>
                </a:rPr>
                <a:t>Số</a:t>
              </a:r>
              <a:r>
                <a:rPr lang="en-US" sz="3600" b="1" dirty="0">
                  <a:solidFill>
                    <a:srgbClr val="0000FF"/>
                  </a:solidFill>
                  <a:latin typeface="Times New Roman" pitchFamily="18" charset="0"/>
                  <a:cs typeface="Times New Roman" pitchFamily="18" charset="0"/>
                </a:rPr>
                <a:t> ?</a:t>
              </a:r>
            </a:p>
          </p:txBody>
        </p:sp>
      </p:grpSp>
      <p:pic>
        <p:nvPicPr>
          <p:cNvPr id="7" name="Picture 6"/>
          <p:cNvPicPr>
            <a:picLocks noChangeAspect="1"/>
          </p:cNvPicPr>
          <p:nvPr/>
        </p:nvPicPr>
        <p:blipFill rotWithShape="1">
          <a:blip r:embed="rId4"/>
          <a:srcRect l="55000" t="20370" r="8333" b="10741"/>
          <a:stretch/>
        </p:blipFill>
        <p:spPr>
          <a:xfrm>
            <a:off x="7928026" y="111008"/>
            <a:ext cx="4268226" cy="6009325"/>
          </a:xfrm>
          <a:prstGeom prst="rect">
            <a:avLst/>
          </a:prstGeom>
        </p:spPr>
      </p:pic>
      <p:grpSp>
        <p:nvGrpSpPr>
          <p:cNvPr id="15" name="Group 14"/>
          <p:cNvGrpSpPr/>
          <p:nvPr/>
        </p:nvGrpSpPr>
        <p:grpSpPr>
          <a:xfrm>
            <a:off x="789092" y="917469"/>
            <a:ext cx="7039636" cy="3319498"/>
            <a:chOff x="1110202" y="2941981"/>
            <a:chExt cx="9398097" cy="3591418"/>
          </a:xfrm>
        </p:grpSpPr>
        <p:sp>
          <p:nvSpPr>
            <p:cNvPr id="16" name="TextBox 15"/>
            <p:cNvSpPr txBox="1"/>
            <p:nvPr/>
          </p:nvSpPr>
          <p:spPr>
            <a:xfrm>
              <a:off x="1110202" y="2941981"/>
              <a:ext cx="9398097" cy="3591418"/>
            </a:xfrm>
            <a:prstGeom prst="rect">
              <a:avLst/>
            </a:prstGeom>
            <a:noFill/>
          </p:spPr>
          <p:txBody>
            <a:bodyPr wrap="square" rtlCol="0">
              <a:spAutoFit/>
            </a:bodyPr>
            <a:lstStyle/>
            <a:p>
              <a:pPr algn="just"/>
              <a:r>
                <a:rPr lang="en-US" sz="2996" b="1" dirty="0" err="1">
                  <a:solidFill>
                    <a:srgbClr val="0000FF"/>
                  </a:solidFill>
                  <a:latin typeface="Times New Roman" pitchFamily="18" charset="0"/>
                  <a:cs typeface="Times New Roman" pitchFamily="18" charset="0"/>
                </a:rPr>
                <a:t>Có</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ba</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vệ</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tinh</a:t>
              </a:r>
              <a:r>
                <a:rPr lang="en-US" sz="2996" b="1" dirty="0">
                  <a:solidFill>
                    <a:srgbClr val="0000FF"/>
                  </a:solidFill>
                  <a:latin typeface="Times New Roman" pitchFamily="18" charset="0"/>
                  <a:cs typeface="Times New Roman" pitchFamily="18" charset="0"/>
                </a:rPr>
                <a:t> bay </a:t>
              </a:r>
              <a:r>
                <a:rPr lang="en-US" sz="2996" b="1" dirty="0" err="1">
                  <a:solidFill>
                    <a:srgbClr val="0000FF"/>
                  </a:solidFill>
                  <a:latin typeface="Times New Roman" pitchFamily="18" charset="0"/>
                  <a:cs typeface="Times New Roman" pitchFamily="18" charset="0"/>
                </a:rPr>
                <a:t>quanh</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một</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thiên</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thể</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Vệ</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tinh</a:t>
              </a:r>
              <a:r>
                <a:rPr lang="en-US" sz="2996" b="1" dirty="0">
                  <a:solidFill>
                    <a:srgbClr val="0000FF"/>
                  </a:solidFill>
                  <a:latin typeface="Times New Roman" pitchFamily="18" charset="0"/>
                  <a:cs typeface="Times New Roman" pitchFamily="18" charset="0"/>
                </a:rPr>
                <a:t> B bay </a:t>
              </a:r>
              <a:r>
                <a:rPr lang="en-US" sz="2996" b="1" dirty="0" err="1">
                  <a:solidFill>
                    <a:srgbClr val="0000FF"/>
                  </a:solidFill>
                  <a:latin typeface="Times New Roman" pitchFamily="18" charset="0"/>
                  <a:cs typeface="Times New Roman" pitchFamily="18" charset="0"/>
                </a:rPr>
                <a:t>một</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vòng</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được</a:t>
              </a:r>
              <a:r>
                <a:rPr lang="en-US" sz="2996" b="1" dirty="0">
                  <a:solidFill>
                    <a:srgbClr val="0000FF"/>
                  </a:solidFill>
                  <a:latin typeface="Times New Roman" pitchFamily="18" charset="0"/>
                  <a:cs typeface="Times New Roman" pitchFamily="18" charset="0"/>
                </a:rPr>
                <a:t> 1 527 km, </a:t>
              </a:r>
              <a:r>
                <a:rPr lang="en-US" sz="2996" b="1" dirty="0" err="1">
                  <a:solidFill>
                    <a:srgbClr val="0000FF"/>
                  </a:solidFill>
                  <a:latin typeface="Times New Roman" pitchFamily="18" charset="0"/>
                  <a:cs typeface="Times New Roman" pitchFamily="18" charset="0"/>
                </a:rPr>
                <a:t>dài</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gấp</a:t>
              </a:r>
              <a:r>
                <a:rPr lang="en-US" sz="2996" b="1" dirty="0">
                  <a:solidFill>
                    <a:srgbClr val="0000FF"/>
                  </a:solidFill>
                  <a:latin typeface="Times New Roman" pitchFamily="18" charset="0"/>
                  <a:cs typeface="Times New Roman" pitchFamily="18" charset="0"/>
                </a:rPr>
                <a:t> 3 </a:t>
              </a:r>
              <a:r>
                <a:rPr lang="en-US" sz="2996" b="1" dirty="0" err="1">
                  <a:solidFill>
                    <a:srgbClr val="0000FF"/>
                  </a:solidFill>
                  <a:latin typeface="Times New Roman" pitchFamily="18" charset="0"/>
                  <a:cs typeface="Times New Roman" pitchFamily="18" charset="0"/>
                </a:rPr>
                <a:t>lần</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một</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vòng</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của</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vệ</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tinh</a:t>
              </a:r>
              <a:r>
                <a:rPr lang="en-US" sz="2996" b="1" dirty="0">
                  <a:solidFill>
                    <a:srgbClr val="0000FF"/>
                  </a:solidFill>
                  <a:latin typeface="Times New Roman" pitchFamily="18" charset="0"/>
                  <a:cs typeface="Times New Roman" pitchFamily="18" charset="0"/>
                </a:rPr>
                <a:t> A. </a:t>
              </a:r>
              <a:r>
                <a:rPr lang="en-US" sz="2996" b="1" dirty="0" err="1">
                  <a:solidFill>
                    <a:srgbClr val="0000FF"/>
                  </a:solidFill>
                  <a:latin typeface="Times New Roman" pitchFamily="18" charset="0"/>
                  <a:cs typeface="Times New Roman" pitchFamily="18" charset="0"/>
                </a:rPr>
                <a:t>Vậy</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vệ</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tinh</a:t>
              </a:r>
              <a:r>
                <a:rPr lang="en-US" sz="2996" b="1" dirty="0">
                  <a:solidFill>
                    <a:srgbClr val="0000FF"/>
                  </a:solidFill>
                  <a:latin typeface="Times New Roman" pitchFamily="18" charset="0"/>
                  <a:cs typeface="Times New Roman" pitchFamily="18" charset="0"/>
                </a:rPr>
                <a:t> A bay </a:t>
              </a:r>
              <a:r>
                <a:rPr lang="en-US" sz="2996" b="1" dirty="0" err="1">
                  <a:solidFill>
                    <a:srgbClr val="0000FF"/>
                  </a:solidFill>
                  <a:latin typeface="Times New Roman" pitchFamily="18" charset="0"/>
                  <a:cs typeface="Times New Roman" pitchFamily="18" charset="0"/>
                </a:rPr>
                <a:t>một</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vòng</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được</a:t>
              </a:r>
              <a:r>
                <a:rPr lang="en-US" sz="2996" b="1" dirty="0">
                  <a:solidFill>
                    <a:srgbClr val="0000FF"/>
                  </a:solidFill>
                  <a:latin typeface="Times New Roman" pitchFamily="18" charset="0"/>
                  <a:cs typeface="Times New Roman" pitchFamily="18" charset="0"/>
                </a:rPr>
                <a:t>       </a:t>
              </a:r>
              <a:r>
                <a:rPr lang="en-US" sz="2996" b="1" dirty="0">
                  <a:solidFill>
                    <a:srgbClr val="FF0000"/>
                  </a:solidFill>
                  <a:latin typeface="Times New Roman" pitchFamily="18" charset="0"/>
                  <a:cs typeface="Times New Roman" pitchFamily="18" charset="0"/>
                </a:rPr>
                <a:t> ?      </a:t>
              </a:r>
              <a:r>
                <a:rPr lang="en-US" sz="2996" b="1" dirty="0">
                  <a:solidFill>
                    <a:srgbClr val="0000FF"/>
                  </a:solidFill>
                  <a:latin typeface="Times New Roman" pitchFamily="18" charset="0"/>
                  <a:cs typeface="Times New Roman" pitchFamily="18" charset="0"/>
                </a:rPr>
                <a:t>km.</a:t>
              </a:r>
            </a:p>
            <a:p>
              <a:pPr algn="just"/>
              <a:r>
                <a:rPr lang="en-US" sz="2996" b="1" dirty="0" err="1">
                  <a:solidFill>
                    <a:srgbClr val="0000FF"/>
                  </a:solidFill>
                  <a:latin typeface="Times New Roman" pitchFamily="18" charset="0"/>
                  <a:cs typeface="Times New Roman" pitchFamily="18" charset="0"/>
                </a:rPr>
                <a:t>Vệ</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tinh</a:t>
              </a:r>
              <a:r>
                <a:rPr lang="en-US" sz="2996" b="1" dirty="0">
                  <a:solidFill>
                    <a:srgbClr val="0000FF"/>
                  </a:solidFill>
                  <a:latin typeface="Times New Roman" pitchFamily="18" charset="0"/>
                  <a:cs typeface="Times New Roman" pitchFamily="18" charset="0"/>
                </a:rPr>
                <a:t> C bay </a:t>
              </a:r>
              <a:r>
                <a:rPr lang="en-US" sz="2996" b="1" dirty="0" err="1">
                  <a:solidFill>
                    <a:srgbClr val="0000FF"/>
                  </a:solidFill>
                  <a:latin typeface="Times New Roman" pitchFamily="18" charset="0"/>
                  <a:cs typeface="Times New Roman" pitchFamily="18" charset="0"/>
                </a:rPr>
                <a:t>một</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vòng</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dài</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gấp</a:t>
              </a:r>
              <a:r>
                <a:rPr lang="en-US" sz="2996" b="1" dirty="0">
                  <a:solidFill>
                    <a:srgbClr val="0000FF"/>
                  </a:solidFill>
                  <a:latin typeface="Times New Roman" pitchFamily="18" charset="0"/>
                  <a:cs typeface="Times New Roman" pitchFamily="18" charset="0"/>
                </a:rPr>
                <a:t> 4 </a:t>
              </a:r>
              <a:r>
                <a:rPr lang="en-US" sz="2996" b="1" dirty="0" err="1">
                  <a:solidFill>
                    <a:srgbClr val="0000FF"/>
                  </a:solidFill>
                  <a:latin typeface="Times New Roman" pitchFamily="18" charset="0"/>
                  <a:cs typeface="Times New Roman" pitchFamily="18" charset="0"/>
                </a:rPr>
                <a:t>lần</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một</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vòng</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của</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vệ</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tinh</a:t>
              </a:r>
              <a:r>
                <a:rPr lang="en-US" sz="2996" b="1" dirty="0">
                  <a:solidFill>
                    <a:srgbClr val="0000FF"/>
                  </a:solidFill>
                  <a:latin typeface="Times New Roman" pitchFamily="18" charset="0"/>
                  <a:cs typeface="Times New Roman" pitchFamily="18" charset="0"/>
                </a:rPr>
                <a:t> A. </a:t>
              </a:r>
              <a:r>
                <a:rPr lang="en-US" sz="2996" b="1" dirty="0" err="1">
                  <a:solidFill>
                    <a:srgbClr val="0000FF"/>
                  </a:solidFill>
                  <a:latin typeface="Times New Roman" pitchFamily="18" charset="0"/>
                  <a:cs typeface="Times New Roman" pitchFamily="18" charset="0"/>
                </a:rPr>
                <a:t>vậy</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vệ</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tinh</a:t>
              </a:r>
              <a:r>
                <a:rPr lang="en-US" sz="2996" b="1" dirty="0">
                  <a:solidFill>
                    <a:srgbClr val="0000FF"/>
                  </a:solidFill>
                  <a:latin typeface="Times New Roman" pitchFamily="18" charset="0"/>
                  <a:cs typeface="Times New Roman" pitchFamily="18" charset="0"/>
                </a:rPr>
                <a:t> C bay </a:t>
              </a:r>
              <a:r>
                <a:rPr lang="en-US" sz="2996" b="1" dirty="0" err="1">
                  <a:solidFill>
                    <a:srgbClr val="0000FF"/>
                  </a:solidFill>
                  <a:latin typeface="Times New Roman" pitchFamily="18" charset="0"/>
                  <a:cs typeface="Times New Roman" pitchFamily="18" charset="0"/>
                </a:rPr>
                <a:t>một</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vòng</a:t>
              </a:r>
              <a:r>
                <a:rPr lang="en-US" sz="2996" b="1" dirty="0">
                  <a:solidFill>
                    <a:srgbClr val="0000FF"/>
                  </a:solidFill>
                  <a:latin typeface="Times New Roman" pitchFamily="18" charset="0"/>
                  <a:cs typeface="Times New Roman" pitchFamily="18" charset="0"/>
                </a:rPr>
                <a:t> </a:t>
              </a:r>
              <a:r>
                <a:rPr lang="en-US" sz="2996" b="1" dirty="0" err="1">
                  <a:solidFill>
                    <a:srgbClr val="0000FF"/>
                  </a:solidFill>
                  <a:latin typeface="Times New Roman" pitchFamily="18" charset="0"/>
                  <a:cs typeface="Times New Roman" pitchFamily="18" charset="0"/>
                </a:rPr>
                <a:t>được</a:t>
              </a:r>
              <a:r>
                <a:rPr lang="en-US" sz="2996" b="1" dirty="0">
                  <a:solidFill>
                    <a:srgbClr val="0000FF"/>
                  </a:solidFill>
                  <a:latin typeface="Times New Roman" pitchFamily="18" charset="0"/>
                  <a:cs typeface="Times New Roman" pitchFamily="18" charset="0"/>
                </a:rPr>
                <a:t>             km.</a:t>
              </a:r>
            </a:p>
          </p:txBody>
        </p:sp>
        <p:sp>
          <p:nvSpPr>
            <p:cNvPr id="13" name="Rounded Rectangle 12"/>
            <p:cNvSpPr/>
            <p:nvPr/>
          </p:nvSpPr>
          <p:spPr>
            <a:xfrm>
              <a:off x="7573024" y="4464658"/>
              <a:ext cx="1719606" cy="640080"/>
            </a:xfrm>
            <a:prstGeom prst="round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
        <p:nvSpPr>
          <p:cNvPr id="14" name="TextBox 13"/>
          <p:cNvSpPr txBox="1"/>
          <p:nvPr/>
        </p:nvSpPr>
        <p:spPr>
          <a:xfrm>
            <a:off x="5882229" y="3540008"/>
            <a:ext cx="1551503" cy="553357"/>
          </a:xfrm>
          <a:prstGeom prst="rect">
            <a:avLst/>
          </a:prstGeom>
          <a:noFill/>
        </p:spPr>
        <p:txBody>
          <a:bodyPr wrap="square" rtlCol="0">
            <a:spAutoFit/>
          </a:bodyPr>
          <a:lstStyle/>
          <a:p>
            <a:endParaRPr lang="en-US" sz="2996"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2508016" y="3683610"/>
            <a:ext cx="1438955" cy="584775"/>
          </a:xfrm>
          <a:prstGeom prst="rect">
            <a:avLst/>
          </a:prstGeom>
          <a:noFill/>
        </p:spPr>
        <p:txBody>
          <a:bodyPr wrap="square" rtlCol="0">
            <a:spAutoFit/>
          </a:bodyPr>
          <a:lstStyle/>
          <a:p>
            <a:r>
              <a:rPr lang="en-US" sz="2996"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7519788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nodePh="1">
                                  <p:stCondLst>
                                    <p:cond delay="0"/>
                                  </p:stCondLst>
                                  <p:endCondLst>
                                    <p:cond evt="begin" delay="0">
                                      <p:tn val="19"/>
                                    </p:cond>
                                  </p:end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940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3000" b="-13000"/>
          </a:stretch>
        </a:blipFill>
        <a:effectLst/>
      </p:bgPr>
    </p:bg>
    <p:spTree>
      <p:nvGrpSpPr>
        <p:cNvPr id="1" name=""/>
        <p:cNvGrpSpPr/>
        <p:nvPr/>
      </p:nvGrpSpPr>
      <p:grpSpPr>
        <a:xfrm>
          <a:off x="0" y="0"/>
          <a:ext cx="0" cy="0"/>
          <a:chOff x="0" y="0"/>
          <a:chExt cx="0" cy="0"/>
        </a:xfrm>
      </p:grpSpPr>
      <p:pic>
        <p:nvPicPr>
          <p:cNvPr id="20"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5061596"/>
            <a:ext cx="12192000" cy="1773053"/>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8039" y="-716280"/>
            <a:ext cx="609600" cy="609600"/>
          </a:xfrm>
          <a:prstGeom prst="rect">
            <a:avLst/>
          </a:prstGeom>
        </p:spPr>
      </p:pic>
      <p:pic>
        <p:nvPicPr>
          <p:cNvPr id="11" name="Picture 10">
            <a:hlinkClick r:id="" action="ppaction://noaction"/>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a:fillRect/>
          </a:stretch>
        </p:blipFill>
        <p:spPr>
          <a:xfrm>
            <a:off x="10813684" y="5229176"/>
            <a:ext cx="1752296" cy="1650331"/>
          </a:xfrm>
          <a:prstGeom prst="rect">
            <a:avLst/>
          </a:prstGeom>
        </p:spPr>
      </p:pic>
      <p:grpSp>
        <p:nvGrpSpPr>
          <p:cNvPr id="18" name="Group 17"/>
          <p:cNvGrpSpPr/>
          <p:nvPr/>
        </p:nvGrpSpPr>
        <p:grpSpPr>
          <a:xfrm>
            <a:off x="1596967" y="1491586"/>
            <a:ext cx="6894553" cy="4931096"/>
            <a:chOff x="-513630" y="56027"/>
            <a:chExt cx="7016972" cy="5052909"/>
          </a:xfrm>
        </p:grpSpPr>
        <p:grpSp>
          <p:nvGrpSpPr>
            <p:cNvPr id="16" name="Group 15"/>
            <p:cNvGrpSpPr/>
            <p:nvPr/>
          </p:nvGrpSpPr>
          <p:grpSpPr>
            <a:xfrm>
              <a:off x="4198034" y="1634728"/>
              <a:ext cx="2305308" cy="2666734"/>
              <a:chOff x="10169063" y="3798063"/>
              <a:chExt cx="2305308" cy="2666734"/>
            </a:xfrm>
          </p:grpSpPr>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660046">
                <a:off x="10169063" y="3798063"/>
                <a:ext cx="2305308" cy="2666734"/>
              </a:xfrm>
              <a:prstGeom prst="rect">
                <a:avLst/>
              </a:prstGeom>
            </p:spPr>
          </p:pic>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3630" y="56027"/>
              <a:ext cx="5178188" cy="5052909"/>
            </a:xfrm>
            <a:prstGeom prst="rect">
              <a:avLst/>
            </a:prstGeom>
          </p:spPr>
        </p:pic>
      </p:grpSp>
      <p:grpSp>
        <p:nvGrpSpPr>
          <p:cNvPr id="23" name="Group 22"/>
          <p:cNvGrpSpPr/>
          <p:nvPr/>
        </p:nvGrpSpPr>
        <p:grpSpPr>
          <a:xfrm>
            <a:off x="8187153" y="2182025"/>
            <a:ext cx="2815747" cy="1446550"/>
            <a:chOff x="458511" y="671416"/>
            <a:chExt cx="2287318" cy="1446550"/>
          </a:xfrm>
        </p:grpSpPr>
        <p:sp>
          <p:nvSpPr>
            <p:cNvPr id="19" name="TextBox 18"/>
            <p:cNvSpPr txBox="1"/>
            <p:nvPr/>
          </p:nvSpPr>
          <p:spPr>
            <a:xfrm>
              <a:off x="458511" y="671416"/>
              <a:ext cx="1644899"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28575">
                    <a:solidFill>
                      <a:prstClr val="black">
                        <a:lumMod val="95000"/>
                        <a:lumOff val="5000"/>
                      </a:prstClr>
                    </a:solidFill>
                  </a:ln>
                  <a:solidFill>
                    <a:prstClr val="white"/>
                  </a:solidFill>
                  <a:effectLst/>
                  <a:uLnTx/>
                  <a:uFillTx/>
                  <a:latin typeface="iCiel Cadena" panose="02000503000000020004" charset="0"/>
                  <a:ea typeface="+mn-ea"/>
                  <a:cs typeface="+mn-cs"/>
                </a:rPr>
                <a:t>+2 </a:t>
              </a:r>
              <a:endPar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04507" y="701703"/>
              <a:ext cx="941322" cy="843829"/>
            </a:xfrm>
            <a:prstGeom prst="rect">
              <a:avLst/>
            </a:prstGeom>
          </p:spPr>
        </p:pic>
        <p:pic>
          <p:nvPicPr>
            <p:cNvPr id="27" name="Picture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40975" y="1250869"/>
              <a:ext cx="941322" cy="843829"/>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80657" y="-846557"/>
            <a:ext cx="609600" cy="609600"/>
          </a:xfrm>
          <a:prstGeom prst="rect">
            <a:avLst/>
          </a:prstGeom>
        </p:spPr>
      </p:pic>
      <p:pic>
        <p:nvPicPr>
          <p:cNvPr id="24" name="Picture 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799822" y="2905300"/>
            <a:ext cx="721580" cy="642459"/>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71030" y="4449196"/>
            <a:ext cx="721580" cy="642459"/>
          </a:xfrm>
          <a:prstGeom prst="rect">
            <a:avLst/>
          </a:prstGeom>
        </p:spPr>
      </p:pic>
      <p:pic>
        <p:nvPicPr>
          <p:cNvPr id="29" name="Pictur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23123" y="3806737"/>
            <a:ext cx="721580" cy="642459"/>
          </a:xfrm>
          <a:prstGeom prst="rect">
            <a:avLst/>
          </a:prstGeom>
        </p:spPr>
      </p:pic>
      <p:pic>
        <p:nvPicPr>
          <p:cNvPr id="30" name="Picture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87152" y="4217352"/>
            <a:ext cx="721580" cy="642459"/>
          </a:xfrm>
          <a:prstGeom prst="rect">
            <a:avLst/>
          </a:prstGeom>
        </p:spPr>
      </p:pic>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05944" y="3175577"/>
            <a:ext cx="721580" cy="642459"/>
          </a:xfrm>
          <a:prstGeom prst="rect">
            <a:avLst/>
          </a:prstGeom>
        </p:spPr>
      </p:pic>
      <p:pic>
        <p:nvPicPr>
          <p:cNvPr id="2" name="4">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631571" y="596773"/>
            <a:ext cx="1094867" cy="1094867"/>
          </a:xfrm>
          <a:prstGeom prst="rect">
            <a:avLst/>
          </a:prstGeom>
        </p:spPr>
      </p:pic>
    </p:spTree>
    <p:extLst>
      <p:ext uri="{BB962C8B-B14F-4D97-AF65-F5344CB8AC3E}">
        <p14:creationId xmlns:p14="http://schemas.microsoft.com/office/powerpoint/2010/main" val="108496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par>
                                <p:cTn id="10" presetID="10"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13029" fill="hold"/>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 presetClass="mediacall" presetSubtype="0" fill="hold" nodeType="withEffect">
                                  <p:stCondLst>
                                    <p:cond delay="0"/>
                                  </p:stCondLst>
                                  <p:childTnLst>
                                    <p:cmd type="call" cmd="playFrom(0.0)">
                                      <p:cBhvr>
                                        <p:cTn id="25" dur="4311" fill="hold"/>
                                        <p:tgtEl>
                                          <p:spTgt spid="25"/>
                                        </p:tgtEl>
                                      </p:cBhvr>
                                    </p:cmd>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56" presetClass="path" presetSubtype="0" accel="50000" decel="50000" fill="hold" nodeType="withEffect">
                                  <p:stCondLst>
                                    <p:cond delay="0"/>
                                  </p:stCondLst>
                                  <p:childTnLst>
                                    <p:animMotion origin="layout" path="M -3.33333E-6 -3.7037E-7 L -0.17799 0.10718 " pathEditMode="relative" rAng="0" ptsTypes="AA">
                                      <p:cBhvr>
                                        <p:cTn id="35" dur="2000" fill="hold"/>
                                        <p:tgtEl>
                                          <p:spTgt spid="24"/>
                                        </p:tgtEl>
                                        <p:attrNameLst>
                                          <p:attrName>ppt_x</p:attrName>
                                          <p:attrName>ppt_y</p:attrName>
                                        </p:attrNameLst>
                                      </p:cBhvr>
                                      <p:rCtr x="-8906" y="5347"/>
                                    </p:animMotion>
                                  </p:childTnLst>
                                </p:cTn>
                              </p:par>
                              <p:par>
                                <p:cTn id="36" presetID="3" presetClass="exit" presetSubtype="10" fill="hold" nodeType="withEffect">
                                  <p:stCondLst>
                                    <p:cond delay="0"/>
                                  </p:stCondLst>
                                  <p:childTnLst>
                                    <p:animEffect transition="out" filter="blinds(horizontal)">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56" presetClass="path" presetSubtype="0" accel="50000" decel="50000" fill="hold" nodeType="withEffect">
                                  <p:stCondLst>
                                    <p:cond delay="0"/>
                                  </p:stCondLst>
                                  <p:childTnLst>
                                    <p:animMotion origin="layout" path="M -4.16667E-7 -2.22222E-6 L -0.20104 0.13172 " pathEditMode="relative" rAng="0" ptsTypes="AA">
                                      <p:cBhvr>
                                        <p:cTn id="43" dur="2000" fill="hold"/>
                                        <p:tgtEl>
                                          <p:spTgt spid="28"/>
                                        </p:tgtEl>
                                        <p:attrNameLst>
                                          <p:attrName>ppt_x</p:attrName>
                                          <p:attrName>ppt_y</p:attrName>
                                        </p:attrNameLst>
                                      </p:cBhvr>
                                      <p:rCtr x="-10052" y="657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8"/>
                </p:tgtEl>
              </p:cMediaNode>
            </p:audio>
            <p:audio>
              <p:cMediaNode vol="80000">
                <p:cTn id="45" fill="hold" display="0">
                  <p:stCondLst>
                    <p:cond delay="indefinite"/>
                  </p:stCondLst>
                  <p:endCondLst>
                    <p:cond evt="onStopAudio" delay="0">
                      <p:tgtEl>
                        <p:sldTgt/>
                      </p:tgtEl>
                    </p:cond>
                  </p:endCondLst>
                </p:cTn>
                <p:tgtEl>
                  <p:spTgt spid="25"/>
                </p:tgtEl>
              </p:cMediaNode>
            </p:audio>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1"/>
                                        </p:tgtEl>
                                      </p:cBhvr>
                                    </p:animEffect>
                                    <p:animScale>
                                      <p:cBhvr>
                                        <p:cTn id="51" dur="250" autoRev="1" fill="hold"/>
                                        <p:tgtEl>
                                          <p:spTgt spid="11"/>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9" name="click.wav"/>
                                        </p:tgtEl>
                                      </p:cMediaNode>
                                    </p:audio>
                                  </p:sub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13029" fill="hold"/>
                                        <p:tgtEl>
                                          <p:spTgt spid="2"/>
                                        </p:tgtEl>
                                      </p:cBhvr>
                                    </p:cmd>
                                  </p:childTnLst>
                                </p:cTn>
                              </p:par>
                            </p:childTnLst>
                          </p:cTn>
                        </p:par>
                      </p:childTnLst>
                    </p:cTn>
                  </p:par>
                </p:childTnLst>
              </p:cTn>
              <p:nextCondLst>
                <p:cond evt="onClick" delay="0">
                  <p:tgtEl>
                    <p:spTgt spid="2"/>
                  </p:tgtEl>
                </p:cond>
              </p:nextCondLst>
            </p:seq>
            <p:audio>
              <p:cMediaNode vol="80000">
                <p:cTn id="5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7832539" y="4330449"/>
            <a:ext cx="1553775" cy="1683775"/>
            <a:chOff x="7974265" y="3937882"/>
            <a:chExt cx="1674275" cy="1936767"/>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660046">
              <a:off x="7974265" y="3937882"/>
              <a:ext cx="1674275" cy="193676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8677" y="4717478"/>
              <a:ext cx="700765" cy="62818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7550" y="4403385"/>
              <a:ext cx="700765" cy="62818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403" y="4589878"/>
              <a:ext cx="700765" cy="62818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1077" y="4869878"/>
              <a:ext cx="700765" cy="628186"/>
            </a:xfrm>
            <a:prstGeom prst="rect">
              <a:avLst/>
            </a:prstGeom>
          </p:spPr>
        </p:pic>
      </p:grpSp>
      <p:grpSp>
        <p:nvGrpSpPr>
          <p:cNvPr id="22" name="Group 21"/>
          <p:cNvGrpSpPr/>
          <p:nvPr/>
        </p:nvGrpSpPr>
        <p:grpSpPr>
          <a:xfrm>
            <a:off x="3552843" y="4308590"/>
            <a:ext cx="1112783" cy="1205886"/>
            <a:chOff x="3407044" y="3961843"/>
            <a:chExt cx="1199082" cy="1387074"/>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22721">
              <a:off x="3407044" y="3961843"/>
              <a:ext cx="1199082" cy="1387074"/>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087029" y="4608301"/>
              <a:ext cx="350382" cy="31409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697915" y="4479585"/>
              <a:ext cx="530757" cy="475786"/>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559604" y="4343864"/>
              <a:ext cx="530757" cy="475786"/>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932161" y="4725817"/>
              <a:ext cx="379355" cy="340065"/>
            </a:xfrm>
            <a:prstGeom prst="rect">
              <a:avLst/>
            </a:prstGeom>
          </p:spPr>
        </p:pic>
      </p:gr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77960" y="2332318"/>
            <a:ext cx="4531467" cy="4720279"/>
          </a:xfrm>
          <a:prstGeom prst="rect">
            <a:avLst/>
          </a:prstGeom>
        </p:spPr>
      </p:pic>
      <p:sp>
        <p:nvSpPr>
          <p:cNvPr id="23" name="Rectangle 22"/>
          <p:cNvSpPr/>
          <p:nvPr/>
        </p:nvSpPr>
        <p:spPr>
          <a:xfrm>
            <a:off x="1044589" y="558799"/>
            <a:ext cx="10780825" cy="1935106"/>
          </a:xfrm>
          <a:prstGeom prst="rect">
            <a:avLst/>
          </a:prstGeom>
          <a:noFill/>
          <a:ln w="12700" cap="flat" cmpd="sng" algn="ctr">
            <a:noFill/>
            <a:prstDash val="solid"/>
            <a:miter lim="800000"/>
          </a:ln>
          <a:effectLst/>
        </p:spPr>
        <p:txBody>
          <a:bodyPr rtlCol="0" anchor="ctr">
            <a:prstTxWarp prst="textPlain">
              <a:avLst>
                <a:gd name="adj" fmla="val 50282"/>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Times New Roman" pitchFamily="18" charset="0"/>
                <a:ea typeface="Tahoma" panose="020B0604030504040204" pitchFamily="34" charset="0"/>
                <a:cs typeface="Times New Roman" pitchFamily="18" charset="0"/>
              </a:rPr>
              <a:t>ĐẦY GIỎ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Times New Roman" pitchFamily="18" charset="0"/>
                <a:ea typeface="Tahoma" panose="020B0604030504040204" pitchFamily="34" charset="0"/>
                <a:cs typeface="Times New Roman" pitchFamily="18" charset="0"/>
              </a:rPr>
              <a:t>CẢM </a:t>
            </a:r>
            <a:r>
              <a:rPr kumimoji="0" lang="vi-VN"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Times New Roman" pitchFamily="18" charset="0"/>
                <a:ea typeface="Tahoma" panose="020B0604030504040204" pitchFamily="34" charset="0"/>
                <a:cs typeface="Times New Roman" pitchFamily="18" charset="0"/>
              </a:rPr>
              <a:t>Ơ</a:t>
            </a: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Times New Roman" pitchFamily="18" charset="0"/>
                <a:ea typeface="Tahoma" panose="020B0604030504040204" pitchFamily="34" charset="0"/>
                <a:cs typeface="Times New Roman" pitchFamily="18" charset="0"/>
              </a:rPr>
              <a:t>N CÁC BẠN!</a:t>
            </a:r>
          </a:p>
        </p:txBody>
      </p:sp>
    </p:spTree>
    <p:extLst>
      <p:ext uri="{BB962C8B-B14F-4D97-AF65-F5344CB8AC3E}">
        <p14:creationId xmlns:p14="http://schemas.microsoft.com/office/powerpoint/2010/main" val="221802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56" presetClass="entr" presetSubtype="0" fill="hold" grpId="0" nodeType="withEffect">
                                  <p:stCondLst>
                                    <p:cond delay="0"/>
                                  </p:stCondLst>
                                  <p:iterate type="lt">
                                    <p:tmPct val="10000"/>
                                  </p:iterate>
                                  <p:childTnLst>
                                    <p:set>
                                      <p:cBhvr>
                                        <p:cTn id="18" dur="1" fill="hold">
                                          <p:stCondLst>
                                            <p:cond delay="0"/>
                                          </p:stCondLst>
                                        </p:cTn>
                                        <p:tgtEl>
                                          <p:spTgt spid="23"/>
                                        </p:tgtEl>
                                        <p:attrNameLst>
                                          <p:attrName>style.visibility</p:attrName>
                                        </p:attrNameLst>
                                      </p:cBhvr>
                                      <p:to>
                                        <p:strVal val="visible"/>
                                      </p:to>
                                    </p:set>
                                    <p:anim by="(-#ppt_w*2)" calcmode="lin" valueType="num">
                                      <p:cBhvr rctx="PPT">
                                        <p:cTn id="19" dur="250" autoRev="1" fill="hold">
                                          <p:stCondLst>
                                            <p:cond delay="0"/>
                                          </p:stCondLst>
                                        </p:cTn>
                                        <p:tgtEl>
                                          <p:spTgt spid="23"/>
                                        </p:tgtEl>
                                        <p:attrNameLst>
                                          <p:attrName>ppt_w</p:attrName>
                                        </p:attrNameLst>
                                      </p:cBhvr>
                                    </p:anim>
                                    <p:anim by="(#ppt_w*0.50)" calcmode="lin" valueType="num">
                                      <p:cBhvr>
                                        <p:cTn id="20" dur="250" decel="50000" autoRev="1" fill="hold">
                                          <p:stCondLst>
                                            <p:cond delay="0"/>
                                          </p:stCondLst>
                                        </p:cTn>
                                        <p:tgtEl>
                                          <p:spTgt spid="23"/>
                                        </p:tgtEl>
                                        <p:attrNameLst>
                                          <p:attrName>ppt_x</p:attrName>
                                        </p:attrNameLst>
                                      </p:cBhvr>
                                    </p:anim>
                                    <p:anim from="(-#ppt_h/2)" to="(#ppt_y)" calcmode="lin" valueType="num">
                                      <p:cBhvr>
                                        <p:cTn id="21" dur="500" fill="hold">
                                          <p:stCondLst>
                                            <p:cond delay="0"/>
                                          </p:stCondLst>
                                        </p:cTn>
                                        <p:tgtEl>
                                          <p:spTgt spid="23"/>
                                        </p:tgtEl>
                                        <p:attrNameLst>
                                          <p:attrName>ppt_y</p:attrName>
                                        </p:attrNameLst>
                                      </p:cBhvr>
                                    </p:anim>
                                    <p:animRot by="21600000">
                                      <p:cBhvr>
                                        <p:cTn id="22" dur="500" fill="hold">
                                          <p:stCondLst>
                                            <p:cond delay="0"/>
                                          </p:stCondLst>
                                        </p:cTn>
                                        <p:tgtEl>
                                          <p:spTgt spid="23"/>
                                        </p:tgtEl>
                                        <p:attrNameLst>
                                          <p:attrName>r</p:attrName>
                                        </p:attrNameLst>
                                      </p:cBhvr>
                                    </p:animRot>
                                  </p:childTnLst>
                                </p:cTn>
                              </p:par>
                            </p:childTnLst>
                          </p:cTn>
                        </p:par>
                        <p:par>
                          <p:cTn id="23" fill="hold">
                            <p:stCondLst>
                              <p:cond delay="1650"/>
                            </p:stCondLst>
                            <p:childTnLst>
                              <p:par>
                                <p:cTn id="24" presetID="32" presetClass="emph" presetSubtype="0" repeatCount="indefinite" fill="hold" grpId="1" nodeType="afterEffect">
                                  <p:stCondLst>
                                    <p:cond delay="0"/>
                                  </p:stCondLst>
                                  <p:iterate type="lt">
                                    <p:tmPct val="0"/>
                                  </p:iterate>
                                  <p:childTnLst>
                                    <p:animRot by="120000">
                                      <p:cBhvr>
                                        <p:cTn id="25" dur="75" fill="hold">
                                          <p:stCondLst>
                                            <p:cond delay="0"/>
                                          </p:stCondLst>
                                        </p:cTn>
                                        <p:tgtEl>
                                          <p:spTgt spid="23"/>
                                        </p:tgtEl>
                                        <p:attrNameLst>
                                          <p:attrName>r</p:attrName>
                                        </p:attrNameLst>
                                      </p:cBhvr>
                                    </p:animRot>
                                    <p:animRot by="-240000">
                                      <p:cBhvr>
                                        <p:cTn id="26" dur="150" fill="hold">
                                          <p:stCondLst>
                                            <p:cond delay="150"/>
                                          </p:stCondLst>
                                        </p:cTn>
                                        <p:tgtEl>
                                          <p:spTgt spid="23"/>
                                        </p:tgtEl>
                                        <p:attrNameLst>
                                          <p:attrName>r</p:attrName>
                                        </p:attrNameLst>
                                      </p:cBhvr>
                                    </p:animRot>
                                    <p:animRot by="240000">
                                      <p:cBhvr>
                                        <p:cTn id="27" dur="150" fill="hold">
                                          <p:stCondLst>
                                            <p:cond delay="300"/>
                                          </p:stCondLst>
                                        </p:cTn>
                                        <p:tgtEl>
                                          <p:spTgt spid="23"/>
                                        </p:tgtEl>
                                        <p:attrNameLst>
                                          <p:attrName>r</p:attrName>
                                        </p:attrNameLst>
                                      </p:cBhvr>
                                    </p:animRot>
                                    <p:animRot by="-240000">
                                      <p:cBhvr>
                                        <p:cTn id="28" dur="150" fill="hold">
                                          <p:stCondLst>
                                            <p:cond delay="450"/>
                                          </p:stCondLst>
                                        </p:cTn>
                                        <p:tgtEl>
                                          <p:spTgt spid="23"/>
                                        </p:tgtEl>
                                        <p:attrNameLst>
                                          <p:attrName>r</p:attrName>
                                        </p:attrNameLst>
                                      </p:cBhvr>
                                    </p:animRot>
                                    <p:animRot by="120000">
                                      <p:cBhvr>
                                        <p:cTn id="29" dur="150" fill="hold">
                                          <p:stCondLst>
                                            <p:cond delay="600"/>
                                          </p:stCondLst>
                                        </p:cTn>
                                        <p:tgtEl>
                                          <p:spTgt spid="23"/>
                                        </p:tgtEl>
                                        <p:attrNameLst>
                                          <p:attrName>r</p:attrName>
                                        </p:attrNameLst>
                                      </p:cBhvr>
                                    </p:animRot>
                                  </p:childTnLst>
                                </p:cTn>
                              </p:par>
                              <p:par>
                                <p:cTn id="30" presetID="56" presetClass="entr" presetSubtype="0" fill="hold" nodeType="withEffect">
                                  <p:stCondLst>
                                    <p:cond delay="0"/>
                                  </p:stCondLst>
                                  <p:iterate type="lt">
                                    <p:tmPct val="10000"/>
                                  </p:iterate>
                                  <p:childTnLst>
                                    <p:set>
                                      <p:cBhvr>
                                        <p:cTn id="31" dur="1" fill="hold">
                                          <p:stCondLst>
                                            <p:cond delay="0"/>
                                          </p:stCondLst>
                                        </p:cTn>
                                        <p:tgtEl>
                                          <p:spTgt spid="23">
                                            <p:txEl>
                                              <p:pRg st="0" end="0"/>
                                            </p:txEl>
                                          </p:spTgt>
                                        </p:tgtEl>
                                        <p:attrNameLst>
                                          <p:attrName>style.visibility</p:attrName>
                                        </p:attrNameLst>
                                      </p:cBhvr>
                                      <p:to>
                                        <p:strVal val="visible"/>
                                      </p:to>
                                    </p:set>
                                    <p:anim by="(-#ppt_w*2)" calcmode="lin" valueType="num">
                                      <p:cBhvr rctx="PPT">
                                        <p:cTn id="32" dur="125" autoRev="1" fill="hold">
                                          <p:stCondLst>
                                            <p:cond delay="0"/>
                                          </p:stCondLst>
                                        </p:cTn>
                                        <p:tgtEl>
                                          <p:spTgt spid="23">
                                            <p:txEl>
                                              <p:pRg st="0" end="0"/>
                                            </p:txEl>
                                          </p:spTgt>
                                        </p:tgtEl>
                                        <p:attrNameLst>
                                          <p:attrName>ppt_w</p:attrName>
                                        </p:attrNameLst>
                                      </p:cBhvr>
                                    </p:anim>
                                    <p:anim by="(#ppt_w*0.50)" calcmode="lin" valueType="num">
                                      <p:cBhvr>
                                        <p:cTn id="33" dur="125" decel="50000" autoRev="1" fill="hold">
                                          <p:stCondLst>
                                            <p:cond delay="0"/>
                                          </p:stCondLst>
                                        </p:cTn>
                                        <p:tgtEl>
                                          <p:spTgt spid="23">
                                            <p:txEl>
                                              <p:pRg st="0" end="0"/>
                                            </p:txEl>
                                          </p:spTgt>
                                        </p:tgtEl>
                                        <p:attrNameLst>
                                          <p:attrName>ppt_x</p:attrName>
                                        </p:attrNameLst>
                                      </p:cBhvr>
                                    </p:anim>
                                    <p:anim from="(-#ppt_h/2)" to="(#ppt_y)" calcmode="lin" valueType="num">
                                      <p:cBhvr>
                                        <p:cTn id="34" dur="250" fill="hold">
                                          <p:stCondLst>
                                            <p:cond delay="0"/>
                                          </p:stCondLst>
                                        </p:cTn>
                                        <p:tgtEl>
                                          <p:spTgt spid="23">
                                            <p:txEl>
                                              <p:pRg st="0" end="0"/>
                                            </p:txEl>
                                          </p:spTgt>
                                        </p:tgtEl>
                                        <p:attrNameLst>
                                          <p:attrName>ppt_y</p:attrName>
                                        </p:attrNameLst>
                                      </p:cBhvr>
                                    </p:anim>
                                    <p:animRot by="21600000">
                                      <p:cBhvr>
                                        <p:cTn id="35" dur="250" fill="hold">
                                          <p:stCondLst>
                                            <p:cond delay="0"/>
                                          </p:stCondLst>
                                        </p:cTn>
                                        <p:tgtEl>
                                          <p:spTgt spid="23">
                                            <p:txEl>
                                              <p:pRg st="0" end="0"/>
                                            </p:txEl>
                                          </p:spTgt>
                                        </p:tgtEl>
                                        <p:attrNameLst>
                                          <p:attrName>r</p:attrName>
                                        </p:attrNameLst>
                                      </p:cBhvr>
                                    </p:animRot>
                                  </p:childTnLst>
                                </p:cTn>
                              </p:par>
                              <p:par>
                                <p:cTn id="36" presetID="56" presetClass="entr" presetSubtype="0" fill="hold" nodeType="withEffect">
                                  <p:stCondLst>
                                    <p:cond delay="0"/>
                                  </p:stCondLst>
                                  <p:iterate type="lt">
                                    <p:tmPct val="10000"/>
                                  </p:iterate>
                                  <p:childTnLst>
                                    <p:set>
                                      <p:cBhvr>
                                        <p:cTn id="37" dur="1" fill="hold">
                                          <p:stCondLst>
                                            <p:cond delay="0"/>
                                          </p:stCondLst>
                                        </p:cTn>
                                        <p:tgtEl>
                                          <p:spTgt spid="23">
                                            <p:txEl>
                                              <p:pRg st="1" end="1"/>
                                            </p:txEl>
                                          </p:spTgt>
                                        </p:tgtEl>
                                        <p:attrNameLst>
                                          <p:attrName>style.visibility</p:attrName>
                                        </p:attrNameLst>
                                      </p:cBhvr>
                                      <p:to>
                                        <p:strVal val="visible"/>
                                      </p:to>
                                    </p:set>
                                    <p:anim by="(-#ppt_w*2)" calcmode="lin" valueType="num">
                                      <p:cBhvr rctx="PPT">
                                        <p:cTn id="38" dur="125" autoRev="1" fill="hold">
                                          <p:stCondLst>
                                            <p:cond delay="0"/>
                                          </p:stCondLst>
                                        </p:cTn>
                                        <p:tgtEl>
                                          <p:spTgt spid="23">
                                            <p:txEl>
                                              <p:pRg st="1" end="1"/>
                                            </p:txEl>
                                          </p:spTgt>
                                        </p:tgtEl>
                                        <p:attrNameLst>
                                          <p:attrName>ppt_w</p:attrName>
                                        </p:attrNameLst>
                                      </p:cBhvr>
                                    </p:anim>
                                    <p:anim by="(#ppt_w*0.50)" calcmode="lin" valueType="num">
                                      <p:cBhvr>
                                        <p:cTn id="39" dur="125" decel="50000" autoRev="1" fill="hold">
                                          <p:stCondLst>
                                            <p:cond delay="0"/>
                                          </p:stCondLst>
                                        </p:cTn>
                                        <p:tgtEl>
                                          <p:spTgt spid="23">
                                            <p:txEl>
                                              <p:pRg st="1" end="1"/>
                                            </p:txEl>
                                          </p:spTgt>
                                        </p:tgtEl>
                                        <p:attrNameLst>
                                          <p:attrName>ppt_x</p:attrName>
                                        </p:attrNameLst>
                                      </p:cBhvr>
                                    </p:anim>
                                    <p:anim from="(-#ppt_h/2)" to="(#ppt_y)" calcmode="lin" valueType="num">
                                      <p:cBhvr>
                                        <p:cTn id="40" dur="250" fill="hold">
                                          <p:stCondLst>
                                            <p:cond delay="0"/>
                                          </p:stCondLst>
                                        </p:cTn>
                                        <p:tgtEl>
                                          <p:spTgt spid="23">
                                            <p:txEl>
                                              <p:pRg st="1" end="1"/>
                                            </p:txEl>
                                          </p:spTgt>
                                        </p:tgtEl>
                                        <p:attrNameLst>
                                          <p:attrName>ppt_y</p:attrName>
                                        </p:attrNameLst>
                                      </p:cBhvr>
                                    </p:anim>
                                    <p:animRot by="21600000">
                                      <p:cBhvr>
                                        <p:cTn id="41" dur="250" fill="hold">
                                          <p:stCondLst>
                                            <p:cond delay="0"/>
                                          </p:stCondLst>
                                        </p:cTn>
                                        <p:tgtEl>
                                          <p:spTgt spid="23">
                                            <p:txEl>
                                              <p:pRg st="1" end="1"/>
                                            </p:txEl>
                                          </p:spTgt>
                                        </p:tgtEl>
                                        <p:attrNameLst>
                                          <p:attrName>r</p:attrName>
                                        </p:attrNameLst>
                                      </p:cBhvr>
                                    </p:animRot>
                                  </p:childTnLst>
                                </p:cTn>
                              </p:par>
                              <p:par>
                                <p:cTn id="42" presetID="32" presetClass="emph" presetSubtype="0" repeatCount="indefinite" fill="hold" nodeType="withEffect">
                                  <p:stCondLst>
                                    <p:cond delay="0"/>
                                  </p:stCondLst>
                                  <p:iterate type="lt">
                                    <p:tmPct val="0"/>
                                  </p:iterate>
                                  <p:childTnLst>
                                    <p:animRot by="120000">
                                      <p:cBhvr>
                                        <p:cTn id="43" dur="100" fill="hold">
                                          <p:stCondLst>
                                            <p:cond delay="0"/>
                                          </p:stCondLst>
                                        </p:cTn>
                                        <p:tgtEl>
                                          <p:spTgt spid="23">
                                            <p:txEl>
                                              <p:pRg st="0" end="0"/>
                                            </p:txEl>
                                          </p:spTgt>
                                        </p:tgtEl>
                                        <p:attrNameLst>
                                          <p:attrName>r</p:attrName>
                                        </p:attrNameLst>
                                      </p:cBhvr>
                                    </p:animRot>
                                    <p:animRot by="-240000">
                                      <p:cBhvr>
                                        <p:cTn id="44" dur="200" fill="hold">
                                          <p:stCondLst>
                                            <p:cond delay="200"/>
                                          </p:stCondLst>
                                        </p:cTn>
                                        <p:tgtEl>
                                          <p:spTgt spid="23">
                                            <p:txEl>
                                              <p:pRg st="0" end="0"/>
                                            </p:txEl>
                                          </p:spTgt>
                                        </p:tgtEl>
                                        <p:attrNameLst>
                                          <p:attrName>r</p:attrName>
                                        </p:attrNameLst>
                                      </p:cBhvr>
                                    </p:animRot>
                                    <p:animRot by="240000">
                                      <p:cBhvr>
                                        <p:cTn id="45" dur="200" fill="hold">
                                          <p:stCondLst>
                                            <p:cond delay="400"/>
                                          </p:stCondLst>
                                        </p:cTn>
                                        <p:tgtEl>
                                          <p:spTgt spid="23">
                                            <p:txEl>
                                              <p:pRg st="0" end="0"/>
                                            </p:txEl>
                                          </p:spTgt>
                                        </p:tgtEl>
                                        <p:attrNameLst>
                                          <p:attrName>r</p:attrName>
                                        </p:attrNameLst>
                                      </p:cBhvr>
                                    </p:animRot>
                                    <p:animRot by="-240000">
                                      <p:cBhvr>
                                        <p:cTn id="46" dur="200" fill="hold">
                                          <p:stCondLst>
                                            <p:cond delay="600"/>
                                          </p:stCondLst>
                                        </p:cTn>
                                        <p:tgtEl>
                                          <p:spTgt spid="23">
                                            <p:txEl>
                                              <p:pRg st="0" end="0"/>
                                            </p:txEl>
                                          </p:spTgt>
                                        </p:tgtEl>
                                        <p:attrNameLst>
                                          <p:attrName>r</p:attrName>
                                        </p:attrNameLst>
                                      </p:cBhvr>
                                    </p:animRot>
                                    <p:animRot by="120000">
                                      <p:cBhvr>
                                        <p:cTn id="47" dur="200" fill="hold">
                                          <p:stCondLst>
                                            <p:cond delay="800"/>
                                          </p:stCondLst>
                                        </p:cTn>
                                        <p:tgtEl>
                                          <p:spTgt spid="23">
                                            <p:txEl>
                                              <p:pRg st="0" end="0"/>
                                            </p:txEl>
                                          </p:spTgt>
                                        </p:tgtEl>
                                        <p:attrNameLst>
                                          <p:attrName>r</p:attrName>
                                        </p:attrNameLst>
                                      </p:cBhvr>
                                    </p:animRot>
                                  </p:childTnLst>
                                </p:cTn>
                              </p:par>
                              <p:par>
                                <p:cTn id="48" presetID="32" presetClass="emph" presetSubtype="0" repeatCount="indefinite" fill="hold" nodeType="withEffect">
                                  <p:stCondLst>
                                    <p:cond delay="0"/>
                                  </p:stCondLst>
                                  <p:iterate type="lt">
                                    <p:tmPct val="0"/>
                                  </p:iterate>
                                  <p:childTnLst>
                                    <p:animRot by="120000">
                                      <p:cBhvr>
                                        <p:cTn id="49" dur="100" fill="hold">
                                          <p:stCondLst>
                                            <p:cond delay="0"/>
                                          </p:stCondLst>
                                        </p:cTn>
                                        <p:tgtEl>
                                          <p:spTgt spid="23">
                                            <p:txEl>
                                              <p:pRg st="1" end="1"/>
                                            </p:txEl>
                                          </p:spTgt>
                                        </p:tgtEl>
                                        <p:attrNameLst>
                                          <p:attrName>r</p:attrName>
                                        </p:attrNameLst>
                                      </p:cBhvr>
                                    </p:animRot>
                                    <p:animRot by="-240000">
                                      <p:cBhvr>
                                        <p:cTn id="50" dur="200" fill="hold">
                                          <p:stCondLst>
                                            <p:cond delay="200"/>
                                          </p:stCondLst>
                                        </p:cTn>
                                        <p:tgtEl>
                                          <p:spTgt spid="23">
                                            <p:txEl>
                                              <p:pRg st="1" end="1"/>
                                            </p:txEl>
                                          </p:spTgt>
                                        </p:tgtEl>
                                        <p:attrNameLst>
                                          <p:attrName>r</p:attrName>
                                        </p:attrNameLst>
                                      </p:cBhvr>
                                    </p:animRot>
                                    <p:animRot by="240000">
                                      <p:cBhvr>
                                        <p:cTn id="51" dur="200" fill="hold">
                                          <p:stCondLst>
                                            <p:cond delay="400"/>
                                          </p:stCondLst>
                                        </p:cTn>
                                        <p:tgtEl>
                                          <p:spTgt spid="23">
                                            <p:txEl>
                                              <p:pRg st="1" end="1"/>
                                            </p:txEl>
                                          </p:spTgt>
                                        </p:tgtEl>
                                        <p:attrNameLst>
                                          <p:attrName>r</p:attrName>
                                        </p:attrNameLst>
                                      </p:cBhvr>
                                    </p:animRot>
                                    <p:animRot by="-240000">
                                      <p:cBhvr>
                                        <p:cTn id="52" dur="200" fill="hold">
                                          <p:stCondLst>
                                            <p:cond delay="600"/>
                                          </p:stCondLst>
                                        </p:cTn>
                                        <p:tgtEl>
                                          <p:spTgt spid="23">
                                            <p:txEl>
                                              <p:pRg st="1" end="1"/>
                                            </p:txEl>
                                          </p:spTgt>
                                        </p:tgtEl>
                                        <p:attrNameLst>
                                          <p:attrName>r</p:attrName>
                                        </p:attrNameLst>
                                      </p:cBhvr>
                                    </p:animRot>
                                    <p:animRot by="120000">
                                      <p:cBhvr>
                                        <p:cTn id="53" dur="200" fill="hold">
                                          <p:stCondLst>
                                            <p:cond delay="800"/>
                                          </p:stCondLst>
                                        </p:cTn>
                                        <p:tgtEl>
                                          <p:spTgt spid="2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2BC58-5BEA-FBAB-8D52-B23FDF622CE4}"/>
            </a:ext>
          </a:extLst>
        </p:cNvPr>
        <p:cNvGrpSpPr/>
        <p:nvPr/>
      </p:nvGrpSpPr>
      <p:grpSpPr>
        <a:xfrm>
          <a:off x="0" y="0"/>
          <a:ext cx="0" cy="0"/>
          <a:chOff x="0" y="0"/>
          <a:chExt cx="0" cy="0"/>
        </a:xfrm>
      </p:grpSpPr>
      <p:sp>
        <p:nvSpPr>
          <p:cNvPr id="6" name="Pentagon 5">
            <a:hlinkClick r:id="rId9" action="ppaction://hlinksldjump"/>
            <a:extLst>
              <a:ext uri="{FF2B5EF4-FFF2-40B4-BE49-F238E27FC236}">
                <a16:creationId xmlns:a16="http://schemas.microsoft.com/office/drawing/2014/main" id="{DB87DCDD-0CE4-DEAE-9C8A-DAEFDFE9E999}"/>
              </a:ext>
            </a:extLst>
          </p:cNvPr>
          <p:cNvSpPr/>
          <p:nvPr/>
        </p:nvSpPr>
        <p:spPr>
          <a:xfrm flipH="1">
            <a:off x="9696448" y="5664202"/>
            <a:ext cx="2216152" cy="10160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08" tIns="60806" rIns="121608" bIns="60806" rtlCol="0" anchor="ct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FFFF00"/>
                </a:solidFill>
                <a:effectLst/>
                <a:uLnTx/>
                <a:uFillTx/>
                <a:latin typeface="Calibri" panose="020F0502020204030204"/>
                <a:ea typeface="+mn-ea"/>
                <a:cs typeface="+mn-cs"/>
              </a:rPr>
              <a:t>Quay về</a:t>
            </a:r>
          </a:p>
        </p:txBody>
      </p:sp>
      <p:pic>
        <p:nvPicPr>
          <p:cNvPr id="14" name="het gio">
            <a:hlinkClick r:id="" action="ppaction://media"/>
            <a:extLst>
              <a:ext uri="{FF2B5EF4-FFF2-40B4-BE49-F238E27FC236}">
                <a16:creationId xmlns:a16="http://schemas.microsoft.com/office/drawing/2014/main" id="{6DA6F7AA-7377-4EF5-B88F-45022D509BA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80458" y="6985002"/>
            <a:ext cx="812800" cy="812800"/>
          </a:xfrm>
          <a:prstGeom prst="rect">
            <a:avLst/>
          </a:prstGeom>
        </p:spPr>
      </p:pic>
      <p:sp>
        <p:nvSpPr>
          <p:cNvPr id="9" name="AutoShape 51">
            <a:extLst>
              <a:ext uri="{FF2B5EF4-FFF2-40B4-BE49-F238E27FC236}">
                <a16:creationId xmlns:a16="http://schemas.microsoft.com/office/drawing/2014/main" id="{482DA7E4-A86B-037F-749D-6863752CD3C1}"/>
              </a:ext>
            </a:extLst>
          </p:cNvPr>
          <p:cNvSpPr>
            <a:spLocks noChangeArrowheads="1"/>
          </p:cNvSpPr>
          <p:nvPr/>
        </p:nvSpPr>
        <p:spPr bwMode="auto">
          <a:xfrm>
            <a:off x="2377082" y="1218981"/>
            <a:ext cx="8696325" cy="1296863"/>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lIns="68412" tIns="34227" rIns="68412" bIns="34227" anchor="ctr"/>
          <a:lstStyle/>
          <a:p>
            <a:pPr marL="0" marR="0" lvl="0" indent="0" algn="just" defTabSz="1215987" rtl="0" eaLnBrk="1" fontAlgn="auto" latinLnBrk="0" hangingPunct="1">
              <a:lnSpc>
                <a:spcPct val="100000"/>
              </a:lnSpc>
              <a:spcBef>
                <a:spcPts val="0"/>
              </a:spcBef>
              <a:spcAft>
                <a:spcPts val="0"/>
              </a:spcAft>
              <a:buClrTx/>
              <a:buSzTx/>
              <a:buFontTx/>
              <a:buNone/>
              <a:tabLst/>
              <a:defRPr/>
            </a:pPr>
            <a:r>
              <a:rPr kumimoji="0" lang="en-US" altLang="en-US" sz="1900" b="1" i="0" u="none" strike="noStrike" kern="1200" cap="none" spc="0" normalizeH="0" baseline="0" noProof="0" dirty="0">
                <a:ln>
                  <a:noFill/>
                </a:ln>
                <a:solidFill>
                  <a:prstClr val="white"/>
                </a:solidFill>
                <a:effectLst/>
                <a:uLnTx/>
                <a:uFillTx/>
                <a:latin typeface="Times New Roman" pitchFamily="18" charset="0"/>
                <a:ea typeface="+mn-ea"/>
                <a:cs typeface="+mn-cs"/>
              </a:rPr>
              <a:t>  </a:t>
            </a:r>
          </a:p>
          <a:p>
            <a:pPr marL="0" marR="0" lvl="0" indent="0" algn="just" defTabSz="1215987" rtl="0" eaLnBrk="1" fontAlgn="auto" latinLnBrk="0" hangingPunct="1">
              <a:lnSpc>
                <a:spcPct val="100000"/>
              </a:lnSpc>
              <a:spcBef>
                <a:spcPts val="0"/>
              </a:spcBef>
              <a:spcAft>
                <a:spcPts val="0"/>
              </a:spcAft>
              <a:buClrTx/>
              <a:buSzTx/>
              <a:buFontTx/>
              <a:buNone/>
              <a:tabLst/>
              <a:defRPr/>
            </a:pPr>
            <a:r>
              <a:rPr kumimoji="0" lang="nl-NL" alt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nl-NL" altLang="en-US" sz="40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x</a:t>
            </a:r>
            <a:r>
              <a:rPr kumimoji="0" lang="nl-NL" alt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nl-NL" altLang="en-US" sz="40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4 </a:t>
            </a:r>
            <a:r>
              <a:rPr kumimoji="0" lang="nl-NL" alt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1668 </a:t>
            </a:r>
            <a:endParaRPr kumimoji="0" lang="en-US" altLang="en-US" sz="40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0" marR="0" lvl="0" indent="0" algn="just" defTabSz="1215987" rtl="0" eaLnBrk="1" fontAlgn="auto" latinLnBrk="0" hangingPunct="1">
              <a:lnSpc>
                <a:spcPct val="100000"/>
              </a:lnSpc>
              <a:spcBef>
                <a:spcPts val="0"/>
              </a:spcBef>
              <a:spcAft>
                <a:spcPts val="0"/>
              </a:spcAft>
              <a:buClrTx/>
              <a:buSzTx/>
              <a:buFontTx/>
              <a:buNone/>
              <a:tabLst/>
              <a:defRPr/>
            </a:pPr>
            <a:endParaRPr kumimoji="0" lang="en-US" altLang="en-US" sz="3100" b="1" i="1"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17" name="AutoShape 51">
            <a:extLst>
              <a:ext uri="{FF2B5EF4-FFF2-40B4-BE49-F238E27FC236}">
                <a16:creationId xmlns:a16="http://schemas.microsoft.com/office/drawing/2014/main" id="{2961C156-1468-5B97-9CEE-2890D4EFD86B}"/>
              </a:ext>
            </a:extLst>
          </p:cNvPr>
          <p:cNvSpPr>
            <a:spLocks noChangeArrowheads="1"/>
          </p:cNvSpPr>
          <p:nvPr/>
        </p:nvSpPr>
        <p:spPr bwMode="auto">
          <a:xfrm>
            <a:off x="2417009" y="2846102"/>
            <a:ext cx="6893423" cy="76041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2" tIns="34227" rIns="68412" bIns="34227" anchor="ctr"/>
          <a:lstStyle/>
          <a:p>
            <a:pPr marL="0" marR="0" lvl="0" indent="0" algn="l" defTabSz="121598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a:ea typeface="Calibri"/>
                <a:cs typeface="+mn-cs"/>
              </a:rPr>
              <a:t>                         </a:t>
            </a:r>
            <a:r>
              <a:rPr lang="en-US" sz="3600" b="1" noProof="0" dirty="0">
                <a:solidFill>
                  <a:prstClr val="black"/>
                </a:solidFill>
                <a:latin typeface="Times New Roman" pitchFamily="18" charset="0"/>
                <a:ea typeface="Calibri"/>
                <a:cs typeface="Times New Roman" pitchFamily="18" charset="0"/>
              </a:rPr>
              <a:t>1047</a:t>
            </a:r>
            <a:endParaRPr kumimoji="0" lang="en-US" alt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8" name="Picture 37" descr="Blue_chapterlist">
            <a:extLst>
              <a:ext uri="{FF2B5EF4-FFF2-40B4-BE49-F238E27FC236}">
                <a16:creationId xmlns:a16="http://schemas.microsoft.com/office/drawing/2014/main" id="{BC57042F-A58C-4E9F-71AE-288220B72FC9}"/>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5352" y="2984557"/>
            <a:ext cx="593725" cy="35083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Classicmode">
            <a:extLst>
              <a:ext uri="{FF2B5EF4-FFF2-40B4-BE49-F238E27FC236}">
                <a16:creationId xmlns:a16="http://schemas.microsoft.com/office/drawing/2014/main" id="{C6908AE7-C630-B4E4-404A-CE59572FAB26}"/>
              </a:ext>
            </a:extLst>
          </p:cNvPr>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76351" y="2762253"/>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9">
            <a:hlinkHover r:id="" action="ppaction://noaction" highlightClick="1">
              <a:snd r:embed="rId13" name="cached_combo42.wav"/>
            </a:hlinkHover>
            <a:extLst>
              <a:ext uri="{FF2B5EF4-FFF2-40B4-BE49-F238E27FC236}">
                <a16:creationId xmlns:a16="http://schemas.microsoft.com/office/drawing/2014/main" id="{1820731E-0210-4522-6306-89EB87AE05CE}"/>
              </a:ext>
            </a:extLst>
          </p:cNvPr>
          <p:cNvSpPr>
            <a:spLocks noChangeArrowheads="1"/>
          </p:cNvSpPr>
          <p:nvPr/>
        </p:nvSpPr>
        <p:spPr bwMode="auto">
          <a:xfrm>
            <a:off x="1352553" y="2835335"/>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2" tIns="34227" rIns="68412" bIns="34227" anchor="ctr"/>
          <a:lstStyle/>
          <a:p>
            <a:pPr marL="0" marR="0" lvl="0" indent="0" algn="l" defTabSz="1215987" rtl="0" eaLnBrk="1" fontAlgn="auto" latinLnBrk="0" hangingPunct="1">
              <a:lnSpc>
                <a:spcPct val="100000"/>
              </a:lnSpc>
              <a:spcBef>
                <a:spcPts val="0"/>
              </a:spcBef>
              <a:spcAft>
                <a:spcPts val="0"/>
              </a:spcAft>
              <a:buClrTx/>
              <a:buSzTx/>
              <a:buFontTx/>
              <a:buNone/>
              <a:tabLst/>
              <a:defRPr/>
            </a:pPr>
            <a:endParaRPr kumimoji="0" lang="en-US" altLang="en-US" sz="15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21" name="WordArt 226">
            <a:extLst>
              <a:ext uri="{FF2B5EF4-FFF2-40B4-BE49-F238E27FC236}">
                <a16:creationId xmlns:a16="http://schemas.microsoft.com/office/drawing/2014/main" id="{632E637D-47C3-7BFC-9B5E-9D3C4CAC468F}"/>
              </a:ext>
            </a:extLst>
          </p:cNvPr>
          <p:cNvSpPr>
            <a:spLocks noChangeArrowheads="1" noChangeShapeType="1" noTextEdit="1"/>
          </p:cNvSpPr>
          <p:nvPr/>
        </p:nvSpPr>
        <p:spPr bwMode="auto">
          <a:xfrm>
            <a:off x="1558946" y="2948033"/>
            <a:ext cx="460375" cy="387351"/>
          </a:xfrm>
          <a:prstGeom prst="rect">
            <a:avLst/>
          </a:prstGeom>
        </p:spPr>
        <p:txBody>
          <a:bodyPr wrap="none" lIns="68412" tIns="34227" rIns="68412" bIns="34227" numCol="1" fromWordArt="1">
            <a:prstTxWarp prst="textInflate">
              <a:avLst>
                <a:gd name="adj" fmla="val 13634"/>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dirty="0">
                <a:ln w="9525">
                  <a:solidFill>
                    <a:srgbClr val="FFFF00"/>
                  </a:solidFill>
                  <a:round/>
                  <a:headEnd/>
                  <a:tailEnd/>
                </a:ln>
                <a:solidFill>
                  <a:srgbClr val="FFFF00"/>
                </a:solidFill>
                <a:effectLst/>
                <a:uLnTx/>
                <a:uFillTx/>
                <a:latin typeface=".VnAvant" panose="020B7200000000000000" pitchFamily="34" charset="0"/>
                <a:ea typeface="+mn-ea"/>
                <a:cs typeface="Times New Roman" panose="02020603050405020304" pitchFamily="18" charset="0"/>
              </a:rPr>
              <a:t>A</a:t>
            </a:r>
          </a:p>
        </p:txBody>
      </p:sp>
      <p:sp>
        <p:nvSpPr>
          <p:cNvPr id="22" name="AutoShape 51">
            <a:extLst>
              <a:ext uri="{FF2B5EF4-FFF2-40B4-BE49-F238E27FC236}">
                <a16:creationId xmlns:a16="http://schemas.microsoft.com/office/drawing/2014/main" id="{DBEA1D38-6E78-3E21-1012-351CC0755DFA}"/>
              </a:ext>
            </a:extLst>
          </p:cNvPr>
          <p:cNvSpPr>
            <a:spLocks noChangeArrowheads="1"/>
          </p:cNvSpPr>
          <p:nvPr/>
        </p:nvSpPr>
        <p:spPr bwMode="auto">
          <a:xfrm>
            <a:off x="2378075" y="4160839"/>
            <a:ext cx="7008812" cy="760412"/>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2" tIns="34227" rIns="68412" bIns="34227" anchor="ctr"/>
          <a:lstStyle/>
          <a:p>
            <a:pPr marL="0" marR="0" lvl="0" indent="0" algn="l" defTabSz="1215987" rtl="0" eaLnBrk="1" fontAlgn="auto" latinLnBrk="0" hangingPunct="1">
              <a:lnSpc>
                <a:spcPct val="100000"/>
              </a:lnSpc>
              <a:spcBef>
                <a:spcPts val="0"/>
              </a:spcBef>
              <a:spcAft>
                <a:spcPts val="0"/>
              </a:spcAft>
              <a:buClrTx/>
              <a:buSzTx/>
              <a:buFontTx/>
              <a:buNone/>
              <a:tabLst/>
              <a:defRPr/>
            </a:pPr>
            <a:r>
              <a:rPr kumimoji="0" lang="en-US" altLang="en-US" sz="33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lang="en-US" altLang="en-US" sz="3600" b="1" dirty="0">
                <a:solidFill>
                  <a:prstClr val="black"/>
                </a:solidFill>
                <a:latin typeface="Times New Roman" pitchFamily="18" charset="0"/>
                <a:cs typeface="Times New Roman" pitchFamily="18" charset="0"/>
              </a:rPr>
              <a:t>1407</a:t>
            </a:r>
            <a:endParaRPr kumimoji="0" lang="en-US" alt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23" name="Picture 37" descr="Blue_chapterlist">
            <a:extLst>
              <a:ext uri="{FF2B5EF4-FFF2-40B4-BE49-F238E27FC236}">
                <a16:creationId xmlns:a16="http://schemas.microsoft.com/office/drawing/2014/main" id="{2E07308C-59DE-293F-7097-85B4DFC23CE4}"/>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300" y="4462481"/>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9" descr="Classicmode">
            <a:extLst>
              <a:ext uri="{FF2B5EF4-FFF2-40B4-BE49-F238E27FC236}">
                <a16:creationId xmlns:a16="http://schemas.microsoft.com/office/drawing/2014/main" id="{FA28CD3D-11CE-A196-B2B6-0AC8C773D142}"/>
              </a:ext>
            </a:extLst>
          </p:cNvPr>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68469" y="4140201"/>
            <a:ext cx="150177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59">
            <a:hlinkHover r:id="" action="ppaction://noaction" highlightClick="1">
              <a:snd r:embed="rId13" name="cached_combo42.wav"/>
            </a:hlinkHover>
            <a:extLst>
              <a:ext uri="{FF2B5EF4-FFF2-40B4-BE49-F238E27FC236}">
                <a16:creationId xmlns:a16="http://schemas.microsoft.com/office/drawing/2014/main" id="{5F418757-E545-E569-1745-4778148BBF41}"/>
              </a:ext>
            </a:extLst>
          </p:cNvPr>
          <p:cNvSpPr>
            <a:spLocks noChangeArrowheads="1"/>
          </p:cNvSpPr>
          <p:nvPr/>
        </p:nvSpPr>
        <p:spPr bwMode="auto">
          <a:xfrm>
            <a:off x="1306515" y="4308533"/>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2" tIns="34227" rIns="68412" bIns="34227" anchor="ctr"/>
          <a:lstStyle/>
          <a:p>
            <a:pPr marL="0" marR="0" lvl="0" indent="0" algn="l" defTabSz="1215987" rtl="0" eaLnBrk="1" fontAlgn="auto" latinLnBrk="0" hangingPunct="1">
              <a:lnSpc>
                <a:spcPct val="100000"/>
              </a:lnSpc>
              <a:spcBef>
                <a:spcPts val="0"/>
              </a:spcBef>
              <a:spcAft>
                <a:spcPts val="0"/>
              </a:spcAft>
              <a:buClrTx/>
              <a:buSzTx/>
              <a:buFontTx/>
              <a:buNone/>
              <a:tabLst/>
              <a:defRPr/>
            </a:pPr>
            <a:endParaRPr kumimoji="0" lang="en-US" altLang="en-US" sz="15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26" name="WordArt 226">
            <a:extLst>
              <a:ext uri="{FF2B5EF4-FFF2-40B4-BE49-F238E27FC236}">
                <a16:creationId xmlns:a16="http://schemas.microsoft.com/office/drawing/2014/main" id="{19110B1A-4657-B2DD-0C58-AD29D4441867}"/>
              </a:ext>
            </a:extLst>
          </p:cNvPr>
          <p:cNvSpPr>
            <a:spLocks noChangeArrowheads="1" noChangeShapeType="1" noTextEdit="1"/>
          </p:cNvSpPr>
          <p:nvPr/>
        </p:nvSpPr>
        <p:spPr bwMode="auto">
          <a:xfrm>
            <a:off x="1566918" y="4348208"/>
            <a:ext cx="460375" cy="387351"/>
          </a:xfrm>
          <a:prstGeom prst="rect">
            <a:avLst/>
          </a:prstGeom>
        </p:spPr>
        <p:txBody>
          <a:bodyPr wrap="none" lIns="68412" tIns="34227" rIns="68412" bIns="34227" numCol="1" fromWordArt="1">
            <a:prstTxWarp prst="textInflate">
              <a:avLst>
                <a:gd name="adj" fmla="val 13634"/>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dirty="0">
                <a:ln w="9525">
                  <a:solidFill>
                    <a:srgbClr val="FFFF00"/>
                  </a:solidFill>
                  <a:round/>
                  <a:headEnd/>
                  <a:tailEnd/>
                </a:ln>
                <a:solidFill>
                  <a:srgbClr val="FFFF00"/>
                </a:solidFill>
                <a:effectLst/>
                <a:uLnTx/>
                <a:uFillTx/>
                <a:latin typeface=".VnAvant" panose="020B7200000000000000" pitchFamily="34" charset="0"/>
                <a:ea typeface="+mn-ea"/>
                <a:cs typeface="+mn-cs"/>
              </a:rPr>
              <a:t>B</a:t>
            </a:r>
          </a:p>
        </p:txBody>
      </p:sp>
      <p:sp>
        <p:nvSpPr>
          <p:cNvPr id="27" name="AutoShape 51">
            <a:extLst>
              <a:ext uri="{FF2B5EF4-FFF2-40B4-BE49-F238E27FC236}">
                <a16:creationId xmlns:a16="http://schemas.microsoft.com/office/drawing/2014/main" id="{72507F7E-BF49-572C-B470-808E5FAA0A25}"/>
              </a:ext>
            </a:extLst>
          </p:cNvPr>
          <p:cNvSpPr>
            <a:spLocks noChangeArrowheads="1"/>
          </p:cNvSpPr>
          <p:nvPr/>
        </p:nvSpPr>
        <p:spPr bwMode="auto">
          <a:xfrm>
            <a:off x="2378091" y="5461004"/>
            <a:ext cx="6971211" cy="76041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2" tIns="34227" rIns="68412" bIns="34227" anchor="ctr"/>
          <a:lstStyle/>
          <a:p>
            <a:pPr marL="0" marR="0" lvl="0" indent="0" algn="l" defTabSz="1215987"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p>
          <a:p>
            <a:pPr marL="0" marR="0" lvl="0" indent="0" algn="l" defTabSz="1215987"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r>
              <a:rPr lang="en-US" sz="3600" b="1" dirty="0">
                <a:solidFill>
                  <a:prstClr val="black"/>
                </a:solidFill>
                <a:latin typeface="Times New Roman" pitchFamily="18" charset="0"/>
                <a:ea typeface="Calibri"/>
                <a:cs typeface="Times New Roman" pitchFamily="18" charset="0"/>
              </a:rPr>
              <a:t>417</a:t>
            </a:r>
            <a:endParaRPr kumimoji="0" lang="en-US" alt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p>
        </p:txBody>
      </p:sp>
      <p:pic>
        <p:nvPicPr>
          <p:cNvPr id="28" name="Picture 37" descr="Blue_chapterlist">
            <a:extLst>
              <a:ext uri="{FF2B5EF4-FFF2-40B4-BE49-F238E27FC236}">
                <a16:creationId xmlns:a16="http://schemas.microsoft.com/office/drawing/2014/main" id="{FC9D4EF2-6344-BFDE-2812-E82E14A14105}"/>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800" y="5686483"/>
            <a:ext cx="593725" cy="35083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9" descr="Classicmode">
            <a:extLst>
              <a:ext uri="{FF2B5EF4-FFF2-40B4-BE49-F238E27FC236}">
                <a16:creationId xmlns:a16="http://schemas.microsoft.com/office/drawing/2014/main" id="{2C1B9F55-FC60-007E-7000-B5F831BAC304}"/>
              </a:ext>
            </a:extLst>
          </p:cNvPr>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25551" y="5461002"/>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val 59">
            <a:hlinkHover r:id="" action="ppaction://noaction" highlightClick="1">
              <a:snd r:embed="rId13" name="cached_combo42.wav"/>
            </a:hlinkHover>
            <a:extLst>
              <a:ext uri="{FF2B5EF4-FFF2-40B4-BE49-F238E27FC236}">
                <a16:creationId xmlns:a16="http://schemas.microsoft.com/office/drawing/2014/main" id="{7FFD817E-4B17-0F14-8EE1-148F171CD697}"/>
              </a:ext>
            </a:extLst>
          </p:cNvPr>
          <p:cNvSpPr>
            <a:spLocks noChangeArrowheads="1"/>
          </p:cNvSpPr>
          <p:nvPr/>
        </p:nvSpPr>
        <p:spPr bwMode="auto">
          <a:xfrm>
            <a:off x="1257301" y="5554723"/>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2" tIns="34227" rIns="68412" bIns="34227" anchor="ctr"/>
          <a:lstStyle/>
          <a:p>
            <a:pPr marL="0" marR="0" lvl="0" indent="0" algn="l" defTabSz="1215987" rtl="0" eaLnBrk="1" fontAlgn="auto" latinLnBrk="0" hangingPunct="1">
              <a:lnSpc>
                <a:spcPct val="100000"/>
              </a:lnSpc>
              <a:spcBef>
                <a:spcPts val="0"/>
              </a:spcBef>
              <a:spcAft>
                <a:spcPts val="0"/>
              </a:spcAft>
              <a:buClrTx/>
              <a:buSzTx/>
              <a:buFontTx/>
              <a:buNone/>
              <a:tabLst/>
              <a:defRPr/>
            </a:pPr>
            <a:endParaRPr kumimoji="0" lang="en-US" altLang="en-US" sz="15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31" name="WordArt 226">
            <a:extLst>
              <a:ext uri="{FF2B5EF4-FFF2-40B4-BE49-F238E27FC236}">
                <a16:creationId xmlns:a16="http://schemas.microsoft.com/office/drawing/2014/main" id="{BBAA3E0E-145B-75DB-C5A3-FF767A27CFAD}"/>
              </a:ext>
            </a:extLst>
          </p:cNvPr>
          <p:cNvSpPr>
            <a:spLocks noChangeArrowheads="1" noChangeShapeType="1" noTextEdit="1"/>
          </p:cNvSpPr>
          <p:nvPr/>
        </p:nvSpPr>
        <p:spPr bwMode="auto">
          <a:xfrm>
            <a:off x="1420866" y="5627732"/>
            <a:ext cx="460375" cy="387351"/>
          </a:xfrm>
          <a:prstGeom prst="rect">
            <a:avLst/>
          </a:prstGeom>
        </p:spPr>
        <p:txBody>
          <a:bodyPr wrap="none" lIns="68412" tIns="34227" rIns="68412" bIns="34227" numCol="1" fromWordArt="1">
            <a:prstTxWarp prst="textInflate">
              <a:avLst>
                <a:gd name="adj" fmla="val 13634"/>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dirty="0">
                <a:ln w="9525">
                  <a:solidFill>
                    <a:srgbClr val="FFFF00"/>
                  </a:solidFill>
                  <a:round/>
                  <a:headEnd/>
                  <a:tailEnd/>
                </a:ln>
                <a:solidFill>
                  <a:srgbClr val="FFFF00"/>
                </a:solidFill>
                <a:effectLst/>
                <a:uLnTx/>
                <a:uFillTx/>
                <a:latin typeface=".VnAvant" panose="020B7200000000000000" pitchFamily="34" charset="0"/>
                <a:ea typeface="+mn-ea"/>
                <a:cs typeface="+mn-cs"/>
              </a:rPr>
              <a:t>C</a:t>
            </a:r>
          </a:p>
        </p:txBody>
      </p:sp>
      <p:sp>
        <p:nvSpPr>
          <p:cNvPr id="32" name="AutoShape 27">
            <a:extLst>
              <a:ext uri="{FF2B5EF4-FFF2-40B4-BE49-F238E27FC236}">
                <a16:creationId xmlns:a16="http://schemas.microsoft.com/office/drawing/2014/main" id="{777C55B4-E278-D4F8-7F4C-466097FDD5B8}"/>
              </a:ext>
            </a:extLst>
          </p:cNvPr>
          <p:cNvSpPr>
            <a:spLocks noChangeArrowheads="1"/>
          </p:cNvSpPr>
          <p:nvPr/>
        </p:nvSpPr>
        <p:spPr bwMode="auto">
          <a:xfrm>
            <a:off x="1000139" y="1292227"/>
            <a:ext cx="1543051" cy="1358900"/>
          </a:xfrm>
          <a:prstGeom prst="sun">
            <a:avLst>
              <a:gd name="adj" fmla="val 19880"/>
            </a:avLst>
          </a:prstGeom>
          <a:solidFill>
            <a:schemeClr val="accent1"/>
          </a:solidFill>
          <a:ln w="9525">
            <a:solidFill>
              <a:schemeClr val="tx1"/>
            </a:solidFill>
            <a:miter lim="800000"/>
            <a:headEnd/>
            <a:tailEnd/>
          </a:ln>
        </p:spPr>
        <p:txBody>
          <a:bodyPr wrap="none" lIns="68412" tIns="34227" rIns="68412" bIns="34227" anchor="ctr"/>
          <a:lstStyle/>
          <a:p>
            <a:pPr marL="0" marR="0" lvl="0" indent="0" algn="l" defTabSz="1215987" rtl="0" eaLnBrk="1" fontAlgn="auto" latinLnBrk="0" hangingPunct="1">
              <a:lnSpc>
                <a:spcPct val="100000"/>
              </a:lnSpc>
              <a:spcBef>
                <a:spcPts val="0"/>
              </a:spcBef>
              <a:spcAft>
                <a:spcPts val="0"/>
              </a:spcAft>
              <a:buClrTx/>
              <a:buSzTx/>
              <a:buFontTx/>
              <a:buNone/>
              <a:tabLst/>
              <a:defRPr/>
            </a:pPr>
            <a:endParaRPr kumimoji="0" lang="en-US" alt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WordArt 28">
            <a:extLst>
              <a:ext uri="{FF2B5EF4-FFF2-40B4-BE49-F238E27FC236}">
                <a16:creationId xmlns:a16="http://schemas.microsoft.com/office/drawing/2014/main" id="{087EEAA4-6E40-1F99-C7FF-DAFD0A8820AD}"/>
              </a:ext>
            </a:extLst>
          </p:cNvPr>
          <p:cNvSpPr>
            <a:spLocks noChangeArrowheads="1" noChangeShapeType="1" noTextEdit="1"/>
          </p:cNvSpPr>
          <p:nvPr/>
        </p:nvSpPr>
        <p:spPr bwMode="auto">
          <a:xfrm>
            <a:off x="1366858" y="1687515"/>
            <a:ext cx="776287" cy="582612"/>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Times New Roman"/>
                <a:ea typeface="+mn-ea"/>
                <a:cs typeface="Times New Roman"/>
              </a:rPr>
              <a:t>Câu</a:t>
            </a:r>
            <a:r>
              <a:rPr kumimoji="0" lang="en-US" sz="27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a:ea typeface="+mn-ea"/>
                <a:cs typeface="Times New Roman"/>
              </a:rPr>
              <a:t> 1</a:t>
            </a:r>
          </a:p>
        </p:txBody>
      </p:sp>
      <p:pic>
        <p:nvPicPr>
          <p:cNvPr id="34" name="Picture 29" descr="Picture1">
            <a:extLst>
              <a:ext uri="{FF2B5EF4-FFF2-40B4-BE49-F238E27FC236}">
                <a16:creationId xmlns:a16="http://schemas.microsoft.com/office/drawing/2014/main" id="{C639D1CA-FD44-1155-0094-ED3221452D68}"/>
              </a:ext>
            </a:extLst>
          </p:cNvPr>
          <p:cNvPicPr>
            <a:picLocks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19205" y="858883"/>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WordArt 38">
            <a:extLst>
              <a:ext uri="{FF2B5EF4-FFF2-40B4-BE49-F238E27FC236}">
                <a16:creationId xmlns:a16="http://schemas.microsoft.com/office/drawing/2014/main" id="{D762A83B-E108-B3DB-E7A0-06D735312050}"/>
              </a:ext>
            </a:extLst>
          </p:cNvPr>
          <p:cNvSpPr>
            <a:spLocks noChangeArrowheads="1" noChangeShapeType="1" noTextEdit="1"/>
          </p:cNvSpPr>
          <p:nvPr/>
        </p:nvSpPr>
        <p:spPr bwMode="auto">
          <a:xfrm>
            <a:off x="10369683" y="3501458"/>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36" name="WordArt 39">
            <a:extLst>
              <a:ext uri="{FF2B5EF4-FFF2-40B4-BE49-F238E27FC236}">
                <a16:creationId xmlns:a16="http://schemas.microsoft.com/office/drawing/2014/main" id="{6D3A3F2C-BFFA-2F3E-D26A-7271A783774D}"/>
              </a:ext>
            </a:extLst>
          </p:cNvPr>
          <p:cNvSpPr>
            <a:spLocks noChangeArrowheads="1" noChangeShapeType="1" noTextEdit="1"/>
          </p:cNvSpPr>
          <p:nvPr/>
        </p:nvSpPr>
        <p:spPr bwMode="auto">
          <a:xfrm>
            <a:off x="10440693" y="3494675"/>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37" name="WordArt 40">
            <a:extLst>
              <a:ext uri="{FF2B5EF4-FFF2-40B4-BE49-F238E27FC236}">
                <a16:creationId xmlns:a16="http://schemas.microsoft.com/office/drawing/2014/main" id="{4AC9B870-817A-60E4-287F-B31CAC2D5F5B}"/>
              </a:ext>
            </a:extLst>
          </p:cNvPr>
          <p:cNvSpPr>
            <a:spLocks noChangeArrowheads="1" noChangeShapeType="1" noTextEdit="1"/>
          </p:cNvSpPr>
          <p:nvPr/>
        </p:nvSpPr>
        <p:spPr bwMode="auto">
          <a:xfrm>
            <a:off x="10342601" y="3511580"/>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38" name="WordArt 41">
            <a:extLst>
              <a:ext uri="{FF2B5EF4-FFF2-40B4-BE49-F238E27FC236}">
                <a16:creationId xmlns:a16="http://schemas.microsoft.com/office/drawing/2014/main" id="{11EB3387-AF3B-2C59-73C0-02ABF9431A36}"/>
              </a:ext>
            </a:extLst>
          </p:cNvPr>
          <p:cNvSpPr>
            <a:spLocks noChangeArrowheads="1" noChangeShapeType="1" noTextEdit="1"/>
          </p:cNvSpPr>
          <p:nvPr/>
        </p:nvSpPr>
        <p:spPr bwMode="auto">
          <a:xfrm>
            <a:off x="10421785" y="3476810"/>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39" name="WordArt 42">
            <a:extLst>
              <a:ext uri="{FF2B5EF4-FFF2-40B4-BE49-F238E27FC236}">
                <a16:creationId xmlns:a16="http://schemas.microsoft.com/office/drawing/2014/main" id="{0E5E2910-DF95-161D-16DF-80A72120E8C5}"/>
              </a:ext>
            </a:extLst>
          </p:cNvPr>
          <p:cNvSpPr>
            <a:spLocks noChangeArrowheads="1" noChangeShapeType="1" noTextEdit="1"/>
          </p:cNvSpPr>
          <p:nvPr/>
        </p:nvSpPr>
        <p:spPr bwMode="auto">
          <a:xfrm>
            <a:off x="10313031" y="3480362"/>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40" name="WordArt 43">
            <a:extLst>
              <a:ext uri="{FF2B5EF4-FFF2-40B4-BE49-F238E27FC236}">
                <a16:creationId xmlns:a16="http://schemas.microsoft.com/office/drawing/2014/main" id="{D6C41686-5229-35CE-BDA5-E7AE0B4538BD}"/>
              </a:ext>
            </a:extLst>
          </p:cNvPr>
          <p:cNvSpPr>
            <a:spLocks noChangeArrowheads="1" noChangeShapeType="1" noTextEdit="1"/>
          </p:cNvSpPr>
          <p:nvPr/>
        </p:nvSpPr>
        <p:spPr bwMode="auto">
          <a:xfrm>
            <a:off x="10322413" y="3399055"/>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41" name="WordArt 44">
            <a:extLst>
              <a:ext uri="{FF2B5EF4-FFF2-40B4-BE49-F238E27FC236}">
                <a16:creationId xmlns:a16="http://schemas.microsoft.com/office/drawing/2014/main" id="{6A3AE26C-2543-DD60-C0BA-BAB6045EF8F2}"/>
              </a:ext>
            </a:extLst>
          </p:cNvPr>
          <p:cNvSpPr>
            <a:spLocks noChangeArrowheads="1" noChangeShapeType="1" noTextEdit="1"/>
          </p:cNvSpPr>
          <p:nvPr/>
        </p:nvSpPr>
        <p:spPr bwMode="auto">
          <a:xfrm>
            <a:off x="10202781" y="3511580"/>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42" name="WordArt 45">
            <a:extLst>
              <a:ext uri="{FF2B5EF4-FFF2-40B4-BE49-F238E27FC236}">
                <a16:creationId xmlns:a16="http://schemas.microsoft.com/office/drawing/2014/main" id="{6453117E-AA76-F660-9BF2-34CBBF39B286}"/>
              </a:ext>
            </a:extLst>
          </p:cNvPr>
          <p:cNvSpPr>
            <a:spLocks noChangeArrowheads="1" noChangeShapeType="1" noTextEdit="1"/>
          </p:cNvSpPr>
          <p:nvPr/>
        </p:nvSpPr>
        <p:spPr bwMode="auto">
          <a:xfrm>
            <a:off x="10322413" y="3554133"/>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sp>
        <p:nvSpPr>
          <p:cNvPr id="43" name="WordArt 46">
            <a:extLst>
              <a:ext uri="{FF2B5EF4-FFF2-40B4-BE49-F238E27FC236}">
                <a16:creationId xmlns:a16="http://schemas.microsoft.com/office/drawing/2014/main" id="{91ABF843-DC84-0305-6342-046521BDBFEE}"/>
              </a:ext>
            </a:extLst>
          </p:cNvPr>
          <p:cNvSpPr>
            <a:spLocks noChangeArrowheads="1" noChangeShapeType="1" noTextEdit="1"/>
          </p:cNvSpPr>
          <p:nvPr/>
        </p:nvSpPr>
        <p:spPr bwMode="auto">
          <a:xfrm>
            <a:off x="10322413" y="3552783"/>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8</a:t>
            </a:r>
          </a:p>
        </p:txBody>
      </p:sp>
      <p:sp>
        <p:nvSpPr>
          <p:cNvPr id="44" name="WordArt 47">
            <a:extLst>
              <a:ext uri="{FF2B5EF4-FFF2-40B4-BE49-F238E27FC236}">
                <a16:creationId xmlns:a16="http://schemas.microsoft.com/office/drawing/2014/main" id="{8F92984E-E704-B466-108A-C514A06F569C}"/>
              </a:ext>
            </a:extLst>
          </p:cNvPr>
          <p:cNvSpPr>
            <a:spLocks noChangeArrowheads="1" noChangeShapeType="1" noTextEdit="1"/>
          </p:cNvSpPr>
          <p:nvPr/>
        </p:nvSpPr>
        <p:spPr bwMode="auto">
          <a:xfrm>
            <a:off x="10350633" y="3618242"/>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9</a:t>
            </a:r>
          </a:p>
        </p:txBody>
      </p:sp>
      <p:sp>
        <p:nvSpPr>
          <p:cNvPr id="45" name="WordArt 48">
            <a:extLst>
              <a:ext uri="{FF2B5EF4-FFF2-40B4-BE49-F238E27FC236}">
                <a16:creationId xmlns:a16="http://schemas.microsoft.com/office/drawing/2014/main" id="{50EE504C-637E-24E5-239E-C35169D957EA}"/>
              </a:ext>
            </a:extLst>
          </p:cNvPr>
          <p:cNvSpPr>
            <a:spLocks noChangeArrowheads="1" noChangeShapeType="1" noTextEdit="1"/>
          </p:cNvSpPr>
          <p:nvPr/>
        </p:nvSpPr>
        <p:spPr bwMode="auto">
          <a:xfrm>
            <a:off x="10331584" y="3526706"/>
            <a:ext cx="603880" cy="742951"/>
          </a:xfrm>
          <a:prstGeom prst="rect">
            <a:avLst/>
          </a:prstGeom>
        </p:spPr>
        <p:txBody>
          <a:bodyPr wrap="none" lIns="68412" tIns="34227" rIns="68412" bIns="34227" numCol="1"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10</a:t>
            </a:r>
          </a:p>
        </p:txBody>
      </p:sp>
      <p:grpSp>
        <p:nvGrpSpPr>
          <p:cNvPr id="46" name="Group 49">
            <a:extLst>
              <a:ext uri="{FF2B5EF4-FFF2-40B4-BE49-F238E27FC236}">
                <a16:creationId xmlns:a16="http://schemas.microsoft.com/office/drawing/2014/main" id="{6CDD70CC-5251-DC84-EAAE-CCC7FE2BC1DD}"/>
              </a:ext>
            </a:extLst>
          </p:cNvPr>
          <p:cNvGrpSpPr>
            <a:grpSpLocks/>
          </p:cNvGrpSpPr>
          <p:nvPr/>
        </p:nvGrpSpPr>
        <p:grpSpPr bwMode="auto">
          <a:xfrm>
            <a:off x="9696448" y="2515844"/>
            <a:ext cx="1752600" cy="1524000"/>
            <a:chOff x="5277" y="3106"/>
            <a:chExt cx="1104" cy="1104"/>
          </a:xfrm>
        </p:grpSpPr>
        <p:sp>
          <p:nvSpPr>
            <p:cNvPr id="47" name="AutoShape 50">
              <a:extLst>
                <a:ext uri="{FF2B5EF4-FFF2-40B4-BE49-F238E27FC236}">
                  <a16:creationId xmlns:a16="http://schemas.microsoft.com/office/drawing/2014/main" id="{1F7F743A-ACB6-22FE-B63C-E0CE574D4034}"/>
                </a:ext>
              </a:extLst>
            </p:cNvPr>
            <p:cNvSpPr>
              <a:spLocks noChangeArrowheads="1"/>
            </p:cNvSpPr>
            <p:nvPr/>
          </p:nvSpPr>
          <p:spPr bwMode="auto">
            <a:xfrm>
              <a:off x="5277" y="310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1215987" rtl="0" eaLnBrk="1" fontAlgn="auto" latinLnBrk="0" hangingPunct="1">
                <a:lnSpc>
                  <a:spcPct val="100000"/>
                </a:lnSpc>
                <a:spcBef>
                  <a:spcPts val="0"/>
                </a:spcBef>
                <a:spcAft>
                  <a:spcPts val="0"/>
                </a:spcAft>
                <a:buClrTx/>
                <a:buSzTx/>
                <a:buFontTx/>
                <a:buNone/>
                <a:tabLst/>
                <a:defRPr/>
              </a:pPr>
              <a:endParaRPr kumimoji="0" lang="en-US" altLang="en-US" sz="45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48" name="WordArt 51">
              <a:extLst>
                <a:ext uri="{FF2B5EF4-FFF2-40B4-BE49-F238E27FC236}">
                  <a16:creationId xmlns:a16="http://schemas.microsoft.com/office/drawing/2014/main" id="{ABB75376-8A4C-8083-4B9A-1C0F7767A7D6}"/>
                </a:ext>
              </a:extLst>
            </p:cNvPr>
            <p:cNvSpPr>
              <a:spLocks noChangeArrowheads="1" noChangeShapeType="1" noTextEdit="1"/>
            </p:cNvSpPr>
            <p:nvPr/>
          </p:nvSpPr>
          <p:spPr bwMode="auto">
            <a:xfrm>
              <a:off x="5555" y="3347"/>
              <a:ext cx="672" cy="576"/>
            </a:xfrm>
            <a:prstGeom prst="rect">
              <a:avLst/>
            </a:prstGeom>
          </p:spPr>
          <p:txBody>
            <a:bodyPr wrap="none" fromWordArt="1">
              <a:prstTxWarp prst="textPlain">
                <a:avLst>
                  <a:gd name="adj" fmla="val 50000"/>
                </a:avLst>
              </a:prstTxWarp>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27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27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27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49" name="Rectangle 48">
            <a:extLst>
              <a:ext uri="{FF2B5EF4-FFF2-40B4-BE49-F238E27FC236}">
                <a16:creationId xmlns:a16="http://schemas.microsoft.com/office/drawing/2014/main" id="{9F5C9DED-A8CF-CADC-D01C-7E94637D58DF}"/>
              </a:ext>
            </a:extLst>
          </p:cNvPr>
          <p:cNvSpPr/>
          <p:nvPr/>
        </p:nvSpPr>
        <p:spPr>
          <a:xfrm>
            <a:off x="1553044" y="83697"/>
            <a:ext cx="8363688" cy="646157"/>
          </a:xfrm>
          <a:prstGeom prst="rect">
            <a:avLst/>
          </a:prstGeom>
          <a:noFill/>
        </p:spPr>
        <p:txBody>
          <a:bodyPr wrap="square" lIns="91210" tIns="45634" rIns="91210" bIns="45634">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121598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solidFill>
                  <a:srgbClr val="FFC000"/>
                </a:solidFill>
                <a:effectLst>
                  <a:outerShdw blurRad="80000" dist="40000" dir="5040000" algn="tl">
                    <a:srgbClr val="000000">
                      <a:alpha val="30000"/>
                    </a:srgbClr>
                  </a:outerShdw>
                </a:effectLst>
                <a:uLnTx/>
                <a:uFillTx/>
                <a:latin typeface="Times New Roman" pitchFamily="18" charset="0"/>
                <a:ea typeface="+mn-ea"/>
                <a:cs typeface="Times New Roman" pitchFamily="18" charset="0"/>
              </a:rPr>
              <a:t>TRÒ CHƠI  RUNG CHUÔNG VÀNG</a:t>
            </a:r>
          </a:p>
        </p:txBody>
      </p:sp>
    </p:spTree>
    <p:extLst>
      <p:ext uri="{BB962C8B-B14F-4D97-AF65-F5344CB8AC3E}">
        <p14:creationId xmlns:p14="http://schemas.microsoft.com/office/powerpoint/2010/main" val="284006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5" fill="hold"/>
                                        <p:tgtEl>
                                          <p:spTgt spid="14"/>
                                        </p:tgtEl>
                                      </p:cBhvr>
                                    </p:cmd>
                                  </p:childTnLst>
                                </p:cTn>
                              </p:par>
                            </p:childTnLst>
                          </p:cTn>
                        </p:par>
                        <p:par>
                          <p:cTn id="7" fill="hold">
                            <p:stCondLst>
                              <p:cond delay="1965"/>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subTnLst>
                                    <p:audio>
                                      <p:cMediaNode>
                                        <p:cTn display="0" masterRel="sameClick">
                                          <p:stCondLst>
                                            <p:cond evt="begin" delay="0">
                                              <p:tn val="13"/>
                                            </p:cond>
                                          </p:stCondLst>
                                          <p:endCondLst>
                                            <p:cond evt="onStopAudio" delay="0">
                                              <p:tgtEl>
                                                <p:sldTgt/>
                                              </p:tgtEl>
                                            </p:cond>
                                          </p:endCondLst>
                                        </p:cTn>
                                        <p:tgtEl>
                                          <p:sndTgt r:embed="rId4" name="Jet Fighter 2-DVDH.wav"/>
                                        </p:tgtEl>
                                      </p:cMediaNode>
                                    </p:audio>
                                  </p:subTnLst>
                                </p:cTn>
                              </p:par>
                              <p:par>
                                <p:cTn id="16" presetID="6" presetClass="entr" presetSubtype="16" fill="hold" grpId="0" nodeType="withEffect">
                                  <p:stCondLst>
                                    <p:cond delay="500"/>
                                  </p:stCondLst>
                                  <p:childTnLst>
                                    <p:set>
                                      <p:cBhvr>
                                        <p:cTn id="17" dur="1" fill="hold">
                                          <p:stCondLst>
                                            <p:cond delay="0"/>
                                          </p:stCondLst>
                                        </p:cTn>
                                        <p:tgtEl>
                                          <p:spTgt spid="33"/>
                                        </p:tgtEl>
                                        <p:attrNameLst>
                                          <p:attrName>style.visibility</p:attrName>
                                        </p:attrNameLst>
                                      </p:cBhvr>
                                      <p:to>
                                        <p:strVal val="visible"/>
                                      </p:to>
                                    </p:set>
                                    <p:animEffect transition="in" filter="circle(in)">
                                      <p:cBhvr>
                                        <p:cTn id="18" dur="500"/>
                                        <p:tgtEl>
                                          <p:spTgt spid="33"/>
                                        </p:tgtEl>
                                      </p:cBhvr>
                                    </p:animEffect>
                                  </p:childTnLst>
                                </p:cTn>
                              </p:par>
                              <p:par>
                                <p:cTn id="19" presetID="8" presetClass="emph" presetSubtype="0" repeatCount="indefinite" fill="hold" grpId="1" nodeType="withEffect">
                                  <p:stCondLst>
                                    <p:cond delay="500"/>
                                  </p:stCondLst>
                                  <p:childTnLst>
                                    <p:animRot by="21600000">
                                      <p:cBhvr>
                                        <p:cTn id="20" dur="1500" fill="hold"/>
                                        <p:tgtEl>
                                          <p:spTgt spid="32"/>
                                        </p:tgtEl>
                                        <p:attrNameLst>
                                          <p:attrName>r</p:attrName>
                                        </p:attrNameLst>
                                      </p:cBhvr>
                                    </p:animRot>
                                  </p:childTnLst>
                                </p:cTn>
                              </p:par>
                              <p:par>
                                <p:cTn id="21" presetID="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0-#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par>
                                <p:cTn id="25" presetID="5" presetClass="entr" presetSubtype="10" fill="hold" nodeType="withEffect">
                                  <p:stCondLst>
                                    <p:cond delay="2000"/>
                                  </p:stCondLst>
                                  <p:childTnLst>
                                    <p:set>
                                      <p:cBhvr>
                                        <p:cTn id="26" dur="1" fill="hold">
                                          <p:stCondLst>
                                            <p:cond delay="0"/>
                                          </p:stCondLst>
                                        </p:cTn>
                                        <p:tgtEl>
                                          <p:spTgt spid="18"/>
                                        </p:tgtEl>
                                        <p:attrNameLst>
                                          <p:attrName>style.visibility</p:attrName>
                                        </p:attrNameLst>
                                      </p:cBhvr>
                                      <p:to>
                                        <p:strVal val="visible"/>
                                      </p:to>
                                    </p:set>
                                    <p:animEffect transition="in" filter="checkerboard(across)">
                                      <p:cBhvr>
                                        <p:cTn id="27" dur="500"/>
                                        <p:tgtEl>
                                          <p:spTgt spid="18"/>
                                        </p:tgtEl>
                                      </p:cBhvr>
                                    </p:animEffect>
                                  </p:childTnLst>
                                </p:cTn>
                              </p:par>
                              <p:par>
                                <p:cTn id="28" presetID="5" presetClass="entr" presetSubtype="10" fill="hold" nodeType="withEffect">
                                  <p:stCondLst>
                                    <p:cond delay="2000"/>
                                  </p:stCondLst>
                                  <p:childTnLst>
                                    <p:set>
                                      <p:cBhvr>
                                        <p:cTn id="29" dur="1" fill="hold">
                                          <p:stCondLst>
                                            <p:cond delay="0"/>
                                          </p:stCondLst>
                                        </p:cTn>
                                        <p:tgtEl>
                                          <p:spTgt spid="19"/>
                                        </p:tgtEl>
                                        <p:attrNameLst>
                                          <p:attrName>style.visibility</p:attrName>
                                        </p:attrNameLst>
                                      </p:cBhvr>
                                      <p:to>
                                        <p:strVal val="visible"/>
                                      </p:to>
                                    </p:set>
                                    <p:animEffect transition="in" filter="checkerboard(across)">
                                      <p:cBhvr>
                                        <p:cTn id="30" dur="500"/>
                                        <p:tgtEl>
                                          <p:spTgt spid="19"/>
                                        </p:tgtEl>
                                      </p:cBhvr>
                                    </p:animEffect>
                                  </p:childTnLst>
                                  <p:subTnLst>
                                    <p:audio>
                                      <p:cMediaNode>
                                        <p:cTn display="0" masterRel="sameClick">
                                          <p:stCondLst>
                                            <p:cond evt="begin" delay="0">
                                              <p:tn val="28"/>
                                            </p:cond>
                                          </p:stCondLst>
                                          <p:endCondLst>
                                            <p:cond evt="onStopAudio" delay="0">
                                              <p:tgtEl>
                                                <p:sldTgt/>
                                              </p:tgtEl>
                                            </p:cond>
                                          </p:endCondLst>
                                        </p:cTn>
                                        <p:tgtEl>
                                          <p:sndTgt r:embed="rId5" name="Chimes 3-CL (2).wav"/>
                                        </p:tgtEl>
                                      </p:cMediaNode>
                                    </p:audio>
                                  </p:subTnLst>
                                </p:cTn>
                              </p:par>
                              <p:par>
                                <p:cTn id="31" presetID="5" presetClass="entr" presetSubtype="10" fill="hold" grpId="0" nodeType="withEffect">
                                  <p:stCondLst>
                                    <p:cond delay="2000"/>
                                  </p:stCondLst>
                                  <p:childTnLst>
                                    <p:set>
                                      <p:cBhvr>
                                        <p:cTn id="32" dur="1" fill="hold">
                                          <p:stCondLst>
                                            <p:cond delay="0"/>
                                          </p:stCondLst>
                                        </p:cTn>
                                        <p:tgtEl>
                                          <p:spTgt spid="20"/>
                                        </p:tgtEl>
                                        <p:attrNameLst>
                                          <p:attrName>style.visibility</p:attrName>
                                        </p:attrNameLst>
                                      </p:cBhvr>
                                      <p:to>
                                        <p:strVal val="visible"/>
                                      </p:to>
                                    </p:set>
                                    <p:animEffect transition="in" filter="checkerboard(across)">
                                      <p:cBhvr>
                                        <p:cTn id="33" dur="500"/>
                                        <p:tgtEl>
                                          <p:spTgt spid="20"/>
                                        </p:tgtEl>
                                      </p:cBhvr>
                                    </p:animEffect>
                                  </p:childTnLst>
                                </p:cTn>
                              </p:par>
                              <p:par>
                                <p:cTn id="34" presetID="5" presetClass="entr" presetSubtype="10" fill="hold" grpId="0" nodeType="withEffect">
                                  <p:stCondLst>
                                    <p:cond delay="2000"/>
                                  </p:stCondLst>
                                  <p:childTnLst>
                                    <p:set>
                                      <p:cBhvr>
                                        <p:cTn id="35" dur="1" fill="hold">
                                          <p:stCondLst>
                                            <p:cond delay="0"/>
                                          </p:stCondLst>
                                        </p:cTn>
                                        <p:tgtEl>
                                          <p:spTgt spid="21"/>
                                        </p:tgtEl>
                                        <p:attrNameLst>
                                          <p:attrName>style.visibility</p:attrName>
                                        </p:attrNameLst>
                                      </p:cBhvr>
                                      <p:to>
                                        <p:strVal val="visible"/>
                                      </p:to>
                                    </p:set>
                                    <p:animEffect transition="in" filter="checkerboard(across)">
                                      <p:cBhvr>
                                        <p:cTn id="36" dur="500"/>
                                        <p:tgtEl>
                                          <p:spTgt spid="21"/>
                                        </p:tgtEl>
                                      </p:cBhvr>
                                    </p:animEffect>
                                  </p:childTnLst>
                                </p:cTn>
                              </p:par>
                              <p:par>
                                <p:cTn id="37" presetID="22" presetClass="entr" presetSubtype="8" fill="hold" nodeType="withEffect">
                                  <p:stCondLst>
                                    <p:cond delay="2000"/>
                                  </p:stCondLst>
                                  <p:iterate type="lt">
                                    <p:tmPct val="0"/>
                                  </p:iterate>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par>
                                <p:cTn id="40" presetID="5" presetClass="entr" presetSubtype="10" fill="hold" nodeType="withEffect">
                                  <p:stCondLst>
                                    <p:cond delay="3000"/>
                                  </p:stCondLst>
                                  <p:childTnLst>
                                    <p:set>
                                      <p:cBhvr>
                                        <p:cTn id="41" dur="1" fill="hold">
                                          <p:stCondLst>
                                            <p:cond delay="0"/>
                                          </p:stCondLst>
                                        </p:cTn>
                                        <p:tgtEl>
                                          <p:spTgt spid="23"/>
                                        </p:tgtEl>
                                        <p:attrNameLst>
                                          <p:attrName>style.visibility</p:attrName>
                                        </p:attrNameLst>
                                      </p:cBhvr>
                                      <p:to>
                                        <p:strVal val="visible"/>
                                      </p:to>
                                    </p:set>
                                    <p:animEffect transition="in" filter="checkerboard(across)">
                                      <p:cBhvr>
                                        <p:cTn id="42" dur="500"/>
                                        <p:tgtEl>
                                          <p:spTgt spid="23"/>
                                        </p:tgtEl>
                                      </p:cBhvr>
                                    </p:animEffect>
                                  </p:childTnLst>
                                </p:cTn>
                              </p:par>
                              <p:par>
                                <p:cTn id="43" presetID="5" presetClass="entr" presetSubtype="10" fill="hold" nodeType="withEffect">
                                  <p:stCondLst>
                                    <p:cond delay="3000"/>
                                  </p:stCondLst>
                                  <p:childTnLst>
                                    <p:set>
                                      <p:cBhvr>
                                        <p:cTn id="44" dur="1" fill="hold">
                                          <p:stCondLst>
                                            <p:cond delay="0"/>
                                          </p:stCondLst>
                                        </p:cTn>
                                        <p:tgtEl>
                                          <p:spTgt spid="24"/>
                                        </p:tgtEl>
                                        <p:attrNameLst>
                                          <p:attrName>style.visibility</p:attrName>
                                        </p:attrNameLst>
                                      </p:cBhvr>
                                      <p:to>
                                        <p:strVal val="visible"/>
                                      </p:to>
                                    </p:set>
                                    <p:animEffect transition="in" filter="checkerboard(across)">
                                      <p:cBhvr>
                                        <p:cTn id="45" dur="500"/>
                                        <p:tgtEl>
                                          <p:spTgt spid="24"/>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3-CL (2).wav"/>
                                        </p:tgtEl>
                                      </p:cMediaNode>
                                    </p:audio>
                                  </p:subTnLst>
                                </p:cTn>
                              </p:par>
                              <p:par>
                                <p:cTn id="46" presetID="5" presetClass="entr" presetSubtype="10" fill="hold" grpId="0" nodeType="withEffect">
                                  <p:stCondLst>
                                    <p:cond delay="3000"/>
                                  </p:stCondLst>
                                  <p:childTnLst>
                                    <p:set>
                                      <p:cBhvr>
                                        <p:cTn id="47" dur="1" fill="hold">
                                          <p:stCondLst>
                                            <p:cond delay="0"/>
                                          </p:stCondLst>
                                        </p:cTn>
                                        <p:tgtEl>
                                          <p:spTgt spid="25"/>
                                        </p:tgtEl>
                                        <p:attrNameLst>
                                          <p:attrName>style.visibility</p:attrName>
                                        </p:attrNameLst>
                                      </p:cBhvr>
                                      <p:to>
                                        <p:strVal val="visible"/>
                                      </p:to>
                                    </p:set>
                                    <p:animEffect transition="in" filter="checkerboard(across)">
                                      <p:cBhvr>
                                        <p:cTn id="48" dur="500"/>
                                        <p:tgtEl>
                                          <p:spTgt spid="25"/>
                                        </p:tgtEl>
                                      </p:cBhvr>
                                    </p:animEffect>
                                  </p:childTnLst>
                                </p:cTn>
                              </p:par>
                              <p:par>
                                <p:cTn id="49" presetID="5" presetClass="entr" presetSubtype="10" fill="hold" grpId="0" nodeType="withEffect">
                                  <p:stCondLst>
                                    <p:cond delay="3000"/>
                                  </p:stCondLst>
                                  <p:childTnLst>
                                    <p:set>
                                      <p:cBhvr>
                                        <p:cTn id="50" dur="1" fill="hold">
                                          <p:stCondLst>
                                            <p:cond delay="0"/>
                                          </p:stCondLst>
                                        </p:cTn>
                                        <p:tgtEl>
                                          <p:spTgt spid="26"/>
                                        </p:tgtEl>
                                        <p:attrNameLst>
                                          <p:attrName>style.visibility</p:attrName>
                                        </p:attrNameLst>
                                      </p:cBhvr>
                                      <p:to>
                                        <p:strVal val="visible"/>
                                      </p:to>
                                    </p:set>
                                    <p:animEffect transition="in" filter="checkerboard(across)">
                                      <p:cBhvr>
                                        <p:cTn id="51" dur="500"/>
                                        <p:tgtEl>
                                          <p:spTgt spid="26"/>
                                        </p:tgtEl>
                                      </p:cBhvr>
                                    </p:animEffect>
                                  </p:childTnLst>
                                </p:cTn>
                              </p:par>
                              <p:par>
                                <p:cTn id="52" presetID="22" presetClass="entr" presetSubtype="8" fill="hold" nodeType="withEffect">
                                  <p:stCondLst>
                                    <p:cond delay="3000"/>
                                  </p:stCondLst>
                                  <p:iterate type="lt">
                                    <p:tmPct val="0"/>
                                  </p:iterate>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par>
                                <p:cTn id="55" presetID="5" presetClass="entr" presetSubtype="10" fill="hold" nodeType="withEffect">
                                  <p:stCondLst>
                                    <p:cond delay="4000"/>
                                  </p:stCondLst>
                                  <p:childTnLst>
                                    <p:set>
                                      <p:cBhvr>
                                        <p:cTn id="56" dur="1" fill="hold">
                                          <p:stCondLst>
                                            <p:cond delay="0"/>
                                          </p:stCondLst>
                                        </p:cTn>
                                        <p:tgtEl>
                                          <p:spTgt spid="28"/>
                                        </p:tgtEl>
                                        <p:attrNameLst>
                                          <p:attrName>style.visibility</p:attrName>
                                        </p:attrNameLst>
                                      </p:cBhvr>
                                      <p:to>
                                        <p:strVal val="visible"/>
                                      </p:to>
                                    </p:set>
                                    <p:animEffect transition="in" filter="checkerboard(across)">
                                      <p:cBhvr>
                                        <p:cTn id="57" dur="500"/>
                                        <p:tgtEl>
                                          <p:spTgt spid="28"/>
                                        </p:tgtEl>
                                      </p:cBhvr>
                                    </p:animEffect>
                                  </p:childTnLst>
                                </p:cTn>
                              </p:par>
                              <p:par>
                                <p:cTn id="58" presetID="5" presetClass="entr" presetSubtype="10" fill="hold" nodeType="withEffect">
                                  <p:stCondLst>
                                    <p:cond delay="4000"/>
                                  </p:stCondLst>
                                  <p:childTnLst>
                                    <p:set>
                                      <p:cBhvr>
                                        <p:cTn id="59" dur="1" fill="hold">
                                          <p:stCondLst>
                                            <p:cond delay="0"/>
                                          </p:stCondLst>
                                        </p:cTn>
                                        <p:tgtEl>
                                          <p:spTgt spid="29"/>
                                        </p:tgtEl>
                                        <p:attrNameLst>
                                          <p:attrName>style.visibility</p:attrName>
                                        </p:attrNameLst>
                                      </p:cBhvr>
                                      <p:to>
                                        <p:strVal val="visible"/>
                                      </p:to>
                                    </p:set>
                                    <p:animEffect transition="in" filter="checkerboard(across)">
                                      <p:cBhvr>
                                        <p:cTn id="60" dur="500"/>
                                        <p:tgtEl>
                                          <p:spTgt spid="29"/>
                                        </p:tgtEl>
                                      </p:cBhvr>
                                    </p:animEffect>
                                  </p:childTnLst>
                                  <p:subTnLst>
                                    <p:audio>
                                      <p:cMediaNode>
                                        <p:cTn display="0" masterRel="sameClick">
                                          <p:stCondLst>
                                            <p:cond evt="begin" delay="0">
                                              <p:tn val="58"/>
                                            </p:cond>
                                          </p:stCondLst>
                                          <p:endCondLst>
                                            <p:cond evt="onStopAudio" delay="0">
                                              <p:tgtEl>
                                                <p:sldTgt/>
                                              </p:tgtEl>
                                            </p:cond>
                                          </p:endCondLst>
                                        </p:cTn>
                                        <p:tgtEl>
                                          <p:sndTgt r:embed="rId5" name="Chimes 3-CL (2).wav"/>
                                        </p:tgtEl>
                                      </p:cMediaNode>
                                    </p:audio>
                                  </p:subTnLst>
                                </p:cTn>
                              </p:par>
                              <p:par>
                                <p:cTn id="61" presetID="5" presetClass="entr" presetSubtype="10" fill="hold" grpId="0" nodeType="withEffect">
                                  <p:stCondLst>
                                    <p:cond delay="4000"/>
                                  </p:stCondLst>
                                  <p:childTnLst>
                                    <p:set>
                                      <p:cBhvr>
                                        <p:cTn id="62" dur="1" fill="hold">
                                          <p:stCondLst>
                                            <p:cond delay="0"/>
                                          </p:stCondLst>
                                        </p:cTn>
                                        <p:tgtEl>
                                          <p:spTgt spid="30"/>
                                        </p:tgtEl>
                                        <p:attrNameLst>
                                          <p:attrName>style.visibility</p:attrName>
                                        </p:attrNameLst>
                                      </p:cBhvr>
                                      <p:to>
                                        <p:strVal val="visible"/>
                                      </p:to>
                                    </p:set>
                                    <p:animEffect transition="in" filter="checkerboard(across)">
                                      <p:cBhvr>
                                        <p:cTn id="63" dur="500"/>
                                        <p:tgtEl>
                                          <p:spTgt spid="30"/>
                                        </p:tgtEl>
                                      </p:cBhvr>
                                    </p:animEffect>
                                  </p:childTnLst>
                                </p:cTn>
                              </p:par>
                              <p:par>
                                <p:cTn id="64" presetID="5" presetClass="entr" presetSubtype="10" fill="hold" grpId="0" nodeType="withEffect">
                                  <p:stCondLst>
                                    <p:cond delay="4000"/>
                                  </p:stCondLst>
                                  <p:childTnLst>
                                    <p:set>
                                      <p:cBhvr>
                                        <p:cTn id="65" dur="1" fill="hold">
                                          <p:stCondLst>
                                            <p:cond delay="0"/>
                                          </p:stCondLst>
                                        </p:cTn>
                                        <p:tgtEl>
                                          <p:spTgt spid="31"/>
                                        </p:tgtEl>
                                        <p:attrNameLst>
                                          <p:attrName>style.visibility</p:attrName>
                                        </p:attrNameLst>
                                      </p:cBhvr>
                                      <p:to>
                                        <p:strVal val="visible"/>
                                      </p:to>
                                    </p:set>
                                    <p:animEffect transition="in" filter="checkerboard(across)">
                                      <p:cBhvr>
                                        <p:cTn id="66" dur="500"/>
                                        <p:tgtEl>
                                          <p:spTgt spid="31"/>
                                        </p:tgtEl>
                                      </p:cBhvr>
                                    </p:animEffect>
                                  </p:childTnLst>
                                </p:cTn>
                              </p:par>
                              <p:par>
                                <p:cTn id="67" presetID="22" presetClass="entr" presetSubtype="8" fill="hold" nodeType="withEffect">
                                  <p:stCondLst>
                                    <p:cond delay="4000"/>
                                  </p:stCondLst>
                                  <p:iterate type="lt">
                                    <p:tmPct val="0"/>
                                  </p:iterate>
                                  <p:childTnLst>
                                    <p:set>
                                      <p:cBhvr>
                                        <p:cTn id="68" dur="1" fill="hold">
                                          <p:stCondLst>
                                            <p:cond delay="0"/>
                                          </p:stCondLst>
                                        </p:cTn>
                                        <p:tgtEl>
                                          <p:spTgt spid="27"/>
                                        </p:tgtEl>
                                        <p:attrNameLst>
                                          <p:attrName>style.visibility</p:attrName>
                                        </p:attrNameLst>
                                      </p:cBhvr>
                                      <p:to>
                                        <p:strVal val="visible"/>
                                      </p:to>
                                    </p:set>
                                    <p:animEffect transition="in" filter="wipe(left)">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dissolve">
                                      <p:cBhvr>
                                        <p:cTn id="74" dur="500"/>
                                        <p:tgtEl>
                                          <p:spTgt spid="45"/>
                                        </p:tgtEl>
                                      </p:cBhvr>
                                    </p:animEffect>
                                  </p:childTnLst>
                                  <p:subTnLst>
                                    <p:audio>
                                      <p:cMediaNode>
                                        <p:cTn display="0" masterRel="sameClick">
                                          <p:stCondLst>
                                            <p:cond evt="begin" delay="0">
                                              <p:tn val="72"/>
                                            </p:cond>
                                          </p:stCondLst>
                                          <p:endCondLst>
                                            <p:cond evt="onStopAudio" delay="0">
                                              <p:tgtEl>
                                                <p:sldTgt/>
                                              </p:tgtEl>
                                            </p:cond>
                                          </p:endCondLst>
                                        </p:cTn>
                                        <p:tgtEl>
                                          <p:sndTgt r:embed="rId6" name="camera.wav"/>
                                        </p:tgtEl>
                                      </p:cMediaNode>
                                    </p:audio>
                                  </p:subTnLst>
                                </p:cTn>
                              </p:par>
                            </p:childTnLst>
                          </p:cTn>
                        </p:par>
                        <p:par>
                          <p:cTn id="75" fill="hold">
                            <p:stCondLst>
                              <p:cond delay="500"/>
                            </p:stCondLst>
                            <p:childTnLst>
                              <p:par>
                                <p:cTn id="76" presetID="53" presetClass="exit" presetSubtype="0" fill="hold" grpId="1" nodeType="afterEffect">
                                  <p:stCondLst>
                                    <p:cond delay="0"/>
                                  </p:stCondLst>
                                  <p:childTnLst>
                                    <p:anim calcmode="lin" valueType="num">
                                      <p:cBhvr>
                                        <p:cTn id="77" dur="500"/>
                                        <p:tgtEl>
                                          <p:spTgt spid="45"/>
                                        </p:tgtEl>
                                        <p:attrNameLst>
                                          <p:attrName>ppt_w</p:attrName>
                                        </p:attrNameLst>
                                      </p:cBhvr>
                                      <p:tavLst>
                                        <p:tav tm="0">
                                          <p:val>
                                            <p:strVal val="ppt_w"/>
                                          </p:val>
                                        </p:tav>
                                        <p:tav tm="100000">
                                          <p:val>
                                            <p:fltVal val="0"/>
                                          </p:val>
                                        </p:tav>
                                      </p:tavLst>
                                    </p:anim>
                                    <p:anim calcmode="lin" valueType="num">
                                      <p:cBhvr>
                                        <p:cTn id="78" dur="500"/>
                                        <p:tgtEl>
                                          <p:spTgt spid="45"/>
                                        </p:tgtEl>
                                        <p:attrNameLst>
                                          <p:attrName>ppt_h</p:attrName>
                                        </p:attrNameLst>
                                      </p:cBhvr>
                                      <p:tavLst>
                                        <p:tav tm="0">
                                          <p:val>
                                            <p:strVal val="ppt_h"/>
                                          </p:val>
                                        </p:tav>
                                        <p:tav tm="100000">
                                          <p:val>
                                            <p:fltVal val="0"/>
                                          </p:val>
                                        </p:tav>
                                      </p:tavLst>
                                    </p:anim>
                                    <p:animEffect transition="out" filter="fade">
                                      <p:cBhvr>
                                        <p:cTn id="79" dur="500"/>
                                        <p:tgtEl>
                                          <p:spTgt spid="45"/>
                                        </p:tgtEl>
                                      </p:cBhvr>
                                    </p:animEffect>
                                    <p:set>
                                      <p:cBhvr>
                                        <p:cTn id="80" dur="1" fill="hold">
                                          <p:stCondLst>
                                            <p:cond delay="499"/>
                                          </p:stCondLst>
                                        </p:cTn>
                                        <p:tgtEl>
                                          <p:spTgt spid="45"/>
                                        </p:tgtEl>
                                        <p:attrNameLst>
                                          <p:attrName>style.visibility</p:attrName>
                                        </p:attrNameLst>
                                      </p:cBhvr>
                                      <p:to>
                                        <p:strVal val="hidden"/>
                                      </p:to>
                                    </p:set>
                                  </p:childTnLst>
                                </p:cTn>
                              </p:par>
                            </p:childTnLst>
                          </p:cTn>
                        </p:par>
                        <p:par>
                          <p:cTn id="81" fill="hold">
                            <p:stCondLst>
                              <p:cond delay="1000"/>
                            </p:stCondLst>
                            <p:childTnLst>
                              <p:par>
                                <p:cTn id="82" presetID="9" presetClass="entr" presetSubtype="0" fill="hold" grpId="0" nodeType="after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dissolve">
                                      <p:cBhvr>
                                        <p:cTn id="84" dur="500"/>
                                        <p:tgtEl>
                                          <p:spTgt spid="44"/>
                                        </p:tgtEl>
                                      </p:cBhvr>
                                    </p:animEffect>
                                  </p:childTnLst>
                                  <p:subTnLst>
                                    <p:audio>
                                      <p:cMediaNode>
                                        <p:cTn display="0" masterRel="sameClick">
                                          <p:stCondLst>
                                            <p:cond evt="begin" delay="0">
                                              <p:tn val="82"/>
                                            </p:cond>
                                          </p:stCondLst>
                                          <p:endCondLst>
                                            <p:cond evt="onStopAudio" delay="0">
                                              <p:tgtEl>
                                                <p:sldTgt/>
                                              </p:tgtEl>
                                            </p:cond>
                                          </p:endCondLst>
                                        </p:cTn>
                                        <p:tgtEl>
                                          <p:sndTgt r:embed="rId6" name="camera.wav"/>
                                        </p:tgtEl>
                                      </p:cMediaNode>
                                    </p:audio>
                                  </p:subTnLst>
                                </p:cTn>
                              </p:par>
                            </p:childTnLst>
                          </p:cTn>
                        </p:par>
                        <p:par>
                          <p:cTn id="85" fill="hold">
                            <p:stCondLst>
                              <p:cond delay="1500"/>
                            </p:stCondLst>
                            <p:childTnLst>
                              <p:par>
                                <p:cTn id="86" presetID="53" presetClass="exit" presetSubtype="0" fill="hold" grpId="1" nodeType="afterEffect">
                                  <p:stCondLst>
                                    <p:cond delay="0"/>
                                  </p:stCondLst>
                                  <p:childTnLst>
                                    <p:anim calcmode="lin" valueType="num">
                                      <p:cBhvr>
                                        <p:cTn id="87" dur="500"/>
                                        <p:tgtEl>
                                          <p:spTgt spid="44"/>
                                        </p:tgtEl>
                                        <p:attrNameLst>
                                          <p:attrName>ppt_w</p:attrName>
                                        </p:attrNameLst>
                                      </p:cBhvr>
                                      <p:tavLst>
                                        <p:tav tm="0">
                                          <p:val>
                                            <p:strVal val="ppt_w"/>
                                          </p:val>
                                        </p:tav>
                                        <p:tav tm="100000">
                                          <p:val>
                                            <p:fltVal val="0"/>
                                          </p:val>
                                        </p:tav>
                                      </p:tavLst>
                                    </p:anim>
                                    <p:anim calcmode="lin" valueType="num">
                                      <p:cBhvr>
                                        <p:cTn id="88" dur="500"/>
                                        <p:tgtEl>
                                          <p:spTgt spid="44"/>
                                        </p:tgtEl>
                                        <p:attrNameLst>
                                          <p:attrName>ppt_h</p:attrName>
                                        </p:attrNameLst>
                                      </p:cBhvr>
                                      <p:tavLst>
                                        <p:tav tm="0">
                                          <p:val>
                                            <p:strVal val="ppt_h"/>
                                          </p:val>
                                        </p:tav>
                                        <p:tav tm="100000">
                                          <p:val>
                                            <p:fltVal val="0"/>
                                          </p:val>
                                        </p:tav>
                                      </p:tavLst>
                                    </p:anim>
                                    <p:animEffect transition="out" filter="fade">
                                      <p:cBhvr>
                                        <p:cTn id="89" dur="500"/>
                                        <p:tgtEl>
                                          <p:spTgt spid="44"/>
                                        </p:tgtEl>
                                      </p:cBhvr>
                                    </p:animEffect>
                                    <p:set>
                                      <p:cBhvr>
                                        <p:cTn id="90" dur="1" fill="hold">
                                          <p:stCondLst>
                                            <p:cond delay="499"/>
                                          </p:stCondLst>
                                        </p:cTn>
                                        <p:tgtEl>
                                          <p:spTgt spid="44"/>
                                        </p:tgtEl>
                                        <p:attrNameLst>
                                          <p:attrName>style.visibility</p:attrName>
                                        </p:attrNameLst>
                                      </p:cBhvr>
                                      <p:to>
                                        <p:strVal val="hidden"/>
                                      </p:to>
                                    </p:set>
                                  </p:childTnLst>
                                </p:cTn>
                              </p:par>
                            </p:childTnLst>
                          </p:cTn>
                        </p:par>
                        <p:par>
                          <p:cTn id="91" fill="hold">
                            <p:stCondLst>
                              <p:cond delay="2000"/>
                            </p:stCondLst>
                            <p:childTnLst>
                              <p:par>
                                <p:cTn id="92" presetID="9" presetClass="entr" presetSubtype="0" fill="hold" grpId="0" nodeType="after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dissolve">
                                      <p:cBhvr>
                                        <p:cTn id="94" dur="500"/>
                                        <p:tgtEl>
                                          <p:spTgt spid="43"/>
                                        </p:tgtEl>
                                      </p:cBhvr>
                                    </p:animEffect>
                                  </p:childTnLst>
                                  <p:subTnLst>
                                    <p:audio>
                                      <p:cMediaNode>
                                        <p:cTn display="0" masterRel="sameClick">
                                          <p:stCondLst>
                                            <p:cond evt="begin" delay="0">
                                              <p:tn val="92"/>
                                            </p:cond>
                                          </p:stCondLst>
                                          <p:endCondLst>
                                            <p:cond evt="onStopAudio" delay="0">
                                              <p:tgtEl>
                                                <p:sldTgt/>
                                              </p:tgtEl>
                                            </p:cond>
                                          </p:endCondLst>
                                        </p:cTn>
                                        <p:tgtEl>
                                          <p:sndTgt r:embed="rId6" name="camera.wav"/>
                                        </p:tgtEl>
                                      </p:cMediaNode>
                                    </p:audio>
                                  </p:subTnLst>
                                </p:cTn>
                              </p:par>
                            </p:childTnLst>
                          </p:cTn>
                        </p:par>
                        <p:par>
                          <p:cTn id="95" fill="hold">
                            <p:stCondLst>
                              <p:cond delay="2500"/>
                            </p:stCondLst>
                            <p:childTnLst>
                              <p:par>
                                <p:cTn id="96" presetID="53" presetClass="exit" presetSubtype="0" fill="hold" grpId="1" nodeType="afterEffect">
                                  <p:stCondLst>
                                    <p:cond delay="0"/>
                                  </p:stCondLst>
                                  <p:childTnLst>
                                    <p:anim calcmode="lin" valueType="num">
                                      <p:cBhvr>
                                        <p:cTn id="97" dur="500"/>
                                        <p:tgtEl>
                                          <p:spTgt spid="43"/>
                                        </p:tgtEl>
                                        <p:attrNameLst>
                                          <p:attrName>ppt_w</p:attrName>
                                        </p:attrNameLst>
                                      </p:cBhvr>
                                      <p:tavLst>
                                        <p:tav tm="0">
                                          <p:val>
                                            <p:strVal val="ppt_w"/>
                                          </p:val>
                                        </p:tav>
                                        <p:tav tm="100000">
                                          <p:val>
                                            <p:fltVal val="0"/>
                                          </p:val>
                                        </p:tav>
                                      </p:tavLst>
                                    </p:anim>
                                    <p:anim calcmode="lin" valueType="num">
                                      <p:cBhvr>
                                        <p:cTn id="98" dur="500"/>
                                        <p:tgtEl>
                                          <p:spTgt spid="43"/>
                                        </p:tgtEl>
                                        <p:attrNameLst>
                                          <p:attrName>ppt_h</p:attrName>
                                        </p:attrNameLst>
                                      </p:cBhvr>
                                      <p:tavLst>
                                        <p:tav tm="0">
                                          <p:val>
                                            <p:strVal val="ppt_h"/>
                                          </p:val>
                                        </p:tav>
                                        <p:tav tm="100000">
                                          <p:val>
                                            <p:fltVal val="0"/>
                                          </p:val>
                                        </p:tav>
                                      </p:tavLst>
                                    </p:anim>
                                    <p:animEffect transition="out" filter="fade">
                                      <p:cBhvr>
                                        <p:cTn id="99" dur="500"/>
                                        <p:tgtEl>
                                          <p:spTgt spid="43"/>
                                        </p:tgtEl>
                                      </p:cBhvr>
                                    </p:animEffect>
                                    <p:set>
                                      <p:cBhvr>
                                        <p:cTn id="100" dur="1" fill="hold">
                                          <p:stCondLst>
                                            <p:cond delay="499"/>
                                          </p:stCondLst>
                                        </p:cTn>
                                        <p:tgtEl>
                                          <p:spTgt spid="43"/>
                                        </p:tgtEl>
                                        <p:attrNameLst>
                                          <p:attrName>style.visibility</p:attrName>
                                        </p:attrNameLst>
                                      </p:cBhvr>
                                      <p:to>
                                        <p:strVal val="hidden"/>
                                      </p:to>
                                    </p:set>
                                  </p:childTnLst>
                                </p:cTn>
                              </p:par>
                            </p:childTnLst>
                          </p:cTn>
                        </p:par>
                        <p:par>
                          <p:cTn id="101" fill="hold">
                            <p:stCondLst>
                              <p:cond delay="3000"/>
                            </p:stCondLst>
                            <p:childTnLst>
                              <p:par>
                                <p:cTn id="102" presetID="9" presetClass="entr" presetSubtype="0" fill="hold" grpId="0" nodeType="after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dissolve">
                                      <p:cBhvr>
                                        <p:cTn id="104" dur="500"/>
                                        <p:tgtEl>
                                          <p:spTgt spid="42"/>
                                        </p:tgtEl>
                                      </p:cBhvr>
                                    </p:animEffect>
                                  </p:childTnLst>
                                  <p:subTnLst>
                                    <p:audio>
                                      <p:cMediaNode>
                                        <p:cTn display="0" masterRel="sameClick">
                                          <p:stCondLst>
                                            <p:cond evt="begin" delay="0">
                                              <p:tn val="102"/>
                                            </p:cond>
                                          </p:stCondLst>
                                          <p:endCondLst>
                                            <p:cond evt="onStopAudio" delay="0">
                                              <p:tgtEl>
                                                <p:sldTgt/>
                                              </p:tgtEl>
                                            </p:cond>
                                          </p:endCondLst>
                                        </p:cTn>
                                        <p:tgtEl>
                                          <p:sndTgt r:embed="rId6" name="camera.wav"/>
                                        </p:tgtEl>
                                      </p:cMediaNode>
                                    </p:audio>
                                  </p:subTnLst>
                                </p:cTn>
                              </p:par>
                            </p:childTnLst>
                          </p:cTn>
                        </p:par>
                        <p:par>
                          <p:cTn id="105" fill="hold">
                            <p:stCondLst>
                              <p:cond delay="3500"/>
                            </p:stCondLst>
                            <p:childTnLst>
                              <p:par>
                                <p:cTn id="106" presetID="53" presetClass="exit" presetSubtype="0" fill="hold" grpId="1" nodeType="afterEffect">
                                  <p:stCondLst>
                                    <p:cond delay="0"/>
                                  </p:stCondLst>
                                  <p:childTnLst>
                                    <p:anim calcmode="lin" valueType="num">
                                      <p:cBhvr>
                                        <p:cTn id="107" dur="500"/>
                                        <p:tgtEl>
                                          <p:spTgt spid="42"/>
                                        </p:tgtEl>
                                        <p:attrNameLst>
                                          <p:attrName>ppt_w</p:attrName>
                                        </p:attrNameLst>
                                      </p:cBhvr>
                                      <p:tavLst>
                                        <p:tav tm="0">
                                          <p:val>
                                            <p:strVal val="ppt_w"/>
                                          </p:val>
                                        </p:tav>
                                        <p:tav tm="100000">
                                          <p:val>
                                            <p:fltVal val="0"/>
                                          </p:val>
                                        </p:tav>
                                      </p:tavLst>
                                    </p:anim>
                                    <p:anim calcmode="lin" valueType="num">
                                      <p:cBhvr>
                                        <p:cTn id="108" dur="500"/>
                                        <p:tgtEl>
                                          <p:spTgt spid="42"/>
                                        </p:tgtEl>
                                        <p:attrNameLst>
                                          <p:attrName>ppt_h</p:attrName>
                                        </p:attrNameLst>
                                      </p:cBhvr>
                                      <p:tavLst>
                                        <p:tav tm="0">
                                          <p:val>
                                            <p:strVal val="ppt_h"/>
                                          </p:val>
                                        </p:tav>
                                        <p:tav tm="100000">
                                          <p:val>
                                            <p:fltVal val="0"/>
                                          </p:val>
                                        </p:tav>
                                      </p:tavLst>
                                    </p:anim>
                                    <p:animEffect transition="out" filter="fade">
                                      <p:cBhvr>
                                        <p:cTn id="109" dur="500"/>
                                        <p:tgtEl>
                                          <p:spTgt spid="42"/>
                                        </p:tgtEl>
                                      </p:cBhvr>
                                    </p:animEffect>
                                    <p:set>
                                      <p:cBhvr>
                                        <p:cTn id="110" dur="1" fill="hold">
                                          <p:stCondLst>
                                            <p:cond delay="499"/>
                                          </p:stCondLst>
                                        </p:cTn>
                                        <p:tgtEl>
                                          <p:spTgt spid="42"/>
                                        </p:tgtEl>
                                        <p:attrNameLst>
                                          <p:attrName>style.visibility</p:attrName>
                                        </p:attrNameLst>
                                      </p:cBhvr>
                                      <p:to>
                                        <p:strVal val="hidden"/>
                                      </p:to>
                                    </p:set>
                                  </p:childTnLst>
                                </p:cTn>
                              </p:par>
                            </p:childTnLst>
                          </p:cTn>
                        </p:par>
                        <p:par>
                          <p:cTn id="111" fill="hold">
                            <p:stCondLst>
                              <p:cond delay="4000"/>
                            </p:stCondLst>
                            <p:childTnLst>
                              <p:par>
                                <p:cTn id="112" presetID="9" presetClass="entr" presetSubtype="0" fill="hold" grpId="0" nodeType="afterEffect">
                                  <p:stCondLst>
                                    <p:cond delay="0"/>
                                  </p:stCondLst>
                                  <p:childTnLst>
                                    <p:set>
                                      <p:cBhvr>
                                        <p:cTn id="113" dur="1" fill="hold">
                                          <p:stCondLst>
                                            <p:cond delay="0"/>
                                          </p:stCondLst>
                                        </p:cTn>
                                        <p:tgtEl>
                                          <p:spTgt spid="41"/>
                                        </p:tgtEl>
                                        <p:attrNameLst>
                                          <p:attrName>style.visibility</p:attrName>
                                        </p:attrNameLst>
                                      </p:cBhvr>
                                      <p:to>
                                        <p:strVal val="visible"/>
                                      </p:to>
                                    </p:set>
                                    <p:animEffect transition="in" filter="dissolve">
                                      <p:cBhvr>
                                        <p:cTn id="114" dur="500"/>
                                        <p:tgtEl>
                                          <p:spTgt spid="41"/>
                                        </p:tgtEl>
                                      </p:cBhvr>
                                    </p:animEffect>
                                  </p:childTnLst>
                                  <p:subTnLst>
                                    <p:audio>
                                      <p:cMediaNode>
                                        <p:cTn display="0" masterRel="sameClick">
                                          <p:stCondLst>
                                            <p:cond evt="begin" delay="0">
                                              <p:tn val="112"/>
                                            </p:cond>
                                          </p:stCondLst>
                                          <p:endCondLst>
                                            <p:cond evt="onStopAudio" delay="0">
                                              <p:tgtEl>
                                                <p:sldTgt/>
                                              </p:tgtEl>
                                            </p:cond>
                                          </p:endCondLst>
                                        </p:cTn>
                                        <p:tgtEl>
                                          <p:sndTgt r:embed="rId6" name="camera.wav"/>
                                        </p:tgtEl>
                                      </p:cMediaNode>
                                    </p:audio>
                                  </p:subTnLst>
                                </p:cTn>
                              </p:par>
                            </p:childTnLst>
                          </p:cTn>
                        </p:par>
                        <p:par>
                          <p:cTn id="115" fill="hold">
                            <p:stCondLst>
                              <p:cond delay="4500"/>
                            </p:stCondLst>
                            <p:childTnLst>
                              <p:par>
                                <p:cTn id="116" presetID="53" presetClass="exit" presetSubtype="0" fill="hold" grpId="1" nodeType="afterEffect">
                                  <p:stCondLst>
                                    <p:cond delay="0"/>
                                  </p:stCondLst>
                                  <p:childTnLst>
                                    <p:anim calcmode="lin" valueType="num">
                                      <p:cBhvr>
                                        <p:cTn id="117" dur="500"/>
                                        <p:tgtEl>
                                          <p:spTgt spid="41"/>
                                        </p:tgtEl>
                                        <p:attrNameLst>
                                          <p:attrName>ppt_w</p:attrName>
                                        </p:attrNameLst>
                                      </p:cBhvr>
                                      <p:tavLst>
                                        <p:tav tm="0">
                                          <p:val>
                                            <p:strVal val="ppt_w"/>
                                          </p:val>
                                        </p:tav>
                                        <p:tav tm="100000">
                                          <p:val>
                                            <p:fltVal val="0"/>
                                          </p:val>
                                        </p:tav>
                                      </p:tavLst>
                                    </p:anim>
                                    <p:anim calcmode="lin" valueType="num">
                                      <p:cBhvr>
                                        <p:cTn id="118" dur="500"/>
                                        <p:tgtEl>
                                          <p:spTgt spid="41"/>
                                        </p:tgtEl>
                                        <p:attrNameLst>
                                          <p:attrName>ppt_h</p:attrName>
                                        </p:attrNameLst>
                                      </p:cBhvr>
                                      <p:tavLst>
                                        <p:tav tm="0">
                                          <p:val>
                                            <p:strVal val="ppt_h"/>
                                          </p:val>
                                        </p:tav>
                                        <p:tav tm="100000">
                                          <p:val>
                                            <p:fltVal val="0"/>
                                          </p:val>
                                        </p:tav>
                                      </p:tavLst>
                                    </p:anim>
                                    <p:animEffect transition="out" filter="fade">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childTnLst>
                          </p:cTn>
                        </p:par>
                        <p:par>
                          <p:cTn id="121" fill="hold">
                            <p:stCondLst>
                              <p:cond delay="5000"/>
                            </p:stCondLst>
                            <p:childTnLst>
                              <p:par>
                                <p:cTn id="122" presetID="9" presetClass="entr" presetSubtype="0" fill="hold" grpId="0" nodeType="afterEffect">
                                  <p:stCondLst>
                                    <p:cond delay="0"/>
                                  </p:stCondLst>
                                  <p:childTnLst>
                                    <p:set>
                                      <p:cBhvr>
                                        <p:cTn id="123" dur="1" fill="hold">
                                          <p:stCondLst>
                                            <p:cond delay="0"/>
                                          </p:stCondLst>
                                        </p:cTn>
                                        <p:tgtEl>
                                          <p:spTgt spid="40"/>
                                        </p:tgtEl>
                                        <p:attrNameLst>
                                          <p:attrName>style.visibility</p:attrName>
                                        </p:attrNameLst>
                                      </p:cBhvr>
                                      <p:to>
                                        <p:strVal val="visible"/>
                                      </p:to>
                                    </p:set>
                                    <p:animEffect transition="in" filter="dissolve">
                                      <p:cBhvr>
                                        <p:cTn id="124" dur="500"/>
                                        <p:tgtEl>
                                          <p:spTgt spid="40"/>
                                        </p:tgtEl>
                                      </p:cBhvr>
                                    </p:animEffect>
                                  </p:childTnLst>
                                  <p:subTnLst>
                                    <p:audio>
                                      <p:cMediaNode>
                                        <p:cTn display="0" masterRel="sameClick">
                                          <p:stCondLst>
                                            <p:cond evt="begin" delay="0">
                                              <p:tn val="122"/>
                                            </p:cond>
                                          </p:stCondLst>
                                          <p:endCondLst>
                                            <p:cond evt="onStopAudio" delay="0">
                                              <p:tgtEl>
                                                <p:sldTgt/>
                                              </p:tgtEl>
                                            </p:cond>
                                          </p:endCondLst>
                                        </p:cTn>
                                        <p:tgtEl>
                                          <p:sndTgt r:embed="rId6" name="camera.wav"/>
                                        </p:tgtEl>
                                      </p:cMediaNode>
                                    </p:audio>
                                  </p:subTnLst>
                                </p:cTn>
                              </p:par>
                            </p:childTnLst>
                          </p:cTn>
                        </p:par>
                        <p:par>
                          <p:cTn id="125" fill="hold">
                            <p:stCondLst>
                              <p:cond delay="5500"/>
                            </p:stCondLst>
                            <p:childTnLst>
                              <p:par>
                                <p:cTn id="126" presetID="53" presetClass="exit" presetSubtype="0" fill="hold" grpId="1" nodeType="afterEffect">
                                  <p:stCondLst>
                                    <p:cond delay="0"/>
                                  </p:stCondLst>
                                  <p:childTnLst>
                                    <p:anim calcmode="lin" valueType="num">
                                      <p:cBhvr>
                                        <p:cTn id="127" dur="500"/>
                                        <p:tgtEl>
                                          <p:spTgt spid="40"/>
                                        </p:tgtEl>
                                        <p:attrNameLst>
                                          <p:attrName>ppt_w</p:attrName>
                                        </p:attrNameLst>
                                      </p:cBhvr>
                                      <p:tavLst>
                                        <p:tav tm="0">
                                          <p:val>
                                            <p:strVal val="ppt_w"/>
                                          </p:val>
                                        </p:tav>
                                        <p:tav tm="100000">
                                          <p:val>
                                            <p:fltVal val="0"/>
                                          </p:val>
                                        </p:tav>
                                      </p:tavLst>
                                    </p:anim>
                                    <p:anim calcmode="lin" valueType="num">
                                      <p:cBhvr>
                                        <p:cTn id="128" dur="500"/>
                                        <p:tgtEl>
                                          <p:spTgt spid="40"/>
                                        </p:tgtEl>
                                        <p:attrNameLst>
                                          <p:attrName>ppt_h</p:attrName>
                                        </p:attrNameLst>
                                      </p:cBhvr>
                                      <p:tavLst>
                                        <p:tav tm="0">
                                          <p:val>
                                            <p:strVal val="ppt_h"/>
                                          </p:val>
                                        </p:tav>
                                        <p:tav tm="100000">
                                          <p:val>
                                            <p:fltVal val="0"/>
                                          </p:val>
                                        </p:tav>
                                      </p:tavLst>
                                    </p:anim>
                                    <p:animEffect transition="out" filter="fade">
                                      <p:cBhvr>
                                        <p:cTn id="129" dur="500"/>
                                        <p:tgtEl>
                                          <p:spTgt spid="40"/>
                                        </p:tgtEl>
                                      </p:cBhvr>
                                    </p:animEffect>
                                    <p:set>
                                      <p:cBhvr>
                                        <p:cTn id="130" dur="1" fill="hold">
                                          <p:stCondLst>
                                            <p:cond delay="499"/>
                                          </p:stCondLst>
                                        </p:cTn>
                                        <p:tgtEl>
                                          <p:spTgt spid="40"/>
                                        </p:tgtEl>
                                        <p:attrNameLst>
                                          <p:attrName>style.visibility</p:attrName>
                                        </p:attrNameLst>
                                      </p:cBhvr>
                                      <p:to>
                                        <p:strVal val="hidden"/>
                                      </p:to>
                                    </p:set>
                                  </p:childTnLst>
                                </p:cTn>
                              </p:par>
                            </p:childTnLst>
                          </p:cTn>
                        </p:par>
                        <p:par>
                          <p:cTn id="131" fill="hold">
                            <p:stCondLst>
                              <p:cond delay="6000"/>
                            </p:stCondLst>
                            <p:childTnLst>
                              <p:par>
                                <p:cTn id="132" presetID="9" presetClass="entr" presetSubtype="0" fill="hold" grpId="0" nodeType="after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dissolve">
                                      <p:cBhvr>
                                        <p:cTn id="134" dur="500"/>
                                        <p:tgtEl>
                                          <p:spTgt spid="39"/>
                                        </p:tgtEl>
                                      </p:cBhvr>
                                    </p:animEffect>
                                  </p:childTnLst>
                                  <p:subTnLst>
                                    <p:audio>
                                      <p:cMediaNode>
                                        <p:cTn display="0" masterRel="sameClick">
                                          <p:stCondLst>
                                            <p:cond evt="begin" delay="0">
                                              <p:tn val="132"/>
                                            </p:cond>
                                          </p:stCondLst>
                                          <p:endCondLst>
                                            <p:cond evt="onStopAudio" delay="0">
                                              <p:tgtEl>
                                                <p:sldTgt/>
                                              </p:tgtEl>
                                            </p:cond>
                                          </p:endCondLst>
                                        </p:cTn>
                                        <p:tgtEl>
                                          <p:sndTgt r:embed="rId6" name="camera.wav"/>
                                        </p:tgtEl>
                                      </p:cMediaNode>
                                    </p:audio>
                                  </p:subTnLst>
                                </p:cTn>
                              </p:par>
                            </p:childTnLst>
                          </p:cTn>
                        </p:par>
                        <p:par>
                          <p:cTn id="135" fill="hold">
                            <p:stCondLst>
                              <p:cond delay="6500"/>
                            </p:stCondLst>
                            <p:childTnLst>
                              <p:par>
                                <p:cTn id="136" presetID="53" presetClass="exit" presetSubtype="0" fill="hold" grpId="1" nodeType="afterEffect">
                                  <p:stCondLst>
                                    <p:cond delay="0"/>
                                  </p:stCondLst>
                                  <p:childTnLst>
                                    <p:anim calcmode="lin" valueType="num">
                                      <p:cBhvr>
                                        <p:cTn id="137" dur="500"/>
                                        <p:tgtEl>
                                          <p:spTgt spid="39"/>
                                        </p:tgtEl>
                                        <p:attrNameLst>
                                          <p:attrName>ppt_w</p:attrName>
                                        </p:attrNameLst>
                                      </p:cBhvr>
                                      <p:tavLst>
                                        <p:tav tm="0">
                                          <p:val>
                                            <p:strVal val="ppt_w"/>
                                          </p:val>
                                        </p:tav>
                                        <p:tav tm="100000">
                                          <p:val>
                                            <p:fltVal val="0"/>
                                          </p:val>
                                        </p:tav>
                                      </p:tavLst>
                                    </p:anim>
                                    <p:anim calcmode="lin" valueType="num">
                                      <p:cBhvr>
                                        <p:cTn id="138" dur="500"/>
                                        <p:tgtEl>
                                          <p:spTgt spid="39"/>
                                        </p:tgtEl>
                                        <p:attrNameLst>
                                          <p:attrName>ppt_h</p:attrName>
                                        </p:attrNameLst>
                                      </p:cBhvr>
                                      <p:tavLst>
                                        <p:tav tm="0">
                                          <p:val>
                                            <p:strVal val="ppt_h"/>
                                          </p:val>
                                        </p:tav>
                                        <p:tav tm="100000">
                                          <p:val>
                                            <p:fltVal val="0"/>
                                          </p:val>
                                        </p:tav>
                                      </p:tavLst>
                                    </p:anim>
                                    <p:animEffect transition="out" filter="fade">
                                      <p:cBhvr>
                                        <p:cTn id="139" dur="500"/>
                                        <p:tgtEl>
                                          <p:spTgt spid="39"/>
                                        </p:tgtEl>
                                      </p:cBhvr>
                                    </p:animEffect>
                                    <p:set>
                                      <p:cBhvr>
                                        <p:cTn id="140" dur="1" fill="hold">
                                          <p:stCondLst>
                                            <p:cond delay="499"/>
                                          </p:stCondLst>
                                        </p:cTn>
                                        <p:tgtEl>
                                          <p:spTgt spid="39"/>
                                        </p:tgtEl>
                                        <p:attrNameLst>
                                          <p:attrName>style.visibility</p:attrName>
                                        </p:attrNameLst>
                                      </p:cBhvr>
                                      <p:to>
                                        <p:strVal val="hidden"/>
                                      </p:to>
                                    </p:set>
                                  </p:childTnLst>
                                </p:cTn>
                              </p:par>
                            </p:childTnLst>
                          </p:cTn>
                        </p:par>
                        <p:par>
                          <p:cTn id="141" fill="hold">
                            <p:stCondLst>
                              <p:cond delay="7000"/>
                            </p:stCondLst>
                            <p:childTnLst>
                              <p:par>
                                <p:cTn id="142" presetID="9" presetClass="entr" presetSubtype="0" fill="hold" grpId="0" nodeType="afterEffect">
                                  <p:stCondLst>
                                    <p:cond delay="0"/>
                                  </p:stCondLst>
                                  <p:childTnLst>
                                    <p:set>
                                      <p:cBhvr>
                                        <p:cTn id="143" dur="1" fill="hold">
                                          <p:stCondLst>
                                            <p:cond delay="0"/>
                                          </p:stCondLst>
                                        </p:cTn>
                                        <p:tgtEl>
                                          <p:spTgt spid="38"/>
                                        </p:tgtEl>
                                        <p:attrNameLst>
                                          <p:attrName>style.visibility</p:attrName>
                                        </p:attrNameLst>
                                      </p:cBhvr>
                                      <p:to>
                                        <p:strVal val="visible"/>
                                      </p:to>
                                    </p:set>
                                    <p:animEffect transition="in" filter="dissolve">
                                      <p:cBhvr>
                                        <p:cTn id="144" dur="500"/>
                                        <p:tgtEl>
                                          <p:spTgt spid="38"/>
                                        </p:tgtEl>
                                      </p:cBhvr>
                                    </p:animEffect>
                                  </p:childTnLst>
                                  <p:subTnLst>
                                    <p:audio>
                                      <p:cMediaNode>
                                        <p:cTn display="0" masterRel="sameClick">
                                          <p:stCondLst>
                                            <p:cond evt="begin" delay="0">
                                              <p:tn val="142"/>
                                            </p:cond>
                                          </p:stCondLst>
                                          <p:endCondLst>
                                            <p:cond evt="onStopAudio" delay="0">
                                              <p:tgtEl>
                                                <p:sldTgt/>
                                              </p:tgtEl>
                                            </p:cond>
                                          </p:endCondLst>
                                        </p:cTn>
                                        <p:tgtEl>
                                          <p:sndTgt r:embed="rId6" name="camera.wav"/>
                                        </p:tgtEl>
                                      </p:cMediaNode>
                                    </p:audio>
                                  </p:subTnLst>
                                </p:cTn>
                              </p:par>
                            </p:childTnLst>
                          </p:cTn>
                        </p:par>
                        <p:par>
                          <p:cTn id="145" fill="hold">
                            <p:stCondLst>
                              <p:cond delay="7500"/>
                            </p:stCondLst>
                            <p:childTnLst>
                              <p:par>
                                <p:cTn id="146" presetID="53" presetClass="exit" presetSubtype="0" fill="hold" grpId="1" nodeType="afterEffect">
                                  <p:stCondLst>
                                    <p:cond delay="0"/>
                                  </p:stCondLst>
                                  <p:childTnLst>
                                    <p:anim calcmode="lin" valueType="num">
                                      <p:cBhvr>
                                        <p:cTn id="147" dur="500"/>
                                        <p:tgtEl>
                                          <p:spTgt spid="38"/>
                                        </p:tgtEl>
                                        <p:attrNameLst>
                                          <p:attrName>ppt_w</p:attrName>
                                        </p:attrNameLst>
                                      </p:cBhvr>
                                      <p:tavLst>
                                        <p:tav tm="0">
                                          <p:val>
                                            <p:strVal val="ppt_w"/>
                                          </p:val>
                                        </p:tav>
                                        <p:tav tm="100000">
                                          <p:val>
                                            <p:fltVal val="0"/>
                                          </p:val>
                                        </p:tav>
                                      </p:tavLst>
                                    </p:anim>
                                    <p:anim calcmode="lin" valueType="num">
                                      <p:cBhvr>
                                        <p:cTn id="148" dur="500"/>
                                        <p:tgtEl>
                                          <p:spTgt spid="38"/>
                                        </p:tgtEl>
                                        <p:attrNameLst>
                                          <p:attrName>ppt_h</p:attrName>
                                        </p:attrNameLst>
                                      </p:cBhvr>
                                      <p:tavLst>
                                        <p:tav tm="0">
                                          <p:val>
                                            <p:strVal val="ppt_h"/>
                                          </p:val>
                                        </p:tav>
                                        <p:tav tm="100000">
                                          <p:val>
                                            <p:fltVal val="0"/>
                                          </p:val>
                                        </p:tav>
                                      </p:tavLst>
                                    </p:anim>
                                    <p:animEffect transition="out" filter="fade">
                                      <p:cBhvr>
                                        <p:cTn id="149" dur="500"/>
                                        <p:tgtEl>
                                          <p:spTgt spid="38"/>
                                        </p:tgtEl>
                                      </p:cBhvr>
                                    </p:animEffect>
                                    <p:set>
                                      <p:cBhvr>
                                        <p:cTn id="150" dur="1" fill="hold">
                                          <p:stCondLst>
                                            <p:cond delay="499"/>
                                          </p:stCondLst>
                                        </p:cTn>
                                        <p:tgtEl>
                                          <p:spTgt spid="38"/>
                                        </p:tgtEl>
                                        <p:attrNameLst>
                                          <p:attrName>style.visibility</p:attrName>
                                        </p:attrNameLst>
                                      </p:cBhvr>
                                      <p:to>
                                        <p:strVal val="hidden"/>
                                      </p:to>
                                    </p:set>
                                  </p:childTnLst>
                                </p:cTn>
                              </p:par>
                            </p:childTnLst>
                          </p:cTn>
                        </p:par>
                        <p:par>
                          <p:cTn id="151" fill="hold">
                            <p:stCondLst>
                              <p:cond delay="8000"/>
                            </p:stCondLst>
                            <p:childTnLst>
                              <p:par>
                                <p:cTn id="152" presetID="9" presetClass="entr" presetSubtype="0" fill="hold" grpId="0" nodeType="after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dissolve">
                                      <p:cBhvr>
                                        <p:cTn id="154" dur="500"/>
                                        <p:tgtEl>
                                          <p:spTgt spid="37"/>
                                        </p:tgtEl>
                                      </p:cBhvr>
                                    </p:animEffect>
                                  </p:childTnLst>
                                  <p:subTnLst>
                                    <p:audio>
                                      <p:cMediaNode>
                                        <p:cTn display="0" masterRel="sameClick">
                                          <p:stCondLst>
                                            <p:cond evt="begin" delay="0">
                                              <p:tn val="152"/>
                                            </p:cond>
                                          </p:stCondLst>
                                          <p:endCondLst>
                                            <p:cond evt="onStopAudio" delay="0">
                                              <p:tgtEl>
                                                <p:sldTgt/>
                                              </p:tgtEl>
                                            </p:cond>
                                          </p:endCondLst>
                                        </p:cTn>
                                        <p:tgtEl>
                                          <p:sndTgt r:embed="rId6" name="camera.wav"/>
                                        </p:tgtEl>
                                      </p:cMediaNode>
                                    </p:audio>
                                  </p:subTnLst>
                                </p:cTn>
                              </p:par>
                            </p:childTnLst>
                          </p:cTn>
                        </p:par>
                        <p:par>
                          <p:cTn id="155" fill="hold">
                            <p:stCondLst>
                              <p:cond delay="8500"/>
                            </p:stCondLst>
                            <p:childTnLst>
                              <p:par>
                                <p:cTn id="156" presetID="53" presetClass="exit" presetSubtype="0" fill="hold" grpId="1" nodeType="afterEffect">
                                  <p:stCondLst>
                                    <p:cond delay="0"/>
                                  </p:stCondLst>
                                  <p:childTnLst>
                                    <p:anim calcmode="lin" valueType="num">
                                      <p:cBhvr>
                                        <p:cTn id="157" dur="500"/>
                                        <p:tgtEl>
                                          <p:spTgt spid="37"/>
                                        </p:tgtEl>
                                        <p:attrNameLst>
                                          <p:attrName>ppt_w</p:attrName>
                                        </p:attrNameLst>
                                      </p:cBhvr>
                                      <p:tavLst>
                                        <p:tav tm="0">
                                          <p:val>
                                            <p:strVal val="ppt_w"/>
                                          </p:val>
                                        </p:tav>
                                        <p:tav tm="100000">
                                          <p:val>
                                            <p:fltVal val="0"/>
                                          </p:val>
                                        </p:tav>
                                      </p:tavLst>
                                    </p:anim>
                                    <p:anim calcmode="lin" valueType="num">
                                      <p:cBhvr>
                                        <p:cTn id="158" dur="500"/>
                                        <p:tgtEl>
                                          <p:spTgt spid="37"/>
                                        </p:tgtEl>
                                        <p:attrNameLst>
                                          <p:attrName>ppt_h</p:attrName>
                                        </p:attrNameLst>
                                      </p:cBhvr>
                                      <p:tavLst>
                                        <p:tav tm="0">
                                          <p:val>
                                            <p:strVal val="ppt_h"/>
                                          </p:val>
                                        </p:tav>
                                        <p:tav tm="100000">
                                          <p:val>
                                            <p:fltVal val="0"/>
                                          </p:val>
                                        </p:tav>
                                      </p:tavLst>
                                    </p:anim>
                                    <p:animEffect transition="out" filter="fade">
                                      <p:cBhvr>
                                        <p:cTn id="159" dur="500"/>
                                        <p:tgtEl>
                                          <p:spTgt spid="37"/>
                                        </p:tgtEl>
                                      </p:cBhvr>
                                    </p:animEffect>
                                    <p:set>
                                      <p:cBhvr>
                                        <p:cTn id="160" dur="1" fill="hold">
                                          <p:stCondLst>
                                            <p:cond delay="499"/>
                                          </p:stCondLst>
                                        </p:cTn>
                                        <p:tgtEl>
                                          <p:spTgt spid="37"/>
                                        </p:tgtEl>
                                        <p:attrNameLst>
                                          <p:attrName>style.visibility</p:attrName>
                                        </p:attrNameLst>
                                      </p:cBhvr>
                                      <p:to>
                                        <p:strVal val="hidden"/>
                                      </p:to>
                                    </p:set>
                                  </p:childTnLst>
                                </p:cTn>
                              </p:par>
                            </p:childTnLst>
                          </p:cTn>
                        </p:par>
                        <p:par>
                          <p:cTn id="161" fill="hold">
                            <p:stCondLst>
                              <p:cond delay="9000"/>
                            </p:stCondLst>
                            <p:childTnLst>
                              <p:par>
                                <p:cTn id="162" presetID="9" presetClass="entr" presetSubtype="0" fill="hold" grpId="0" nodeType="afterEffect">
                                  <p:stCondLst>
                                    <p:cond delay="0"/>
                                  </p:stCondLst>
                                  <p:childTnLst>
                                    <p:set>
                                      <p:cBhvr>
                                        <p:cTn id="163" dur="1" fill="hold">
                                          <p:stCondLst>
                                            <p:cond delay="0"/>
                                          </p:stCondLst>
                                        </p:cTn>
                                        <p:tgtEl>
                                          <p:spTgt spid="36"/>
                                        </p:tgtEl>
                                        <p:attrNameLst>
                                          <p:attrName>style.visibility</p:attrName>
                                        </p:attrNameLst>
                                      </p:cBhvr>
                                      <p:to>
                                        <p:strVal val="visible"/>
                                      </p:to>
                                    </p:set>
                                    <p:animEffect transition="in" filter="dissolve">
                                      <p:cBhvr>
                                        <p:cTn id="164" dur="500"/>
                                        <p:tgtEl>
                                          <p:spTgt spid="36"/>
                                        </p:tgtEl>
                                      </p:cBhvr>
                                    </p:animEffect>
                                  </p:childTnLst>
                                  <p:subTnLst>
                                    <p:audio>
                                      <p:cMediaNode>
                                        <p:cTn display="0" masterRel="sameClick">
                                          <p:stCondLst>
                                            <p:cond evt="begin" delay="0">
                                              <p:tn val="162"/>
                                            </p:cond>
                                          </p:stCondLst>
                                          <p:endCondLst>
                                            <p:cond evt="onStopAudio" delay="0">
                                              <p:tgtEl>
                                                <p:sldTgt/>
                                              </p:tgtEl>
                                            </p:cond>
                                          </p:endCondLst>
                                        </p:cTn>
                                        <p:tgtEl>
                                          <p:sndTgt r:embed="rId6" name="camera.wav"/>
                                        </p:tgtEl>
                                      </p:cMediaNode>
                                    </p:audio>
                                  </p:subTnLst>
                                </p:cTn>
                              </p:par>
                            </p:childTnLst>
                          </p:cTn>
                        </p:par>
                        <p:par>
                          <p:cTn id="165" fill="hold">
                            <p:stCondLst>
                              <p:cond delay="9500"/>
                            </p:stCondLst>
                            <p:childTnLst>
                              <p:par>
                                <p:cTn id="166" presetID="53" presetClass="exit" presetSubtype="0" fill="hold" grpId="1" nodeType="afterEffect">
                                  <p:stCondLst>
                                    <p:cond delay="0"/>
                                  </p:stCondLst>
                                  <p:childTnLst>
                                    <p:anim calcmode="lin" valueType="num">
                                      <p:cBhvr>
                                        <p:cTn id="167" dur="500"/>
                                        <p:tgtEl>
                                          <p:spTgt spid="36"/>
                                        </p:tgtEl>
                                        <p:attrNameLst>
                                          <p:attrName>ppt_w</p:attrName>
                                        </p:attrNameLst>
                                      </p:cBhvr>
                                      <p:tavLst>
                                        <p:tav tm="0">
                                          <p:val>
                                            <p:strVal val="ppt_w"/>
                                          </p:val>
                                        </p:tav>
                                        <p:tav tm="100000">
                                          <p:val>
                                            <p:fltVal val="0"/>
                                          </p:val>
                                        </p:tav>
                                      </p:tavLst>
                                    </p:anim>
                                    <p:anim calcmode="lin" valueType="num">
                                      <p:cBhvr>
                                        <p:cTn id="168" dur="500"/>
                                        <p:tgtEl>
                                          <p:spTgt spid="36"/>
                                        </p:tgtEl>
                                        <p:attrNameLst>
                                          <p:attrName>ppt_h</p:attrName>
                                        </p:attrNameLst>
                                      </p:cBhvr>
                                      <p:tavLst>
                                        <p:tav tm="0">
                                          <p:val>
                                            <p:strVal val="ppt_h"/>
                                          </p:val>
                                        </p:tav>
                                        <p:tav tm="100000">
                                          <p:val>
                                            <p:fltVal val="0"/>
                                          </p:val>
                                        </p:tav>
                                      </p:tavLst>
                                    </p:anim>
                                    <p:animEffect transition="out" filter="fade">
                                      <p:cBhvr>
                                        <p:cTn id="169" dur="500"/>
                                        <p:tgtEl>
                                          <p:spTgt spid="36"/>
                                        </p:tgtEl>
                                      </p:cBhvr>
                                    </p:animEffect>
                                    <p:set>
                                      <p:cBhvr>
                                        <p:cTn id="170" dur="1" fill="hold">
                                          <p:stCondLst>
                                            <p:cond delay="499"/>
                                          </p:stCondLst>
                                        </p:cTn>
                                        <p:tgtEl>
                                          <p:spTgt spid="36"/>
                                        </p:tgtEl>
                                        <p:attrNameLst>
                                          <p:attrName>style.visibility</p:attrName>
                                        </p:attrNameLst>
                                      </p:cBhvr>
                                      <p:to>
                                        <p:strVal val="hidden"/>
                                      </p:to>
                                    </p:set>
                                  </p:childTnLst>
                                </p:cTn>
                              </p:par>
                            </p:childTnLst>
                          </p:cTn>
                        </p:par>
                        <p:par>
                          <p:cTn id="171" fill="hold">
                            <p:stCondLst>
                              <p:cond delay="10000"/>
                            </p:stCondLst>
                            <p:childTnLst>
                              <p:par>
                                <p:cTn id="172" presetID="9" presetClass="entr" presetSubtype="0" fill="hold" grpId="0" nodeType="afterEffect">
                                  <p:stCondLst>
                                    <p:cond delay="0"/>
                                  </p:stCondLst>
                                  <p:childTnLst>
                                    <p:set>
                                      <p:cBhvr>
                                        <p:cTn id="173" dur="1" fill="hold">
                                          <p:stCondLst>
                                            <p:cond delay="0"/>
                                          </p:stCondLst>
                                        </p:cTn>
                                        <p:tgtEl>
                                          <p:spTgt spid="35"/>
                                        </p:tgtEl>
                                        <p:attrNameLst>
                                          <p:attrName>style.visibility</p:attrName>
                                        </p:attrNameLst>
                                      </p:cBhvr>
                                      <p:to>
                                        <p:strVal val="visible"/>
                                      </p:to>
                                    </p:set>
                                    <p:animEffect transition="in" filter="dissolve">
                                      <p:cBhvr>
                                        <p:cTn id="174" dur="5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6" name="camera.wav"/>
                                        </p:tgtEl>
                                      </p:cMediaNode>
                                    </p:audio>
                                  </p:subTnLst>
                                </p:cTn>
                              </p:par>
                            </p:childTnLst>
                          </p:cTn>
                        </p:par>
                        <p:par>
                          <p:cTn id="175" fill="hold">
                            <p:stCondLst>
                              <p:cond delay="10500"/>
                            </p:stCondLst>
                            <p:childTnLst>
                              <p:par>
                                <p:cTn id="176" presetID="53" presetClass="exit" presetSubtype="0" fill="hold" grpId="1" nodeType="afterEffect">
                                  <p:stCondLst>
                                    <p:cond delay="0"/>
                                  </p:stCondLst>
                                  <p:childTnLst>
                                    <p:anim calcmode="lin" valueType="num">
                                      <p:cBhvr>
                                        <p:cTn id="177" dur="500"/>
                                        <p:tgtEl>
                                          <p:spTgt spid="35"/>
                                        </p:tgtEl>
                                        <p:attrNameLst>
                                          <p:attrName>ppt_w</p:attrName>
                                        </p:attrNameLst>
                                      </p:cBhvr>
                                      <p:tavLst>
                                        <p:tav tm="0">
                                          <p:val>
                                            <p:strVal val="ppt_w"/>
                                          </p:val>
                                        </p:tav>
                                        <p:tav tm="100000">
                                          <p:val>
                                            <p:fltVal val="0"/>
                                          </p:val>
                                        </p:tav>
                                      </p:tavLst>
                                    </p:anim>
                                    <p:anim calcmode="lin" valueType="num">
                                      <p:cBhvr>
                                        <p:cTn id="178" dur="500"/>
                                        <p:tgtEl>
                                          <p:spTgt spid="35"/>
                                        </p:tgtEl>
                                        <p:attrNameLst>
                                          <p:attrName>ppt_h</p:attrName>
                                        </p:attrNameLst>
                                      </p:cBhvr>
                                      <p:tavLst>
                                        <p:tav tm="0">
                                          <p:val>
                                            <p:strVal val="ppt_h"/>
                                          </p:val>
                                        </p:tav>
                                        <p:tav tm="100000">
                                          <p:val>
                                            <p:fltVal val="0"/>
                                          </p:val>
                                        </p:tav>
                                      </p:tavLst>
                                    </p:anim>
                                    <p:animEffect transition="out" filter="fade">
                                      <p:cBhvr>
                                        <p:cTn id="179" dur="500"/>
                                        <p:tgtEl>
                                          <p:spTgt spid="35"/>
                                        </p:tgtEl>
                                      </p:cBhvr>
                                    </p:animEffect>
                                    <p:set>
                                      <p:cBhvr>
                                        <p:cTn id="180" dur="1" fill="hold">
                                          <p:stCondLst>
                                            <p:cond delay="499"/>
                                          </p:stCondLst>
                                        </p:cTn>
                                        <p:tgtEl>
                                          <p:spTgt spid="35"/>
                                        </p:tgtEl>
                                        <p:attrNameLst>
                                          <p:attrName>style.visibility</p:attrName>
                                        </p:attrNameLst>
                                      </p:cBhvr>
                                      <p:to>
                                        <p:strVal val="hidden"/>
                                      </p:to>
                                    </p:set>
                                  </p:childTnLst>
                                </p:cTn>
                              </p:par>
                              <p:par>
                                <p:cTn id="181" presetID="53" presetClass="entr" presetSubtype="0" fill="hold" nodeType="withEffect">
                                  <p:stCondLst>
                                    <p:cond delay="0"/>
                                  </p:stCondLst>
                                  <p:childTnLst>
                                    <p:set>
                                      <p:cBhvr>
                                        <p:cTn id="182" dur="1" fill="hold">
                                          <p:stCondLst>
                                            <p:cond delay="0"/>
                                          </p:stCondLst>
                                        </p:cTn>
                                        <p:tgtEl>
                                          <p:spTgt spid="46"/>
                                        </p:tgtEl>
                                        <p:attrNameLst>
                                          <p:attrName>style.visibility</p:attrName>
                                        </p:attrNameLst>
                                      </p:cBhvr>
                                      <p:to>
                                        <p:strVal val="visible"/>
                                      </p:to>
                                    </p:set>
                                    <p:anim calcmode="lin" valueType="num">
                                      <p:cBhvr>
                                        <p:cTn id="183" dur="500" fill="hold"/>
                                        <p:tgtEl>
                                          <p:spTgt spid="46"/>
                                        </p:tgtEl>
                                        <p:attrNameLst>
                                          <p:attrName>ppt_w</p:attrName>
                                        </p:attrNameLst>
                                      </p:cBhvr>
                                      <p:tavLst>
                                        <p:tav tm="0">
                                          <p:val>
                                            <p:fltVal val="0"/>
                                          </p:val>
                                        </p:tav>
                                        <p:tav tm="100000">
                                          <p:val>
                                            <p:strVal val="#ppt_w"/>
                                          </p:val>
                                        </p:tav>
                                      </p:tavLst>
                                    </p:anim>
                                    <p:anim calcmode="lin" valueType="num">
                                      <p:cBhvr>
                                        <p:cTn id="184" dur="500" fill="hold"/>
                                        <p:tgtEl>
                                          <p:spTgt spid="46"/>
                                        </p:tgtEl>
                                        <p:attrNameLst>
                                          <p:attrName>ppt_h</p:attrName>
                                        </p:attrNameLst>
                                      </p:cBhvr>
                                      <p:tavLst>
                                        <p:tav tm="0">
                                          <p:val>
                                            <p:fltVal val="0"/>
                                          </p:val>
                                        </p:tav>
                                        <p:tav tm="100000">
                                          <p:val>
                                            <p:strVal val="#ppt_h"/>
                                          </p:val>
                                        </p:tav>
                                      </p:tavLst>
                                    </p:anim>
                                    <p:animEffect transition="in" filter="fade">
                                      <p:cBhvr>
                                        <p:cTn id="185" dur="500"/>
                                        <p:tgtEl>
                                          <p:spTgt spid="46"/>
                                        </p:tgtEl>
                                      </p:cBhvr>
                                    </p:animEffect>
                                  </p:childTnLst>
                                  <p:subTnLst>
                                    <p:audio>
                                      <p:cMediaNode>
                                        <p:cTn display="0" masterRel="sameClick">
                                          <p:stCondLst>
                                            <p:cond evt="begin" delay="0">
                                              <p:tn val="181"/>
                                            </p:cond>
                                          </p:stCondLst>
                                          <p:endCondLst>
                                            <p:cond evt="onStopAudio" delay="0">
                                              <p:tgtEl>
                                                <p:sldTgt/>
                                              </p:tgtEl>
                                            </p:cond>
                                          </p:endCondLst>
                                        </p:cTn>
                                        <p:tgtEl>
                                          <p:sndTgt r:embed="rId7" name="chimes.wav"/>
                                        </p:tgtEl>
                                      </p:cMediaNode>
                                    </p:audio>
                                  </p:subTnLst>
                                </p:cTn>
                              </p:par>
                            </p:childTnLst>
                          </p:cTn>
                        </p:par>
                      </p:childTnLst>
                    </p:cTn>
                  </p:par>
                  <p:par>
                    <p:cTn id="186" fill="hold">
                      <p:stCondLst>
                        <p:cond delay="indefinite"/>
                      </p:stCondLst>
                      <p:childTnLst>
                        <p:par>
                          <p:cTn id="187" fill="hold">
                            <p:stCondLst>
                              <p:cond delay="0"/>
                            </p:stCondLst>
                            <p:childTnLst>
                              <p:par>
                                <p:cTn id="188" presetID="2" presetClass="exit" presetSubtype="2" fill="hold" nodeType="clickEffect">
                                  <p:stCondLst>
                                    <p:cond delay="0"/>
                                  </p:stCondLst>
                                  <p:childTnLst>
                                    <p:anim calcmode="lin" valueType="num">
                                      <p:cBhvr additive="base">
                                        <p:cTn id="189" dur="500"/>
                                        <p:tgtEl>
                                          <p:spTgt spid="46"/>
                                        </p:tgtEl>
                                        <p:attrNameLst>
                                          <p:attrName>ppt_x</p:attrName>
                                        </p:attrNameLst>
                                      </p:cBhvr>
                                      <p:tavLst>
                                        <p:tav tm="0">
                                          <p:val>
                                            <p:strVal val="ppt_x"/>
                                          </p:val>
                                        </p:tav>
                                        <p:tav tm="100000">
                                          <p:val>
                                            <p:strVal val="1+ppt_w/2"/>
                                          </p:val>
                                        </p:tav>
                                      </p:tavLst>
                                    </p:anim>
                                    <p:anim calcmode="lin" valueType="num">
                                      <p:cBhvr additive="base">
                                        <p:cTn id="190" dur="500"/>
                                        <p:tgtEl>
                                          <p:spTgt spid="46"/>
                                        </p:tgtEl>
                                        <p:attrNameLst>
                                          <p:attrName>ppt_y</p:attrName>
                                        </p:attrNameLst>
                                      </p:cBhvr>
                                      <p:tavLst>
                                        <p:tav tm="0">
                                          <p:val>
                                            <p:strVal val="ppt_y"/>
                                          </p:val>
                                        </p:tav>
                                        <p:tav tm="100000">
                                          <p:val>
                                            <p:strVal val="ppt_y"/>
                                          </p:val>
                                        </p:tav>
                                      </p:tavLst>
                                    </p:anim>
                                    <p:set>
                                      <p:cBhvr>
                                        <p:cTn id="191" dur="1" fill="hold">
                                          <p:stCondLst>
                                            <p:cond delay="499"/>
                                          </p:stCondLst>
                                        </p:cTn>
                                        <p:tgtEl>
                                          <p:spTgt spid="46"/>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23" presetClass="emph" presetSubtype="0" fill="hold" grpId="0" nodeType="clickEffect">
                                  <p:stCondLst>
                                    <p:cond delay="0"/>
                                  </p:stCondLst>
                                  <p:iterate type="lt">
                                    <p:tmPct val="0"/>
                                  </p:iterate>
                                  <p:childTnLst>
                                    <p:animClr clrSpc="hsl" dir="cw">
                                      <p:cBhvr override="childStyle">
                                        <p:cTn id="195" dur="500" fill="hold"/>
                                        <p:tgtEl>
                                          <p:spTgt spid="27"/>
                                        </p:tgtEl>
                                        <p:attrNameLst>
                                          <p:attrName>style.color</p:attrName>
                                        </p:attrNameLst>
                                      </p:cBhvr>
                                      <p:by>
                                        <p:hsl h="10842353" s="0" l="0"/>
                                      </p:by>
                                    </p:animClr>
                                    <p:animClr clrSpc="hsl" dir="cw">
                                      <p:cBhvr>
                                        <p:cTn id="196" dur="500" fill="hold"/>
                                        <p:tgtEl>
                                          <p:spTgt spid="27"/>
                                        </p:tgtEl>
                                        <p:attrNameLst>
                                          <p:attrName>fillcolor</p:attrName>
                                        </p:attrNameLst>
                                      </p:cBhvr>
                                      <p:by>
                                        <p:hsl h="10842353" s="0" l="0"/>
                                      </p:by>
                                    </p:animClr>
                                    <p:animClr clrSpc="hsl" dir="cw">
                                      <p:cBhvr>
                                        <p:cTn id="197" dur="500" fill="hold"/>
                                        <p:tgtEl>
                                          <p:spTgt spid="27"/>
                                        </p:tgtEl>
                                        <p:attrNameLst>
                                          <p:attrName>stroke.color</p:attrName>
                                        </p:attrNameLst>
                                      </p:cBhvr>
                                      <p:by>
                                        <p:hsl h="10842353" s="0" l="0"/>
                                      </p:by>
                                    </p:animClr>
                                    <p:set>
                                      <p:cBhvr>
                                        <p:cTn id="198" dur="500" fill="hold"/>
                                        <p:tgtEl>
                                          <p:spTgt spid="27"/>
                                        </p:tgtEl>
                                        <p:attrNameLst>
                                          <p:attrName>fill.type</p:attrName>
                                        </p:attrNameLst>
                                      </p:cBhvr>
                                      <p:to>
                                        <p:strVal val="solid"/>
                                      </p:to>
                                    </p:set>
                                  </p:childTnLst>
                                  <p:subTnLst>
                                    <p:audio>
                                      <p:cMediaNode>
                                        <p:cTn display="0" masterRel="sameClick">
                                          <p:stCondLst>
                                            <p:cond evt="begin" delay="0">
                                              <p:tn val="194"/>
                                            </p:cond>
                                          </p:stCondLst>
                                          <p:endCondLst>
                                            <p:cond evt="onStopAudio" delay="0">
                                              <p:tgtEl>
                                                <p:sldTgt/>
                                              </p:tgtEl>
                                            </p:cond>
                                          </p:endCondLst>
                                        </p:cTn>
                                        <p:tgtEl>
                                          <p:sndTgt r:embed="rId8" name="FELIZ2.WAV"/>
                                        </p:tgtEl>
                                      </p:cMediaNode>
                                    </p:audio>
                                  </p:subTnLst>
                                </p:cTn>
                              </p:par>
                              <p:par>
                                <p:cTn id="199" presetID="34" presetClass="emph" presetSubtype="0" fill="hold" grpId="1" nodeType="withEffect">
                                  <p:stCondLst>
                                    <p:cond delay="0"/>
                                  </p:stCondLst>
                                  <p:iterate type="lt">
                                    <p:tmPct val="10000"/>
                                  </p:iterate>
                                  <p:childTnLst>
                                    <p:animMotion origin="layout" path="M -2.77778E-6 -3.20988E-6 L -2.77778E-6 -0.07222 " pathEditMode="relative" rAng="0" ptsTypes="AA">
                                      <p:cBhvr>
                                        <p:cTn id="200" dur="250" accel="50000" decel="50000" autoRev="1" fill="hold">
                                          <p:stCondLst>
                                            <p:cond delay="0"/>
                                          </p:stCondLst>
                                        </p:cTn>
                                        <p:tgtEl>
                                          <p:spTgt spid="27"/>
                                        </p:tgtEl>
                                        <p:attrNameLst>
                                          <p:attrName>ppt_x</p:attrName>
                                          <p:attrName>ppt_y</p:attrName>
                                        </p:attrNameLst>
                                      </p:cBhvr>
                                      <p:rCtr x="0" y="-3611"/>
                                    </p:animMotion>
                                    <p:animRot by="1500000">
                                      <p:cBhvr>
                                        <p:cTn id="201" dur="125" fill="hold">
                                          <p:stCondLst>
                                            <p:cond delay="0"/>
                                          </p:stCondLst>
                                        </p:cTn>
                                        <p:tgtEl>
                                          <p:spTgt spid="27"/>
                                        </p:tgtEl>
                                        <p:attrNameLst>
                                          <p:attrName>r</p:attrName>
                                        </p:attrNameLst>
                                      </p:cBhvr>
                                    </p:animRot>
                                    <p:animRot by="-1500000">
                                      <p:cBhvr>
                                        <p:cTn id="202" dur="125" fill="hold">
                                          <p:stCondLst>
                                            <p:cond delay="125"/>
                                          </p:stCondLst>
                                        </p:cTn>
                                        <p:tgtEl>
                                          <p:spTgt spid="27"/>
                                        </p:tgtEl>
                                        <p:attrNameLst>
                                          <p:attrName>r</p:attrName>
                                        </p:attrNameLst>
                                      </p:cBhvr>
                                    </p:animRot>
                                    <p:animRot by="-1500000">
                                      <p:cBhvr>
                                        <p:cTn id="203" dur="125" fill="hold">
                                          <p:stCondLst>
                                            <p:cond delay="250"/>
                                          </p:stCondLst>
                                        </p:cTn>
                                        <p:tgtEl>
                                          <p:spTgt spid="27"/>
                                        </p:tgtEl>
                                        <p:attrNameLst>
                                          <p:attrName>r</p:attrName>
                                        </p:attrNameLst>
                                      </p:cBhvr>
                                    </p:animRot>
                                    <p:animRot by="1500000">
                                      <p:cBhvr>
                                        <p:cTn id="204" dur="125" fill="hold">
                                          <p:stCondLst>
                                            <p:cond delay="375"/>
                                          </p:stCondLst>
                                        </p:cTn>
                                        <p:tgtEl>
                                          <p:spTgt spid="27"/>
                                        </p:tgtEl>
                                        <p:attrNameLst>
                                          <p:attrName>r</p:attrName>
                                        </p:attrNameLst>
                                      </p:cBhvr>
                                    </p:animRot>
                                  </p:childTnLst>
                                </p:cTn>
                              </p:par>
                              <p:par>
                                <p:cTn id="205" presetID="21" presetClass="emph" presetSubtype="0" repeatCount="indefinite" fill="hold" grpId="0" nodeType="withEffect">
                                  <p:stCondLst>
                                    <p:cond delay="0"/>
                                  </p:stCondLst>
                                  <p:iterate type="lt">
                                    <p:tmPct val="0"/>
                                  </p:iterate>
                                  <p:childTnLst>
                                    <p:animClr clrSpc="hsl" dir="cw">
                                      <p:cBhvr override="childStyle">
                                        <p:cTn id="206" dur="500" fill="hold"/>
                                        <p:tgtEl>
                                          <p:spTgt spid="49"/>
                                        </p:tgtEl>
                                        <p:attrNameLst>
                                          <p:attrName>style.color</p:attrName>
                                        </p:attrNameLst>
                                      </p:cBhvr>
                                      <p:by>
                                        <p:hsl h="7200000" s="0" l="0"/>
                                      </p:by>
                                    </p:animClr>
                                    <p:animClr clrSpc="hsl" dir="cw">
                                      <p:cBhvr>
                                        <p:cTn id="207" dur="500" fill="hold"/>
                                        <p:tgtEl>
                                          <p:spTgt spid="49"/>
                                        </p:tgtEl>
                                        <p:attrNameLst>
                                          <p:attrName>fillcolor</p:attrName>
                                        </p:attrNameLst>
                                      </p:cBhvr>
                                      <p:by>
                                        <p:hsl h="7200000" s="0" l="0"/>
                                      </p:by>
                                    </p:animClr>
                                    <p:animClr clrSpc="hsl" dir="cw">
                                      <p:cBhvr>
                                        <p:cTn id="208" dur="500" fill="hold"/>
                                        <p:tgtEl>
                                          <p:spTgt spid="49"/>
                                        </p:tgtEl>
                                        <p:attrNameLst>
                                          <p:attrName>stroke.color</p:attrName>
                                        </p:attrNameLst>
                                      </p:cBhvr>
                                      <p:by>
                                        <p:hsl h="7200000" s="0" l="0"/>
                                      </p:by>
                                    </p:animClr>
                                    <p:set>
                                      <p:cBhvr>
                                        <p:cTn id="209" dur="500" fill="hold"/>
                                        <p:tgtEl>
                                          <p:spTgt spid="4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0" fill="hold" display="0">
                  <p:stCondLst>
                    <p:cond delay="indefinite"/>
                  </p:stCondLst>
                  <p:endCondLst>
                    <p:cond evt="onStopAudio" delay="0">
                      <p:tgtEl>
                        <p:sldTgt/>
                      </p:tgtEl>
                    </p:cond>
                  </p:endCondLst>
                </p:cTn>
                <p:tgtEl>
                  <p:spTgt spid="14"/>
                </p:tgtEl>
              </p:cMediaNode>
            </p:audio>
          </p:childTnLst>
        </p:cTn>
      </p:par>
    </p:tnLst>
    <p:bldLst>
      <p:bldP spid="6" grpId="0" animBg="1"/>
      <p:bldP spid="9" grpId="0" animBg="1"/>
      <p:bldP spid="20" grpId="0" animBg="1"/>
      <p:bldP spid="21" grpId="0" animBg="1"/>
      <p:bldP spid="25" grpId="0" animBg="1"/>
      <p:bldP spid="26" grpId="0" animBg="1"/>
      <p:bldP spid="27" grpId="0" animBg="1"/>
      <p:bldP spid="27" grpId="1" animBg="1"/>
      <p:bldP spid="30" grpId="0" animBg="1"/>
      <p:bldP spid="31" grpId="0" animBg="1"/>
      <p:bldP spid="32" grpId="0" animBg="1"/>
      <p:bldP spid="32" grpId="1" animBg="1"/>
      <p:bldP spid="33" grpId="0"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4779B-40FB-84EA-25E1-DDCBEE7A8A8A}"/>
            </a:ext>
          </a:extLst>
        </p:cNvPr>
        <p:cNvGrpSpPr/>
        <p:nvPr/>
      </p:nvGrpSpPr>
      <p:grpSpPr>
        <a:xfrm>
          <a:off x="0" y="0"/>
          <a:ext cx="0" cy="0"/>
          <a:chOff x="0" y="0"/>
          <a:chExt cx="0" cy="0"/>
        </a:xfrm>
      </p:grpSpPr>
      <p:sp>
        <p:nvSpPr>
          <p:cNvPr id="6" name="Pentagon 5">
            <a:hlinkClick r:id="rId9" action="ppaction://hlinksldjump"/>
            <a:extLst>
              <a:ext uri="{FF2B5EF4-FFF2-40B4-BE49-F238E27FC236}">
                <a16:creationId xmlns:a16="http://schemas.microsoft.com/office/drawing/2014/main" id="{8F8E0D3F-0400-4DBA-C3A4-B2ACD6C35A2C}"/>
              </a:ext>
            </a:extLst>
          </p:cNvPr>
          <p:cNvSpPr/>
          <p:nvPr/>
        </p:nvSpPr>
        <p:spPr>
          <a:xfrm flipH="1">
            <a:off x="9652501" y="5867401"/>
            <a:ext cx="2260101" cy="7112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14" tIns="60809" rIns="121614" bIns="60809" rtlCol="0" anchor="ct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FFFF00"/>
                </a:solidFill>
                <a:effectLst/>
                <a:uLnTx/>
                <a:uFillTx/>
                <a:latin typeface="Calibri"/>
                <a:ea typeface="+mn-ea"/>
                <a:cs typeface="+mn-cs"/>
              </a:rPr>
              <a:t>Quay về</a:t>
            </a:r>
          </a:p>
        </p:txBody>
      </p:sp>
      <p:pic>
        <p:nvPicPr>
          <p:cNvPr id="9" name="het gio">
            <a:hlinkClick r:id="" action="ppaction://media"/>
            <a:extLst>
              <a:ext uri="{FF2B5EF4-FFF2-40B4-BE49-F238E27FC236}">
                <a16:creationId xmlns:a16="http://schemas.microsoft.com/office/drawing/2014/main" id="{8752115E-8C17-0C95-C2B3-55CE25679AB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86971" y="7074969"/>
            <a:ext cx="812800" cy="812800"/>
          </a:xfrm>
          <a:prstGeom prst="rect">
            <a:avLst/>
          </a:prstGeom>
        </p:spPr>
      </p:pic>
      <p:sp>
        <p:nvSpPr>
          <p:cNvPr id="129" name="AutoShape 51">
            <a:extLst>
              <a:ext uri="{FF2B5EF4-FFF2-40B4-BE49-F238E27FC236}">
                <a16:creationId xmlns:a16="http://schemas.microsoft.com/office/drawing/2014/main" id="{12F8F8BE-B475-0947-26F0-5C00BC2C044A}"/>
              </a:ext>
            </a:extLst>
          </p:cNvPr>
          <p:cNvSpPr>
            <a:spLocks noChangeArrowheads="1"/>
          </p:cNvSpPr>
          <p:nvPr/>
        </p:nvSpPr>
        <p:spPr bwMode="auto">
          <a:xfrm>
            <a:off x="2170116" y="1275993"/>
            <a:ext cx="9471520" cy="1217613"/>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lIns="68415" tIns="34227" rIns="68415" bIns="34227" anchor="ct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3 = 819</a:t>
            </a:r>
            <a:endParaRPr kumimoji="0" lang="nl-NL"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0" name="AutoShape 51">
            <a:extLst>
              <a:ext uri="{FF2B5EF4-FFF2-40B4-BE49-F238E27FC236}">
                <a16:creationId xmlns:a16="http://schemas.microsoft.com/office/drawing/2014/main" id="{972E791E-BC00-4245-27AC-03BF659A75B8}"/>
              </a:ext>
            </a:extLst>
          </p:cNvPr>
          <p:cNvSpPr>
            <a:spLocks noChangeArrowheads="1"/>
          </p:cNvSpPr>
          <p:nvPr/>
        </p:nvSpPr>
        <p:spPr bwMode="auto">
          <a:xfrm>
            <a:off x="2416984" y="2835281"/>
            <a:ext cx="6893423" cy="76041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5" tIns="34227" rIns="68415" bIns="34227" anchor="ctr"/>
          <a:lstStyle/>
          <a:p>
            <a:pPr marL="0" marR="0" lvl="0" indent="0" algn="ctr" defTabSz="1216047" rtl="0" eaLnBrk="1" fontAlgn="auto" latinLnBrk="0" hangingPunct="1">
              <a:lnSpc>
                <a:spcPct val="100000"/>
              </a:lnSpc>
              <a:spcBef>
                <a:spcPts val="0"/>
              </a:spcBef>
              <a:spcAft>
                <a:spcPts val="0"/>
              </a:spcAft>
              <a:buClrTx/>
              <a:buSzTx/>
              <a:buFontTx/>
              <a:buNone/>
              <a:tabLst/>
              <a:defRPr/>
            </a:pPr>
            <a:r>
              <a:rPr lang="en-US" altLang="en-US" sz="3300" b="1" noProof="0" dirty="0">
                <a:solidFill>
                  <a:prstClr val="black"/>
                </a:solidFill>
                <a:latin typeface="Times New Roman" pitchFamily="18" charset="0"/>
                <a:cs typeface="Times New Roman" pitchFamily="18" charset="0"/>
              </a:rPr>
              <a:t>4237</a:t>
            </a:r>
            <a:endParaRPr kumimoji="0" lang="en-US" altLang="en-US" sz="33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31" name="Picture 37" descr="Blue_chapterlist">
            <a:extLst>
              <a:ext uri="{FF2B5EF4-FFF2-40B4-BE49-F238E27FC236}">
                <a16:creationId xmlns:a16="http://schemas.microsoft.com/office/drawing/2014/main" id="{7DD2975E-7E86-75AA-0B70-976DBA6E6AA1}"/>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5352" y="2984555"/>
            <a:ext cx="593725" cy="35083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131" descr="Classicmode">
            <a:extLst>
              <a:ext uri="{FF2B5EF4-FFF2-40B4-BE49-F238E27FC236}">
                <a16:creationId xmlns:a16="http://schemas.microsoft.com/office/drawing/2014/main" id="{CACA2C5C-8B1E-D503-826A-A234A3FC24B2}"/>
              </a:ext>
            </a:extLst>
          </p:cNvPr>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76351" y="2762253"/>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Oval 59">
            <a:hlinkHover r:id="" action="ppaction://noaction" highlightClick="1">
              <a:snd r:embed="rId13" name="cached_combo42.wav"/>
            </a:hlinkHover>
            <a:extLst>
              <a:ext uri="{FF2B5EF4-FFF2-40B4-BE49-F238E27FC236}">
                <a16:creationId xmlns:a16="http://schemas.microsoft.com/office/drawing/2014/main" id="{DE316731-3270-E4FD-9E97-FC68BB3526DD}"/>
              </a:ext>
            </a:extLst>
          </p:cNvPr>
          <p:cNvSpPr>
            <a:spLocks noChangeArrowheads="1"/>
          </p:cNvSpPr>
          <p:nvPr/>
        </p:nvSpPr>
        <p:spPr bwMode="auto">
          <a:xfrm>
            <a:off x="1352553" y="283533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5" tIns="34227" rIns="68415" bIns="34227" anchor="ctr"/>
          <a:lstStyle/>
          <a:p>
            <a:pPr marL="0" marR="0" lvl="0" indent="0" algn="l" defTabSz="1216047" rtl="0" eaLnBrk="1" fontAlgn="auto" latinLnBrk="0" hangingPunct="1">
              <a:lnSpc>
                <a:spcPct val="100000"/>
              </a:lnSpc>
              <a:spcBef>
                <a:spcPts val="0"/>
              </a:spcBef>
              <a:spcAft>
                <a:spcPts val="0"/>
              </a:spcAft>
              <a:buClrTx/>
              <a:buSzTx/>
              <a:buFontTx/>
              <a:buNone/>
              <a:tabLst/>
              <a:defRPr/>
            </a:pPr>
            <a:endParaRPr kumimoji="0" lang="en-US" altLang="en-US" sz="15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134" name="WordArt 226">
            <a:extLst>
              <a:ext uri="{FF2B5EF4-FFF2-40B4-BE49-F238E27FC236}">
                <a16:creationId xmlns:a16="http://schemas.microsoft.com/office/drawing/2014/main" id="{46814492-4CDC-B69D-631D-4DD38CC4533F}"/>
              </a:ext>
            </a:extLst>
          </p:cNvPr>
          <p:cNvSpPr>
            <a:spLocks noChangeArrowheads="1" noChangeShapeType="1" noTextEdit="1"/>
          </p:cNvSpPr>
          <p:nvPr/>
        </p:nvSpPr>
        <p:spPr bwMode="auto">
          <a:xfrm>
            <a:off x="1558946" y="2948030"/>
            <a:ext cx="460375" cy="387351"/>
          </a:xfrm>
          <a:prstGeom prst="rect">
            <a:avLst/>
          </a:prstGeom>
        </p:spPr>
        <p:txBody>
          <a:bodyPr wrap="none" lIns="68415" tIns="34227" rIns="68415" bIns="34227" numCol="1" fromWordArt="1">
            <a:prstTxWarp prst="textInflate">
              <a:avLst>
                <a:gd name="adj" fmla="val 13634"/>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dirty="0">
                <a:ln w="9525">
                  <a:solidFill>
                    <a:srgbClr val="FFFF00"/>
                  </a:solidFill>
                  <a:round/>
                  <a:headEnd/>
                  <a:tailEnd/>
                </a:ln>
                <a:solidFill>
                  <a:srgbClr val="FFFF00"/>
                </a:solidFill>
                <a:effectLst/>
                <a:uLnTx/>
                <a:uFillTx/>
                <a:latin typeface=".VnAvant" panose="020B7200000000000000" pitchFamily="34" charset="0"/>
                <a:ea typeface="+mn-ea"/>
                <a:cs typeface="Times New Roman" panose="02020603050405020304" pitchFamily="18" charset="0"/>
              </a:rPr>
              <a:t>A</a:t>
            </a:r>
          </a:p>
        </p:txBody>
      </p:sp>
      <p:sp>
        <p:nvSpPr>
          <p:cNvPr id="135" name="AutoShape 51">
            <a:extLst>
              <a:ext uri="{FF2B5EF4-FFF2-40B4-BE49-F238E27FC236}">
                <a16:creationId xmlns:a16="http://schemas.microsoft.com/office/drawing/2014/main" id="{C7E74F2A-F630-9D33-7C30-A9B121052414}"/>
              </a:ext>
            </a:extLst>
          </p:cNvPr>
          <p:cNvSpPr>
            <a:spLocks noChangeArrowheads="1"/>
          </p:cNvSpPr>
          <p:nvPr/>
        </p:nvSpPr>
        <p:spPr bwMode="auto">
          <a:xfrm>
            <a:off x="2378075" y="5583241"/>
            <a:ext cx="7008812" cy="760412"/>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5" tIns="34227" rIns="68415" bIns="34227" anchor="ctr"/>
          <a:lstStyle/>
          <a:p>
            <a:pPr marL="0" marR="0" lvl="0" indent="0" algn="ctr" defTabSz="1216047" rtl="0" eaLnBrk="1" fontAlgn="auto" latinLnBrk="0" hangingPunct="1">
              <a:lnSpc>
                <a:spcPct val="100000"/>
              </a:lnSpc>
              <a:spcBef>
                <a:spcPts val="0"/>
              </a:spcBef>
              <a:spcAft>
                <a:spcPts val="0"/>
              </a:spcAft>
              <a:buClrTx/>
              <a:buSzTx/>
              <a:buFontTx/>
              <a:buNone/>
              <a:tabLst/>
              <a:defRPr/>
            </a:pPr>
            <a:r>
              <a:rPr lang="en-US" altLang="en-US" sz="3300" b="1">
                <a:solidFill>
                  <a:prstClr val="black"/>
                </a:solidFill>
                <a:latin typeface="Times New Roman" pitchFamily="18" charset="0"/>
                <a:cs typeface="Times New Roman" pitchFamily="18" charset="0"/>
              </a:rPr>
              <a:t>2469</a:t>
            </a:r>
            <a:endParaRPr kumimoji="0" lang="en-US" altLang="en-US" sz="33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36" name="Picture 37" descr="Blue_chapterlist">
            <a:extLst>
              <a:ext uri="{FF2B5EF4-FFF2-40B4-BE49-F238E27FC236}">
                <a16:creationId xmlns:a16="http://schemas.microsoft.com/office/drawing/2014/main" id="{09EFDB1C-E5B7-74B2-CEB1-698E0393D9DC}"/>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300" y="5884882"/>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39" descr="Classicmode">
            <a:extLst>
              <a:ext uri="{FF2B5EF4-FFF2-40B4-BE49-F238E27FC236}">
                <a16:creationId xmlns:a16="http://schemas.microsoft.com/office/drawing/2014/main" id="{D731A662-C79B-0647-3A43-740CDC5CB804}"/>
              </a:ext>
            </a:extLst>
          </p:cNvPr>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68466" y="5562600"/>
            <a:ext cx="150177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Oval 59">
            <a:hlinkHover r:id="" action="ppaction://noaction" highlightClick="1">
              <a:snd r:embed="rId13" name="cached_combo42.wav"/>
            </a:hlinkHover>
            <a:extLst>
              <a:ext uri="{FF2B5EF4-FFF2-40B4-BE49-F238E27FC236}">
                <a16:creationId xmlns:a16="http://schemas.microsoft.com/office/drawing/2014/main" id="{BDB2D5EB-67BD-E4BF-F827-28AEB7D5DDF9}"/>
              </a:ext>
            </a:extLst>
          </p:cNvPr>
          <p:cNvSpPr>
            <a:spLocks noChangeArrowheads="1"/>
          </p:cNvSpPr>
          <p:nvPr/>
        </p:nvSpPr>
        <p:spPr bwMode="auto">
          <a:xfrm>
            <a:off x="1306515" y="573093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5" tIns="34227" rIns="68415" bIns="34227" anchor="ctr"/>
          <a:lstStyle/>
          <a:p>
            <a:pPr marL="0" marR="0" lvl="0" indent="0" algn="l" defTabSz="1216047" rtl="0" eaLnBrk="1" fontAlgn="auto" latinLnBrk="0" hangingPunct="1">
              <a:lnSpc>
                <a:spcPct val="100000"/>
              </a:lnSpc>
              <a:spcBef>
                <a:spcPts val="0"/>
              </a:spcBef>
              <a:spcAft>
                <a:spcPts val="0"/>
              </a:spcAft>
              <a:buClrTx/>
              <a:buSzTx/>
              <a:buFontTx/>
              <a:buNone/>
              <a:tabLst/>
              <a:defRPr/>
            </a:pPr>
            <a:endParaRPr kumimoji="0" lang="en-US" altLang="en-US" sz="15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139" name="WordArt 226">
            <a:extLst>
              <a:ext uri="{FF2B5EF4-FFF2-40B4-BE49-F238E27FC236}">
                <a16:creationId xmlns:a16="http://schemas.microsoft.com/office/drawing/2014/main" id="{B31A3AD5-B3D1-B383-25CA-5EB90198C623}"/>
              </a:ext>
            </a:extLst>
          </p:cNvPr>
          <p:cNvSpPr>
            <a:spLocks noChangeArrowheads="1" noChangeShapeType="1" noTextEdit="1"/>
          </p:cNvSpPr>
          <p:nvPr/>
        </p:nvSpPr>
        <p:spPr bwMode="auto">
          <a:xfrm>
            <a:off x="1566916" y="5770604"/>
            <a:ext cx="460375" cy="387351"/>
          </a:xfrm>
          <a:prstGeom prst="rect">
            <a:avLst/>
          </a:prstGeom>
        </p:spPr>
        <p:txBody>
          <a:bodyPr wrap="none" lIns="68415" tIns="34227" rIns="68415" bIns="34227" numCol="1" fromWordArt="1">
            <a:prstTxWarp prst="textInflate">
              <a:avLst>
                <a:gd name="adj" fmla="val 13634"/>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dirty="0">
                <a:ln w="9525">
                  <a:solidFill>
                    <a:srgbClr val="FFFF00"/>
                  </a:solidFill>
                  <a:round/>
                  <a:headEnd/>
                  <a:tailEnd/>
                </a:ln>
                <a:solidFill>
                  <a:srgbClr val="FFFF00"/>
                </a:solidFill>
                <a:effectLst/>
                <a:uLnTx/>
                <a:uFillTx/>
                <a:latin typeface=".VnAvant" panose="020B7200000000000000" pitchFamily="34" charset="0"/>
                <a:ea typeface="+mn-ea"/>
                <a:cs typeface="+mn-cs"/>
              </a:rPr>
              <a:t>c</a:t>
            </a:r>
          </a:p>
        </p:txBody>
      </p:sp>
      <p:sp>
        <p:nvSpPr>
          <p:cNvPr id="140" name="AutoShape 51">
            <a:extLst>
              <a:ext uri="{FF2B5EF4-FFF2-40B4-BE49-F238E27FC236}">
                <a16:creationId xmlns:a16="http://schemas.microsoft.com/office/drawing/2014/main" id="{0E79A357-A49B-F7A2-749A-F373DF425273}"/>
              </a:ext>
            </a:extLst>
          </p:cNvPr>
          <p:cNvSpPr>
            <a:spLocks noChangeArrowheads="1"/>
          </p:cNvSpPr>
          <p:nvPr/>
        </p:nvSpPr>
        <p:spPr bwMode="auto">
          <a:xfrm>
            <a:off x="2378091" y="4252916"/>
            <a:ext cx="6971211" cy="76041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wrap="none" lIns="68415" tIns="34227" rIns="68415" bIns="34227" anchor="ctr"/>
          <a:lstStyle/>
          <a:p>
            <a:pPr marL="0" marR="0" lvl="0" indent="0" algn="ctr" defTabSz="1216047" rtl="0" eaLnBrk="1" fontAlgn="auto" latinLnBrk="0" hangingPunct="1">
              <a:lnSpc>
                <a:spcPct val="100000"/>
              </a:lnSpc>
              <a:spcBef>
                <a:spcPts val="0"/>
              </a:spcBef>
              <a:spcAft>
                <a:spcPts val="0"/>
              </a:spcAft>
              <a:buClrTx/>
              <a:buSzTx/>
              <a:buFontTx/>
              <a:buNone/>
              <a:tabLst/>
              <a:defRPr/>
            </a:pPr>
            <a:r>
              <a:rPr lang="en-US" altLang="en-US" sz="3300" b="1" dirty="0">
                <a:solidFill>
                  <a:prstClr val="black"/>
                </a:solidFill>
                <a:latin typeface="Times New Roman" pitchFamily="18" charset="0"/>
                <a:cs typeface="Times New Roman" pitchFamily="18" charset="0"/>
              </a:rPr>
              <a:t>2457</a:t>
            </a:r>
            <a:endParaRPr kumimoji="0" lang="en-US" altLang="en-US" sz="33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41" name="Picture 37" descr="Blue_chapterlist">
            <a:extLst>
              <a:ext uri="{FF2B5EF4-FFF2-40B4-BE49-F238E27FC236}">
                <a16:creationId xmlns:a16="http://schemas.microsoft.com/office/drawing/2014/main" id="{7561F142-D15B-5CE0-1521-655AE66A5B03}"/>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800" y="4478392"/>
            <a:ext cx="593725" cy="35083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Picture 39" descr="Classicmode">
            <a:extLst>
              <a:ext uri="{FF2B5EF4-FFF2-40B4-BE49-F238E27FC236}">
                <a16:creationId xmlns:a16="http://schemas.microsoft.com/office/drawing/2014/main" id="{260EB435-3359-0175-EA4F-583B4425697D}"/>
              </a:ext>
            </a:extLst>
          </p:cNvPr>
          <p:cNvPicPr>
            <a:picLocks noChangeAspect="1" noChangeArrowheads="1"/>
          </p:cNvPicPr>
          <p:nvPr/>
        </p:nvPicPr>
        <p:blipFill>
          <a:blip r:embed="rId12"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25551" y="4252914"/>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Oval 59">
            <a:hlinkHover r:id="" action="ppaction://noaction" highlightClick="1">
              <a:snd r:embed="rId13" name="cached_combo42.wav"/>
            </a:hlinkHover>
            <a:extLst>
              <a:ext uri="{FF2B5EF4-FFF2-40B4-BE49-F238E27FC236}">
                <a16:creationId xmlns:a16="http://schemas.microsoft.com/office/drawing/2014/main" id="{80076C88-FDC2-8F0A-1D8E-48FBD7B3FFF4}"/>
              </a:ext>
            </a:extLst>
          </p:cNvPr>
          <p:cNvSpPr>
            <a:spLocks noChangeArrowheads="1"/>
          </p:cNvSpPr>
          <p:nvPr/>
        </p:nvSpPr>
        <p:spPr bwMode="auto">
          <a:xfrm>
            <a:off x="1257301" y="434663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415" tIns="34227" rIns="68415" bIns="34227" anchor="ctr"/>
          <a:lstStyle/>
          <a:p>
            <a:pPr marL="0" marR="0" lvl="0" indent="0" algn="l" defTabSz="1216047" rtl="0" eaLnBrk="1" fontAlgn="auto" latinLnBrk="0" hangingPunct="1">
              <a:lnSpc>
                <a:spcPct val="100000"/>
              </a:lnSpc>
              <a:spcBef>
                <a:spcPts val="0"/>
              </a:spcBef>
              <a:spcAft>
                <a:spcPts val="0"/>
              </a:spcAft>
              <a:buClrTx/>
              <a:buSzTx/>
              <a:buFontTx/>
              <a:buNone/>
              <a:tabLst/>
              <a:defRPr/>
            </a:pPr>
            <a:endParaRPr kumimoji="0" lang="en-US" altLang="en-US" sz="15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144" name="WordArt 226">
            <a:extLst>
              <a:ext uri="{FF2B5EF4-FFF2-40B4-BE49-F238E27FC236}">
                <a16:creationId xmlns:a16="http://schemas.microsoft.com/office/drawing/2014/main" id="{C894F262-8545-3E5A-AB12-5C4B3905361C}"/>
              </a:ext>
            </a:extLst>
          </p:cNvPr>
          <p:cNvSpPr>
            <a:spLocks noChangeArrowheads="1" noChangeShapeType="1" noTextEdit="1"/>
          </p:cNvSpPr>
          <p:nvPr/>
        </p:nvSpPr>
        <p:spPr bwMode="auto">
          <a:xfrm>
            <a:off x="1558946" y="4419641"/>
            <a:ext cx="515918" cy="387351"/>
          </a:xfrm>
          <a:prstGeom prst="rect">
            <a:avLst/>
          </a:prstGeom>
        </p:spPr>
        <p:txBody>
          <a:bodyPr wrap="none" lIns="68415" tIns="34227" rIns="68415" bIns="34227" numCol="1" fromWordArt="1">
            <a:prstTxWarp prst="textInflate">
              <a:avLst>
                <a:gd name="adj" fmla="val 13634"/>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dirty="0">
                <a:ln w="9525">
                  <a:solidFill>
                    <a:srgbClr val="FFFF00"/>
                  </a:solidFill>
                  <a:round/>
                  <a:headEnd/>
                  <a:tailEnd/>
                </a:ln>
                <a:solidFill>
                  <a:srgbClr val="FFFF00"/>
                </a:solidFill>
                <a:effectLst/>
                <a:uLnTx/>
                <a:uFillTx/>
                <a:latin typeface=".VnAvant" panose="020B7200000000000000" pitchFamily="34" charset="0"/>
                <a:ea typeface="+mn-ea"/>
                <a:cs typeface="+mn-cs"/>
              </a:rPr>
              <a:t>B</a:t>
            </a:r>
          </a:p>
        </p:txBody>
      </p:sp>
      <p:sp>
        <p:nvSpPr>
          <p:cNvPr id="145" name="AutoShape 27">
            <a:extLst>
              <a:ext uri="{FF2B5EF4-FFF2-40B4-BE49-F238E27FC236}">
                <a16:creationId xmlns:a16="http://schemas.microsoft.com/office/drawing/2014/main" id="{89892EF7-5A09-EDD3-E6C1-305B3E8B11AC}"/>
              </a:ext>
            </a:extLst>
          </p:cNvPr>
          <p:cNvSpPr>
            <a:spLocks noChangeArrowheads="1"/>
          </p:cNvSpPr>
          <p:nvPr/>
        </p:nvSpPr>
        <p:spPr bwMode="auto">
          <a:xfrm>
            <a:off x="895352" y="1292227"/>
            <a:ext cx="1543051" cy="1358900"/>
          </a:xfrm>
          <a:prstGeom prst="sun">
            <a:avLst>
              <a:gd name="adj" fmla="val 19880"/>
            </a:avLst>
          </a:prstGeom>
          <a:solidFill>
            <a:schemeClr val="accent1"/>
          </a:solidFill>
          <a:ln w="9525">
            <a:solidFill>
              <a:schemeClr val="tx1"/>
            </a:solidFill>
            <a:miter lim="800000"/>
            <a:headEnd/>
            <a:tailEnd/>
          </a:ln>
        </p:spPr>
        <p:txBody>
          <a:bodyPr wrap="none" lIns="68415" tIns="34227" rIns="68415" bIns="34227" anchor="ctr"/>
          <a:lstStyle/>
          <a:p>
            <a:pPr marL="0" marR="0" lvl="0" indent="0" algn="l" defTabSz="1216047" rtl="0" eaLnBrk="1" fontAlgn="auto" latinLnBrk="0" hangingPunct="1">
              <a:lnSpc>
                <a:spcPct val="100000"/>
              </a:lnSpc>
              <a:spcBef>
                <a:spcPts val="0"/>
              </a:spcBef>
              <a:spcAft>
                <a:spcPts val="0"/>
              </a:spcAft>
              <a:buClrTx/>
              <a:buSzTx/>
              <a:buFontTx/>
              <a:buNone/>
              <a:tabLst/>
              <a:defRPr/>
            </a:pPr>
            <a:endParaRPr kumimoji="0" lang="en-US" alt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146" name="WordArt 28">
            <a:extLst>
              <a:ext uri="{FF2B5EF4-FFF2-40B4-BE49-F238E27FC236}">
                <a16:creationId xmlns:a16="http://schemas.microsoft.com/office/drawing/2014/main" id="{B898D093-D0D4-EC5A-761A-E81C7547B5C0}"/>
              </a:ext>
            </a:extLst>
          </p:cNvPr>
          <p:cNvSpPr>
            <a:spLocks noChangeArrowheads="1" noChangeShapeType="1" noTextEdit="1"/>
          </p:cNvSpPr>
          <p:nvPr/>
        </p:nvSpPr>
        <p:spPr bwMode="auto">
          <a:xfrm>
            <a:off x="1366871" y="1687515"/>
            <a:ext cx="757207" cy="582612"/>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Times New Roman"/>
                <a:ea typeface="+mn-ea"/>
                <a:cs typeface="Times New Roman"/>
              </a:rPr>
              <a:t>Câu</a:t>
            </a:r>
            <a:r>
              <a:rPr kumimoji="0" lang="en-US" sz="27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a:ea typeface="+mn-ea"/>
                <a:cs typeface="Times New Roman"/>
              </a:rPr>
              <a:t> 2</a:t>
            </a:r>
          </a:p>
        </p:txBody>
      </p:sp>
      <p:pic>
        <p:nvPicPr>
          <p:cNvPr id="147" name="Picture 29" descr="Picture1">
            <a:extLst>
              <a:ext uri="{FF2B5EF4-FFF2-40B4-BE49-F238E27FC236}">
                <a16:creationId xmlns:a16="http://schemas.microsoft.com/office/drawing/2014/main" id="{DCFCE6FD-324A-1E0A-92B4-EB4F3E76E423}"/>
              </a:ext>
            </a:extLst>
          </p:cNvPr>
          <p:cNvPicPr>
            <a:picLocks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19202" y="858881"/>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WordArt 38">
            <a:extLst>
              <a:ext uri="{FF2B5EF4-FFF2-40B4-BE49-F238E27FC236}">
                <a16:creationId xmlns:a16="http://schemas.microsoft.com/office/drawing/2014/main" id="{C8EDA150-4714-0D4C-6561-C4DE8F219C2B}"/>
              </a:ext>
            </a:extLst>
          </p:cNvPr>
          <p:cNvSpPr>
            <a:spLocks noChangeArrowheads="1" noChangeShapeType="1" noTextEdit="1"/>
          </p:cNvSpPr>
          <p:nvPr/>
        </p:nvSpPr>
        <p:spPr bwMode="auto">
          <a:xfrm>
            <a:off x="10369683" y="3501458"/>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149" name="WordArt 39">
            <a:extLst>
              <a:ext uri="{FF2B5EF4-FFF2-40B4-BE49-F238E27FC236}">
                <a16:creationId xmlns:a16="http://schemas.microsoft.com/office/drawing/2014/main" id="{40D88E34-156C-4B2D-FEA6-96587E9E528F}"/>
              </a:ext>
            </a:extLst>
          </p:cNvPr>
          <p:cNvSpPr>
            <a:spLocks noChangeArrowheads="1" noChangeShapeType="1" noTextEdit="1"/>
          </p:cNvSpPr>
          <p:nvPr/>
        </p:nvSpPr>
        <p:spPr bwMode="auto">
          <a:xfrm>
            <a:off x="10440693" y="3494672"/>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150" name="WordArt 40">
            <a:extLst>
              <a:ext uri="{FF2B5EF4-FFF2-40B4-BE49-F238E27FC236}">
                <a16:creationId xmlns:a16="http://schemas.microsoft.com/office/drawing/2014/main" id="{1B6658AA-78E0-D2E0-76EA-9C1050BB16CB}"/>
              </a:ext>
            </a:extLst>
          </p:cNvPr>
          <p:cNvSpPr>
            <a:spLocks noChangeArrowheads="1" noChangeShapeType="1" noTextEdit="1"/>
          </p:cNvSpPr>
          <p:nvPr/>
        </p:nvSpPr>
        <p:spPr bwMode="auto">
          <a:xfrm>
            <a:off x="10342601" y="3511577"/>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51" name="WordArt 41">
            <a:extLst>
              <a:ext uri="{FF2B5EF4-FFF2-40B4-BE49-F238E27FC236}">
                <a16:creationId xmlns:a16="http://schemas.microsoft.com/office/drawing/2014/main" id="{0A19EA8F-7D98-E101-5A29-24DE7F7978DA}"/>
              </a:ext>
            </a:extLst>
          </p:cNvPr>
          <p:cNvSpPr>
            <a:spLocks noChangeArrowheads="1" noChangeShapeType="1" noTextEdit="1"/>
          </p:cNvSpPr>
          <p:nvPr/>
        </p:nvSpPr>
        <p:spPr bwMode="auto">
          <a:xfrm>
            <a:off x="10421785" y="3476810"/>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52" name="WordArt 42">
            <a:extLst>
              <a:ext uri="{FF2B5EF4-FFF2-40B4-BE49-F238E27FC236}">
                <a16:creationId xmlns:a16="http://schemas.microsoft.com/office/drawing/2014/main" id="{4EACDA38-4E61-70E4-CD34-A0A41A885646}"/>
              </a:ext>
            </a:extLst>
          </p:cNvPr>
          <p:cNvSpPr>
            <a:spLocks noChangeArrowheads="1" noChangeShapeType="1" noTextEdit="1"/>
          </p:cNvSpPr>
          <p:nvPr/>
        </p:nvSpPr>
        <p:spPr bwMode="auto">
          <a:xfrm>
            <a:off x="10313031" y="3480362"/>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53" name="WordArt 43">
            <a:extLst>
              <a:ext uri="{FF2B5EF4-FFF2-40B4-BE49-F238E27FC236}">
                <a16:creationId xmlns:a16="http://schemas.microsoft.com/office/drawing/2014/main" id="{C9FBF139-BB1C-E1ED-54EA-B416B4B2E37F}"/>
              </a:ext>
            </a:extLst>
          </p:cNvPr>
          <p:cNvSpPr>
            <a:spLocks noChangeArrowheads="1" noChangeShapeType="1" noTextEdit="1"/>
          </p:cNvSpPr>
          <p:nvPr/>
        </p:nvSpPr>
        <p:spPr bwMode="auto">
          <a:xfrm>
            <a:off x="10322413" y="3399052"/>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154" name="WordArt 44">
            <a:extLst>
              <a:ext uri="{FF2B5EF4-FFF2-40B4-BE49-F238E27FC236}">
                <a16:creationId xmlns:a16="http://schemas.microsoft.com/office/drawing/2014/main" id="{00949E9C-4D73-3785-80AD-B2AA918AA1ED}"/>
              </a:ext>
            </a:extLst>
          </p:cNvPr>
          <p:cNvSpPr>
            <a:spLocks noChangeArrowheads="1" noChangeShapeType="1" noTextEdit="1"/>
          </p:cNvSpPr>
          <p:nvPr/>
        </p:nvSpPr>
        <p:spPr bwMode="auto">
          <a:xfrm>
            <a:off x="10202781" y="3511577"/>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155" name="WordArt 45">
            <a:extLst>
              <a:ext uri="{FF2B5EF4-FFF2-40B4-BE49-F238E27FC236}">
                <a16:creationId xmlns:a16="http://schemas.microsoft.com/office/drawing/2014/main" id="{4678E4E9-0703-1747-F88B-A91E16B54467}"/>
              </a:ext>
            </a:extLst>
          </p:cNvPr>
          <p:cNvSpPr>
            <a:spLocks noChangeArrowheads="1" noChangeShapeType="1" noTextEdit="1"/>
          </p:cNvSpPr>
          <p:nvPr/>
        </p:nvSpPr>
        <p:spPr bwMode="auto">
          <a:xfrm>
            <a:off x="10322413" y="3554131"/>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sp>
        <p:nvSpPr>
          <p:cNvPr id="156" name="WordArt 46">
            <a:extLst>
              <a:ext uri="{FF2B5EF4-FFF2-40B4-BE49-F238E27FC236}">
                <a16:creationId xmlns:a16="http://schemas.microsoft.com/office/drawing/2014/main" id="{AFD370E9-9357-D5AD-4846-0822020265DE}"/>
              </a:ext>
            </a:extLst>
          </p:cNvPr>
          <p:cNvSpPr>
            <a:spLocks noChangeArrowheads="1" noChangeShapeType="1" noTextEdit="1"/>
          </p:cNvSpPr>
          <p:nvPr/>
        </p:nvSpPr>
        <p:spPr bwMode="auto">
          <a:xfrm>
            <a:off x="10322413" y="3552780"/>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8</a:t>
            </a:r>
          </a:p>
        </p:txBody>
      </p:sp>
      <p:sp>
        <p:nvSpPr>
          <p:cNvPr id="157" name="WordArt 47">
            <a:extLst>
              <a:ext uri="{FF2B5EF4-FFF2-40B4-BE49-F238E27FC236}">
                <a16:creationId xmlns:a16="http://schemas.microsoft.com/office/drawing/2014/main" id="{75FD0839-8011-49CA-3826-AFCD6A211089}"/>
              </a:ext>
            </a:extLst>
          </p:cNvPr>
          <p:cNvSpPr>
            <a:spLocks noChangeArrowheads="1" noChangeShapeType="1" noTextEdit="1"/>
          </p:cNvSpPr>
          <p:nvPr/>
        </p:nvSpPr>
        <p:spPr bwMode="auto">
          <a:xfrm>
            <a:off x="10350633" y="3618242"/>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9</a:t>
            </a:r>
          </a:p>
        </p:txBody>
      </p:sp>
      <p:sp>
        <p:nvSpPr>
          <p:cNvPr id="158" name="WordArt 48">
            <a:extLst>
              <a:ext uri="{FF2B5EF4-FFF2-40B4-BE49-F238E27FC236}">
                <a16:creationId xmlns:a16="http://schemas.microsoft.com/office/drawing/2014/main" id="{8E797506-3852-FB92-18B9-C9349A328D1E}"/>
              </a:ext>
            </a:extLst>
          </p:cNvPr>
          <p:cNvSpPr>
            <a:spLocks noChangeArrowheads="1" noChangeShapeType="1" noTextEdit="1"/>
          </p:cNvSpPr>
          <p:nvPr/>
        </p:nvSpPr>
        <p:spPr bwMode="auto">
          <a:xfrm>
            <a:off x="10331584" y="3526706"/>
            <a:ext cx="603880" cy="742951"/>
          </a:xfrm>
          <a:prstGeom prst="rect">
            <a:avLst/>
          </a:prstGeom>
        </p:spPr>
        <p:txBody>
          <a:bodyPr wrap="none" lIns="68415" tIns="34227" rIns="68415" bIns="34227" numCol="1"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10</a:t>
            </a:r>
          </a:p>
        </p:txBody>
      </p:sp>
      <p:grpSp>
        <p:nvGrpSpPr>
          <p:cNvPr id="159" name="Group 49">
            <a:extLst>
              <a:ext uri="{FF2B5EF4-FFF2-40B4-BE49-F238E27FC236}">
                <a16:creationId xmlns:a16="http://schemas.microsoft.com/office/drawing/2014/main" id="{FDCAF10C-1298-9F79-F995-3A627058A46B}"/>
              </a:ext>
            </a:extLst>
          </p:cNvPr>
          <p:cNvGrpSpPr>
            <a:grpSpLocks/>
          </p:cNvGrpSpPr>
          <p:nvPr/>
        </p:nvGrpSpPr>
        <p:grpSpPr bwMode="auto">
          <a:xfrm>
            <a:off x="9696448" y="2515844"/>
            <a:ext cx="1752600" cy="1524000"/>
            <a:chOff x="5277" y="3106"/>
            <a:chExt cx="1104" cy="1104"/>
          </a:xfrm>
        </p:grpSpPr>
        <p:sp>
          <p:nvSpPr>
            <p:cNvPr id="160" name="AutoShape 50">
              <a:extLst>
                <a:ext uri="{FF2B5EF4-FFF2-40B4-BE49-F238E27FC236}">
                  <a16:creationId xmlns:a16="http://schemas.microsoft.com/office/drawing/2014/main" id="{EB075E18-69B4-50C3-5915-AE04E82D01EE}"/>
                </a:ext>
              </a:extLst>
            </p:cNvPr>
            <p:cNvSpPr>
              <a:spLocks noChangeArrowheads="1"/>
            </p:cNvSpPr>
            <p:nvPr/>
          </p:nvSpPr>
          <p:spPr bwMode="auto">
            <a:xfrm>
              <a:off x="5277" y="310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1216047" rtl="0" eaLnBrk="1" fontAlgn="auto" latinLnBrk="0" hangingPunct="1">
                <a:lnSpc>
                  <a:spcPct val="100000"/>
                </a:lnSpc>
                <a:spcBef>
                  <a:spcPts val="0"/>
                </a:spcBef>
                <a:spcAft>
                  <a:spcPts val="0"/>
                </a:spcAft>
                <a:buClrTx/>
                <a:buSzTx/>
                <a:buFontTx/>
                <a:buNone/>
                <a:tabLst/>
                <a:defRPr/>
              </a:pPr>
              <a:endParaRPr kumimoji="0" lang="en-US" altLang="en-US" sz="45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61" name="WordArt 51">
              <a:extLst>
                <a:ext uri="{FF2B5EF4-FFF2-40B4-BE49-F238E27FC236}">
                  <a16:creationId xmlns:a16="http://schemas.microsoft.com/office/drawing/2014/main" id="{F385F717-BA31-BDE7-9B2E-9310D8851934}"/>
                </a:ext>
              </a:extLst>
            </p:cNvPr>
            <p:cNvSpPr>
              <a:spLocks noChangeArrowheads="1" noChangeShapeType="1" noTextEdit="1"/>
            </p:cNvSpPr>
            <p:nvPr/>
          </p:nvSpPr>
          <p:spPr bwMode="auto">
            <a:xfrm>
              <a:off x="5555" y="3347"/>
              <a:ext cx="672" cy="576"/>
            </a:xfrm>
            <a:prstGeom prst="rect">
              <a:avLst/>
            </a:prstGeom>
          </p:spPr>
          <p:txBody>
            <a:bodyPr wrap="none" fromWordArt="1">
              <a:prstTxWarp prst="textPlain">
                <a:avLst>
                  <a:gd name="adj" fmla="val 50000"/>
                </a:avLst>
              </a:prstTxWarp>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27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27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27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27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62" name="Rectangle 161">
            <a:extLst>
              <a:ext uri="{FF2B5EF4-FFF2-40B4-BE49-F238E27FC236}">
                <a16:creationId xmlns:a16="http://schemas.microsoft.com/office/drawing/2014/main" id="{F455524F-BFBE-5205-C832-23C21100ADC1}"/>
              </a:ext>
            </a:extLst>
          </p:cNvPr>
          <p:cNvSpPr/>
          <p:nvPr/>
        </p:nvSpPr>
        <p:spPr>
          <a:xfrm>
            <a:off x="1610750" y="83695"/>
            <a:ext cx="8215830" cy="646157"/>
          </a:xfrm>
          <a:prstGeom prst="rect">
            <a:avLst/>
          </a:prstGeom>
          <a:noFill/>
        </p:spPr>
        <p:txBody>
          <a:bodyPr wrap="square" lIns="91214" tIns="45634" rIns="91214" bIns="45634">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121604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solidFill>
                  <a:srgbClr val="FFC000"/>
                </a:solidFill>
                <a:effectLst>
                  <a:outerShdw blurRad="80000" dist="40000" dir="5040000" algn="tl">
                    <a:srgbClr val="000000">
                      <a:alpha val="30000"/>
                    </a:srgbClr>
                  </a:outerShdw>
                </a:effectLst>
                <a:uLnTx/>
                <a:uFillTx/>
                <a:latin typeface="Times New Roman" pitchFamily="18" charset="0"/>
                <a:ea typeface="+mn-ea"/>
                <a:cs typeface="Times New Roman" pitchFamily="18" charset="0"/>
              </a:rPr>
              <a:t>TRÒ CHƠI RUNG CHUÔNG VÀNG</a:t>
            </a:r>
          </a:p>
        </p:txBody>
      </p:sp>
    </p:spTree>
    <p:extLst>
      <p:ext uri="{BB962C8B-B14F-4D97-AF65-F5344CB8AC3E}">
        <p14:creationId xmlns:p14="http://schemas.microsoft.com/office/powerpoint/2010/main" val="253905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5" fill="hold"/>
                                        <p:tgtEl>
                                          <p:spTgt spid="9"/>
                                        </p:tgtEl>
                                      </p:cBhvr>
                                    </p:cmd>
                                  </p:childTnLst>
                                </p:cTn>
                              </p:par>
                            </p:childTnLst>
                          </p:cTn>
                        </p:par>
                        <p:par>
                          <p:cTn id="7" fill="hold">
                            <p:stCondLst>
                              <p:cond delay="1965"/>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45"/>
                                        </p:tgtEl>
                                        <p:attrNameLst>
                                          <p:attrName>style.visibility</p:attrName>
                                        </p:attrNameLst>
                                      </p:cBhvr>
                                      <p:to>
                                        <p:strVal val="visible"/>
                                      </p:to>
                                    </p:set>
                                    <p:animEffect transition="in" filter="fade">
                                      <p:cBhvr>
                                        <p:cTn id="15" dur="500"/>
                                        <p:tgtEl>
                                          <p:spTgt spid="145"/>
                                        </p:tgtEl>
                                      </p:cBhvr>
                                    </p:animEffect>
                                  </p:childTnLst>
                                  <p:subTnLst>
                                    <p:audio>
                                      <p:cMediaNode>
                                        <p:cTn display="0" masterRel="sameClick">
                                          <p:stCondLst>
                                            <p:cond evt="begin" delay="0">
                                              <p:tn val="13"/>
                                            </p:cond>
                                          </p:stCondLst>
                                          <p:endCondLst>
                                            <p:cond evt="onStopAudio" delay="0">
                                              <p:tgtEl>
                                                <p:sldTgt/>
                                              </p:tgtEl>
                                            </p:cond>
                                          </p:endCondLst>
                                        </p:cTn>
                                        <p:tgtEl>
                                          <p:sndTgt r:embed="rId4" name="Jet Fighter 2-DVDH.wav"/>
                                        </p:tgtEl>
                                      </p:cMediaNode>
                                    </p:audio>
                                  </p:subTnLst>
                                </p:cTn>
                              </p:par>
                              <p:par>
                                <p:cTn id="16" presetID="6" presetClass="entr" presetSubtype="16" fill="hold" grpId="0" nodeType="withEffect">
                                  <p:stCondLst>
                                    <p:cond delay="500"/>
                                  </p:stCondLst>
                                  <p:childTnLst>
                                    <p:set>
                                      <p:cBhvr>
                                        <p:cTn id="17" dur="1" fill="hold">
                                          <p:stCondLst>
                                            <p:cond delay="0"/>
                                          </p:stCondLst>
                                        </p:cTn>
                                        <p:tgtEl>
                                          <p:spTgt spid="146"/>
                                        </p:tgtEl>
                                        <p:attrNameLst>
                                          <p:attrName>style.visibility</p:attrName>
                                        </p:attrNameLst>
                                      </p:cBhvr>
                                      <p:to>
                                        <p:strVal val="visible"/>
                                      </p:to>
                                    </p:set>
                                    <p:animEffect transition="in" filter="circle(in)">
                                      <p:cBhvr>
                                        <p:cTn id="18" dur="500"/>
                                        <p:tgtEl>
                                          <p:spTgt spid="146"/>
                                        </p:tgtEl>
                                      </p:cBhvr>
                                    </p:animEffect>
                                  </p:childTnLst>
                                </p:cTn>
                              </p:par>
                              <p:par>
                                <p:cTn id="19" presetID="8" presetClass="emph" presetSubtype="0" repeatCount="indefinite" fill="hold" grpId="1" nodeType="withEffect">
                                  <p:stCondLst>
                                    <p:cond delay="500"/>
                                  </p:stCondLst>
                                  <p:childTnLst>
                                    <p:animRot by="21600000">
                                      <p:cBhvr>
                                        <p:cTn id="20" dur="1500" fill="hold"/>
                                        <p:tgtEl>
                                          <p:spTgt spid="145"/>
                                        </p:tgtEl>
                                        <p:attrNameLst>
                                          <p:attrName>r</p:attrName>
                                        </p:attrNameLst>
                                      </p:cBhvr>
                                    </p:animRot>
                                  </p:childTnLst>
                                </p:cTn>
                              </p:par>
                              <p:par>
                                <p:cTn id="21" presetID="2" presetClass="entr" presetSubtype="8" fill="hold" grpId="0" nodeType="withEffect">
                                  <p:stCondLst>
                                    <p:cond delay="0"/>
                                  </p:stCondLst>
                                  <p:childTnLst>
                                    <p:set>
                                      <p:cBhvr>
                                        <p:cTn id="22" dur="1" fill="hold">
                                          <p:stCondLst>
                                            <p:cond delay="0"/>
                                          </p:stCondLst>
                                        </p:cTn>
                                        <p:tgtEl>
                                          <p:spTgt spid="129"/>
                                        </p:tgtEl>
                                        <p:attrNameLst>
                                          <p:attrName>style.visibility</p:attrName>
                                        </p:attrNameLst>
                                      </p:cBhvr>
                                      <p:to>
                                        <p:strVal val="visible"/>
                                      </p:to>
                                    </p:set>
                                    <p:anim calcmode="lin" valueType="num">
                                      <p:cBhvr additive="base">
                                        <p:cTn id="23" dur="1000" fill="hold"/>
                                        <p:tgtEl>
                                          <p:spTgt spid="129"/>
                                        </p:tgtEl>
                                        <p:attrNameLst>
                                          <p:attrName>ppt_x</p:attrName>
                                        </p:attrNameLst>
                                      </p:cBhvr>
                                      <p:tavLst>
                                        <p:tav tm="0">
                                          <p:val>
                                            <p:strVal val="0-#ppt_w/2"/>
                                          </p:val>
                                        </p:tav>
                                        <p:tav tm="100000">
                                          <p:val>
                                            <p:strVal val="#ppt_x"/>
                                          </p:val>
                                        </p:tav>
                                      </p:tavLst>
                                    </p:anim>
                                    <p:anim calcmode="lin" valueType="num">
                                      <p:cBhvr additive="base">
                                        <p:cTn id="24" dur="1000" fill="hold"/>
                                        <p:tgtEl>
                                          <p:spTgt spid="129"/>
                                        </p:tgtEl>
                                        <p:attrNameLst>
                                          <p:attrName>ppt_y</p:attrName>
                                        </p:attrNameLst>
                                      </p:cBhvr>
                                      <p:tavLst>
                                        <p:tav tm="0">
                                          <p:val>
                                            <p:strVal val="#ppt_y"/>
                                          </p:val>
                                        </p:tav>
                                        <p:tav tm="100000">
                                          <p:val>
                                            <p:strVal val="#ppt_y"/>
                                          </p:val>
                                        </p:tav>
                                      </p:tavLst>
                                    </p:anim>
                                  </p:childTnLst>
                                </p:cTn>
                              </p:par>
                              <p:par>
                                <p:cTn id="25" presetID="5" presetClass="entr" presetSubtype="10" fill="hold" nodeType="withEffect">
                                  <p:stCondLst>
                                    <p:cond delay="2000"/>
                                  </p:stCondLst>
                                  <p:childTnLst>
                                    <p:set>
                                      <p:cBhvr>
                                        <p:cTn id="26" dur="1" fill="hold">
                                          <p:stCondLst>
                                            <p:cond delay="0"/>
                                          </p:stCondLst>
                                        </p:cTn>
                                        <p:tgtEl>
                                          <p:spTgt spid="131"/>
                                        </p:tgtEl>
                                        <p:attrNameLst>
                                          <p:attrName>style.visibility</p:attrName>
                                        </p:attrNameLst>
                                      </p:cBhvr>
                                      <p:to>
                                        <p:strVal val="visible"/>
                                      </p:to>
                                    </p:set>
                                    <p:animEffect transition="in" filter="checkerboard(across)">
                                      <p:cBhvr>
                                        <p:cTn id="27" dur="500"/>
                                        <p:tgtEl>
                                          <p:spTgt spid="131"/>
                                        </p:tgtEl>
                                      </p:cBhvr>
                                    </p:animEffect>
                                  </p:childTnLst>
                                </p:cTn>
                              </p:par>
                              <p:par>
                                <p:cTn id="28" presetID="5" presetClass="entr" presetSubtype="10" fill="hold" nodeType="withEffect">
                                  <p:stCondLst>
                                    <p:cond delay="2000"/>
                                  </p:stCondLst>
                                  <p:childTnLst>
                                    <p:set>
                                      <p:cBhvr>
                                        <p:cTn id="29" dur="1" fill="hold">
                                          <p:stCondLst>
                                            <p:cond delay="0"/>
                                          </p:stCondLst>
                                        </p:cTn>
                                        <p:tgtEl>
                                          <p:spTgt spid="132"/>
                                        </p:tgtEl>
                                        <p:attrNameLst>
                                          <p:attrName>style.visibility</p:attrName>
                                        </p:attrNameLst>
                                      </p:cBhvr>
                                      <p:to>
                                        <p:strVal val="visible"/>
                                      </p:to>
                                    </p:set>
                                    <p:animEffect transition="in" filter="checkerboard(across)">
                                      <p:cBhvr>
                                        <p:cTn id="30" dur="500"/>
                                        <p:tgtEl>
                                          <p:spTgt spid="132"/>
                                        </p:tgtEl>
                                      </p:cBhvr>
                                    </p:animEffect>
                                  </p:childTnLst>
                                  <p:subTnLst>
                                    <p:audio>
                                      <p:cMediaNode>
                                        <p:cTn display="0" masterRel="sameClick">
                                          <p:stCondLst>
                                            <p:cond evt="begin" delay="0">
                                              <p:tn val="28"/>
                                            </p:cond>
                                          </p:stCondLst>
                                          <p:endCondLst>
                                            <p:cond evt="onStopAudio" delay="0">
                                              <p:tgtEl>
                                                <p:sldTgt/>
                                              </p:tgtEl>
                                            </p:cond>
                                          </p:endCondLst>
                                        </p:cTn>
                                        <p:tgtEl>
                                          <p:sndTgt r:embed="rId5" name="Chimes 3-CL (2).wav"/>
                                        </p:tgtEl>
                                      </p:cMediaNode>
                                    </p:audio>
                                  </p:subTnLst>
                                </p:cTn>
                              </p:par>
                              <p:par>
                                <p:cTn id="31" presetID="5" presetClass="entr" presetSubtype="10" fill="hold" grpId="0" nodeType="withEffect">
                                  <p:stCondLst>
                                    <p:cond delay="2000"/>
                                  </p:stCondLst>
                                  <p:childTnLst>
                                    <p:set>
                                      <p:cBhvr>
                                        <p:cTn id="32" dur="1" fill="hold">
                                          <p:stCondLst>
                                            <p:cond delay="0"/>
                                          </p:stCondLst>
                                        </p:cTn>
                                        <p:tgtEl>
                                          <p:spTgt spid="133"/>
                                        </p:tgtEl>
                                        <p:attrNameLst>
                                          <p:attrName>style.visibility</p:attrName>
                                        </p:attrNameLst>
                                      </p:cBhvr>
                                      <p:to>
                                        <p:strVal val="visible"/>
                                      </p:to>
                                    </p:set>
                                    <p:animEffect transition="in" filter="checkerboard(across)">
                                      <p:cBhvr>
                                        <p:cTn id="33" dur="500"/>
                                        <p:tgtEl>
                                          <p:spTgt spid="133"/>
                                        </p:tgtEl>
                                      </p:cBhvr>
                                    </p:animEffect>
                                  </p:childTnLst>
                                </p:cTn>
                              </p:par>
                              <p:par>
                                <p:cTn id="34" presetID="5" presetClass="entr" presetSubtype="10" fill="hold" grpId="0" nodeType="withEffect">
                                  <p:stCondLst>
                                    <p:cond delay="2000"/>
                                  </p:stCondLst>
                                  <p:childTnLst>
                                    <p:set>
                                      <p:cBhvr>
                                        <p:cTn id="35" dur="1" fill="hold">
                                          <p:stCondLst>
                                            <p:cond delay="0"/>
                                          </p:stCondLst>
                                        </p:cTn>
                                        <p:tgtEl>
                                          <p:spTgt spid="134"/>
                                        </p:tgtEl>
                                        <p:attrNameLst>
                                          <p:attrName>style.visibility</p:attrName>
                                        </p:attrNameLst>
                                      </p:cBhvr>
                                      <p:to>
                                        <p:strVal val="visible"/>
                                      </p:to>
                                    </p:set>
                                    <p:animEffect transition="in" filter="checkerboard(across)">
                                      <p:cBhvr>
                                        <p:cTn id="36" dur="500"/>
                                        <p:tgtEl>
                                          <p:spTgt spid="134"/>
                                        </p:tgtEl>
                                      </p:cBhvr>
                                    </p:animEffect>
                                  </p:childTnLst>
                                </p:cTn>
                              </p:par>
                              <p:par>
                                <p:cTn id="37" presetID="22" presetClass="entr" presetSubtype="8" fill="hold" nodeType="withEffect">
                                  <p:stCondLst>
                                    <p:cond delay="2000"/>
                                  </p:stCondLst>
                                  <p:iterate type="lt">
                                    <p:tmPct val="0"/>
                                  </p:iterate>
                                  <p:childTnLst>
                                    <p:set>
                                      <p:cBhvr>
                                        <p:cTn id="38" dur="1" fill="hold">
                                          <p:stCondLst>
                                            <p:cond delay="0"/>
                                          </p:stCondLst>
                                        </p:cTn>
                                        <p:tgtEl>
                                          <p:spTgt spid="130"/>
                                        </p:tgtEl>
                                        <p:attrNameLst>
                                          <p:attrName>style.visibility</p:attrName>
                                        </p:attrNameLst>
                                      </p:cBhvr>
                                      <p:to>
                                        <p:strVal val="visible"/>
                                      </p:to>
                                    </p:set>
                                    <p:animEffect transition="in" filter="wipe(left)">
                                      <p:cBhvr>
                                        <p:cTn id="39" dur="500"/>
                                        <p:tgtEl>
                                          <p:spTgt spid="130"/>
                                        </p:tgtEl>
                                      </p:cBhvr>
                                    </p:animEffect>
                                  </p:childTnLst>
                                </p:cTn>
                              </p:par>
                            </p:childTnLst>
                          </p:cTn>
                        </p:par>
                        <p:par>
                          <p:cTn id="40" fill="hold">
                            <p:stCondLst>
                              <p:cond delay="4465"/>
                            </p:stCondLst>
                            <p:childTnLst>
                              <p:par>
                                <p:cTn id="41" presetID="5" presetClass="entr" presetSubtype="10" fill="hold" nodeType="afterEffect">
                                  <p:stCondLst>
                                    <p:cond delay="0"/>
                                  </p:stCondLst>
                                  <p:childTnLst>
                                    <p:set>
                                      <p:cBhvr>
                                        <p:cTn id="42" dur="1" fill="hold">
                                          <p:stCondLst>
                                            <p:cond delay="0"/>
                                          </p:stCondLst>
                                        </p:cTn>
                                        <p:tgtEl>
                                          <p:spTgt spid="141"/>
                                        </p:tgtEl>
                                        <p:attrNameLst>
                                          <p:attrName>style.visibility</p:attrName>
                                        </p:attrNameLst>
                                      </p:cBhvr>
                                      <p:to>
                                        <p:strVal val="visible"/>
                                      </p:to>
                                    </p:set>
                                    <p:animEffect transition="in" filter="checkerboard(across)">
                                      <p:cBhvr>
                                        <p:cTn id="43" dur="500"/>
                                        <p:tgtEl>
                                          <p:spTgt spid="141"/>
                                        </p:tgtEl>
                                      </p:cBhvr>
                                    </p:animEffect>
                                  </p:childTnLst>
                                </p:cTn>
                              </p:par>
                              <p:par>
                                <p:cTn id="44" presetID="5" presetClass="entr" presetSubtype="10" fill="hold" nodeType="withEffect">
                                  <p:stCondLst>
                                    <p:cond delay="0"/>
                                  </p:stCondLst>
                                  <p:childTnLst>
                                    <p:set>
                                      <p:cBhvr>
                                        <p:cTn id="45" dur="1" fill="hold">
                                          <p:stCondLst>
                                            <p:cond delay="0"/>
                                          </p:stCondLst>
                                        </p:cTn>
                                        <p:tgtEl>
                                          <p:spTgt spid="142"/>
                                        </p:tgtEl>
                                        <p:attrNameLst>
                                          <p:attrName>style.visibility</p:attrName>
                                        </p:attrNameLst>
                                      </p:cBhvr>
                                      <p:to>
                                        <p:strVal val="visible"/>
                                      </p:to>
                                    </p:set>
                                    <p:animEffect transition="in" filter="checkerboard(across)">
                                      <p:cBhvr>
                                        <p:cTn id="46" dur="500"/>
                                        <p:tgtEl>
                                          <p:spTgt spid="142"/>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 3-CL (2).wav"/>
                                        </p:tgtEl>
                                      </p:cMediaNode>
                                    </p:audio>
                                  </p:subTnLst>
                                </p:cTn>
                              </p:par>
                              <p:par>
                                <p:cTn id="47" presetID="5" presetClass="entr" presetSubtype="10" fill="hold" grpId="0" nodeType="withEffect">
                                  <p:stCondLst>
                                    <p:cond delay="0"/>
                                  </p:stCondLst>
                                  <p:childTnLst>
                                    <p:set>
                                      <p:cBhvr>
                                        <p:cTn id="48" dur="1" fill="hold">
                                          <p:stCondLst>
                                            <p:cond delay="0"/>
                                          </p:stCondLst>
                                        </p:cTn>
                                        <p:tgtEl>
                                          <p:spTgt spid="143"/>
                                        </p:tgtEl>
                                        <p:attrNameLst>
                                          <p:attrName>style.visibility</p:attrName>
                                        </p:attrNameLst>
                                      </p:cBhvr>
                                      <p:to>
                                        <p:strVal val="visible"/>
                                      </p:to>
                                    </p:set>
                                    <p:animEffect transition="in" filter="checkerboard(across)">
                                      <p:cBhvr>
                                        <p:cTn id="49" dur="500"/>
                                        <p:tgtEl>
                                          <p:spTgt spid="14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144"/>
                                        </p:tgtEl>
                                        <p:attrNameLst>
                                          <p:attrName>style.visibility</p:attrName>
                                        </p:attrNameLst>
                                      </p:cBhvr>
                                      <p:to>
                                        <p:strVal val="visible"/>
                                      </p:to>
                                    </p:set>
                                    <p:animEffect transition="in" filter="checkerboard(across)">
                                      <p:cBhvr>
                                        <p:cTn id="52" dur="500"/>
                                        <p:tgtEl>
                                          <p:spTgt spid="144"/>
                                        </p:tgtEl>
                                      </p:cBhvr>
                                    </p:animEffect>
                                  </p:childTnLst>
                                </p:cTn>
                              </p:par>
                              <p:par>
                                <p:cTn id="53" presetID="22" presetClass="entr" presetSubtype="8" fill="hold" nodeType="withEffect">
                                  <p:stCondLst>
                                    <p:cond delay="0"/>
                                  </p:stCondLst>
                                  <p:iterate type="lt">
                                    <p:tmPct val="0"/>
                                  </p:iterate>
                                  <p:childTnLst>
                                    <p:set>
                                      <p:cBhvr>
                                        <p:cTn id="54" dur="1" fill="hold">
                                          <p:stCondLst>
                                            <p:cond delay="0"/>
                                          </p:stCondLst>
                                        </p:cTn>
                                        <p:tgtEl>
                                          <p:spTgt spid="140"/>
                                        </p:tgtEl>
                                        <p:attrNameLst>
                                          <p:attrName>style.visibility</p:attrName>
                                        </p:attrNameLst>
                                      </p:cBhvr>
                                      <p:to>
                                        <p:strVal val="visible"/>
                                      </p:to>
                                    </p:set>
                                    <p:animEffect transition="in" filter="wipe(left)">
                                      <p:cBhvr>
                                        <p:cTn id="55" dur="500"/>
                                        <p:tgtEl>
                                          <p:spTgt spid="140"/>
                                        </p:tgtEl>
                                      </p:cBhvr>
                                    </p:animEffect>
                                  </p:childTnLst>
                                </p:cTn>
                              </p:par>
                            </p:childTnLst>
                          </p:cTn>
                        </p:par>
                        <p:par>
                          <p:cTn id="56" fill="hold">
                            <p:stCondLst>
                              <p:cond delay="4965"/>
                            </p:stCondLst>
                            <p:childTnLst>
                              <p:par>
                                <p:cTn id="57" presetID="5" presetClass="entr" presetSubtype="10" fill="hold" nodeType="afterEffect">
                                  <p:stCondLst>
                                    <p:cond delay="0"/>
                                  </p:stCondLst>
                                  <p:childTnLst>
                                    <p:set>
                                      <p:cBhvr>
                                        <p:cTn id="58" dur="1" fill="hold">
                                          <p:stCondLst>
                                            <p:cond delay="0"/>
                                          </p:stCondLst>
                                        </p:cTn>
                                        <p:tgtEl>
                                          <p:spTgt spid="136"/>
                                        </p:tgtEl>
                                        <p:attrNameLst>
                                          <p:attrName>style.visibility</p:attrName>
                                        </p:attrNameLst>
                                      </p:cBhvr>
                                      <p:to>
                                        <p:strVal val="visible"/>
                                      </p:to>
                                    </p:set>
                                    <p:animEffect transition="in" filter="checkerboard(across)">
                                      <p:cBhvr>
                                        <p:cTn id="59" dur="500"/>
                                        <p:tgtEl>
                                          <p:spTgt spid="136"/>
                                        </p:tgtEl>
                                      </p:cBhvr>
                                    </p:animEffect>
                                  </p:childTnLst>
                                </p:cTn>
                              </p:par>
                              <p:par>
                                <p:cTn id="60" presetID="5" presetClass="entr" presetSubtype="10" fill="hold" nodeType="withEffect">
                                  <p:stCondLst>
                                    <p:cond delay="0"/>
                                  </p:stCondLst>
                                  <p:childTnLst>
                                    <p:set>
                                      <p:cBhvr>
                                        <p:cTn id="61" dur="1" fill="hold">
                                          <p:stCondLst>
                                            <p:cond delay="0"/>
                                          </p:stCondLst>
                                        </p:cTn>
                                        <p:tgtEl>
                                          <p:spTgt spid="137"/>
                                        </p:tgtEl>
                                        <p:attrNameLst>
                                          <p:attrName>style.visibility</p:attrName>
                                        </p:attrNameLst>
                                      </p:cBhvr>
                                      <p:to>
                                        <p:strVal val="visible"/>
                                      </p:to>
                                    </p:set>
                                    <p:animEffect transition="in" filter="checkerboard(across)">
                                      <p:cBhvr>
                                        <p:cTn id="62" dur="435"/>
                                        <p:tgtEl>
                                          <p:spTgt spid="137"/>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 3-CL (2).wav"/>
                                        </p:tgtEl>
                                      </p:cMediaNode>
                                    </p:audio>
                                  </p:subTnLst>
                                </p:cTn>
                              </p:par>
                              <p:par>
                                <p:cTn id="63" presetID="5" presetClass="entr" presetSubtype="10" fill="hold" grpId="0" nodeType="with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checkerboard(across)">
                                      <p:cBhvr>
                                        <p:cTn id="65" dur="500"/>
                                        <p:tgtEl>
                                          <p:spTgt spid="138"/>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139"/>
                                        </p:tgtEl>
                                        <p:attrNameLst>
                                          <p:attrName>style.visibility</p:attrName>
                                        </p:attrNameLst>
                                      </p:cBhvr>
                                      <p:to>
                                        <p:strVal val="visible"/>
                                      </p:to>
                                    </p:set>
                                    <p:animEffect transition="in" filter="checkerboard(across)">
                                      <p:cBhvr>
                                        <p:cTn id="68" dur="500"/>
                                        <p:tgtEl>
                                          <p:spTgt spid="139"/>
                                        </p:tgtEl>
                                      </p:cBhvr>
                                    </p:animEffect>
                                  </p:childTnLst>
                                </p:cTn>
                              </p:par>
                              <p:par>
                                <p:cTn id="69" presetID="22" presetClass="entr" presetSubtype="8" fill="hold" nodeType="withEffect">
                                  <p:stCondLst>
                                    <p:cond delay="0"/>
                                  </p:stCondLst>
                                  <p:iterate type="lt">
                                    <p:tmPct val="0"/>
                                  </p:iterate>
                                  <p:childTnLst>
                                    <p:set>
                                      <p:cBhvr>
                                        <p:cTn id="70" dur="1" fill="hold">
                                          <p:stCondLst>
                                            <p:cond delay="0"/>
                                          </p:stCondLst>
                                        </p:cTn>
                                        <p:tgtEl>
                                          <p:spTgt spid="135"/>
                                        </p:tgtEl>
                                        <p:attrNameLst>
                                          <p:attrName>style.visibility</p:attrName>
                                        </p:attrNameLst>
                                      </p:cBhvr>
                                      <p:to>
                                        <p:strVal val="visible"/>
                                      </p:to>
                                    </p:set>
                                    <p:animEffect transition="in" filter="wipe(left)">
                                      <p:cBhvr>
                                        <p:cTn id="71" dur="500"/>
                                        <p:tgtEl>
                                          <p:spTgt spid="135"/>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58"/>
                                        </p:tgtEl>
                                        <p:attrNameLst>
                                          <p:attrName>style.visibility</p:attrName>
                                        </p:attrNameLst>
                                      </p:cBhvr>
                                      <p:to>
                                        <p:strVal val="visible"/>
                                      </p:to>
                                    </p:set>
                                    <p:animEffect transition="in" filter="dissolve">
                                      <p:cBhvr>
                                        <p:cTn id="76" dur="500"/>
                                        <p:tgtEl>
                                          <p:spTgt spid="158"/>
                                        </p:tgtEl>
                                      </p:cBhvr>
                                    </p:animEffect>
                                  </p:childTnLst>
                                  <p:subTnLst>
                                    <p:audio>
                                      <p:cMediaNode>
                                        <p:cTn display="0" masterRel="sameClick">
                                          <p:stCondLst>
                                            <p:cond evt="begin" delay="0">
                                              <p:tn val="74"/>
                                            </p:cond>
                                          </p:stCondLst>
                                          <p:endCondLst>
                                            <p:cond evt="onStopAudio" delay="0">
                                              <p:tgtEl>
                                                <p:sldTgt/>
                                              </p:tgtEl>
                                            </p:cond>
                                          </p:endCondLst>
                                        </p:cTn>
                                        <p:tgtEl>
                                          <p:sndTgt r:embed="rId6" name="camera.wav"/>
                                        </p:tgtEl>
                                      </p:cMediaNode>
                                    </p:audio>
                                  </p:subTnLst>
                                </p:cTn>
                              </p:par>
                            </p:childTnLst>
                          </p:cTn>
                        </p:par>
                        <p:par>
                          <p:cTn id="77" fill="hold">
                            <p:stCondLst>
                              <p:cond delay="500"/>
                            </p:stCondLst>
                            <p:childTnLst>
                              <p:par>
                                <p:cTn id="78" presetID="53" presetClass="exit" presetSubtype="0" fill="hold" grpId="1" nodeType="afterEffect">
                                  <p:stCondLst>
                                    <p:cond delay="0"/>
                                  </p:stCondLst>
                                  <p:childTnLst>
                                    <p:anim calcmode="lin" valueType="num">
                                      <p:cBhvr>
                                        <p:cTn id="79" dur="500"/>
                                        <p:tgtEl>
                                          <p:spTgt spid="158"/>
                                        </p:tgtEl>
                                        <p:attrNameLst>
                                          <p:attrName>ppt_w</p:attrName>
                                        </p:attrNameLst>
                                      </p:cBhvr>
                                      <p:tavLst>
                                        <p:tav tm="0">
                                          <p:val>
                                            <p:strVal val="ppt_w"/>
                                          </p:val>
                                        </p:tav>
                                        <p:tav tm="100000">
                                          <p:val>
                                            <p:fltVal val="0"/>
                                          </p:val>
                                        </p:tav>
                                      </p:tavLst>
                                    </p:anim>
                                    <p:anim calcmode="lin" valueType="num">
                                      <p:cBhvr>
                                        <p:cTn id="80" dur="500"/>
                                        <p:tgtEl>
                                          <p:spTgt spid="158"/>
                                        </p:tgtEl>
                                        <p:attrNameLst>
                                          <p:attrName>ppt_h</p:attrName>
                                        </p:attrNameLst>
                                      </p:cBhvr>
                                      <p:tavLst>
                                        <p:tav tm="0">
                                          <p:val>
                                            <p:strVal val="ppt_h"/>
                                          </p:val>
                                        </p:tav>
                                        <p:tav tm="100000">
                                          <p:val>
                                            <p:fltVal val="0"/>
                                          </p:val>
                                        </p:tav>
                                      </p:tavLst>
                                    </p:anim>
                                    <p:animEffect transition="out" filter="fade">
                                      <p:cBhvr>
                                        <p:cTn id="81" dur="500"/>
                                        <p:tgtEl>
                                          <p:spTgt spid="158"/>
                                        </p:tgtEl>
                                      </p:cBhvr>
                                    </p:animEffect>
                                    <p:set>
                                      <p:cBhvr>
                                        <p:cTn id="82" dur="1" fill="hold">
                                          <p:stCondLst>
                                            <p:cond delay="499"/>
                                          </p:stCondLst>
                                        </p:cTn>
                                        <p:tgtEl>
                                          <p:spTgt spid="158"/>
                                        </p:tgtEl>
                                        <p:attrNameLst>
                                          <p:attrName>style.visibility</p:attrName>
                                        </p:attrNameLst>
                                      </p:cBhvr>
                                      <p:to>
                                        <p:strVal val="hidden"/>
                                      </p:to>
                                    </p:set>
                                  </p:childTnLst>
                                </p:cTn>
                              </p:par>
                            </p:childTnLst>
                          </p:cTn>
                        </p:par>
                        <p:par>
                          <p:cTn id="83" fill="hold">
                            <p:stCondLst>
                              <p:cond delay="1000"/>
                            </p:stCondLst>
                            <p:childTnLst>
                              <p:par>
                                <p:cTn id="84" presetID="9" presetClass="entr" presetSubtype="0" fill="hold" grpId="0" nodeType="afterEffect">
                                  <p:stCondLst>
                                    <p:cond delay="0"/>
                                  </p:stCondLst>
                                  <p:childTnLst>
                                    <p:set>
                                      <p:cBhvr>
                                        <p:cTn id="85" dur="1" fill="hold">
                                          <p:stCondLst>
                                            <p:cond delay="0"/>
                                          </p:stCondLst>
                                        </p:cTn>
                                        <p:tgtEl>
                                          <p:spTgt spid="157"/>
                                        </p:tgtEl>
                                        <p:attrNameLst>
                                          <p:attrName>style.visibility</p:attrName>
                                        </p:attrNameLst>
                                      </p:cBhvr>
                                      <p:to>
                                        <p:strVal val="visible"/>
                                      </p:to>
                                    </p:set>
                                    <p:animEffect transition="in" filter="dissolve">
                                      <p:cBhvr>
                                        <p:cTn id="86" dur="500"/>
                                        <p:tgtEl>
                                          <p:spTgt spid="157"/>
                                        </p:tgtEl>
                                      </p:cBhvr>
                                    </p:animEffect>
                                  </p:childTnLst>
                                  <p:subTnLst>
                                    <p:audio>
                                      <p:cMediaNode>
                                        <p:cTn display="0" masterRel="sameClick">
                                          <p:stCondLst>
                                            <p:cond evt="begin" delay="0">
                                              <p:tn val="84"/>
                                            </p:cond>
                                          </p:stCondLst>
                                          <p:endCondLst>
                                            <p:cond evt="onStopAudio" delay="0">
                                              <p:tgtEl>
                                                <p:sldTgt/>
                                              </p:tgtEl>
                                            </p:cond>
                                          </p:endCondLst>
                                        </p:cTn>
                                        <p:tgtEl>
                                          <p:sndTgt r:embed="rId6" name="camera.wav"/>
                                        </p:tgtEl>
                                      </p:cMediaNode>
                                    </p:audio>
                                  </p:subTnLst>
                                </p:cTn>
                              </p:par>
                            </p:childTnLst>
                          </p:cTn>
                        </p:par>
                        <p:par>
                          <p:cTn id="87" fill="hold">
                            <p:stCondLst>
                              <p:cond delay="1500"/>
                            </p:stCondLst>
                            <p:childTnLst>
                              <p:par>
                                <p:cTn id="88" presetID="53" presetClass="exit" presetSubtype="0" fill="hold" grpId="1" nodeType="afterEffect">
                                  <p:stCondLst>
                                    <p:cond delay="0"/>
                                  </p:stCondLst>
                                  <p:childTnLst>
                                    <p:anim calcmode="lin" valueType="num">
                                      <p:cBhvr>
                                        <p:cTn id="89" dur="500"/>
                                        <p:tgtEl>
                                          <p:spTgt spid="157"/>
                                        </p:tgtEl>
                                        <p:attrNameLst>
                                          <p:attrName>ppt_w</p:attrName>
                                        </p:attrNameLst>
                                      </p:cBhvr>
                                      <p:tavLst>
                                        <p:tav tm="0">
                                          <p:val>
                                            <p:strVal val="ppt_w"/>
                                          </p:val>
                                        </p:tav>
                                        <p:tav tm="100000">
                                          <p:val>
                                            <p:fltVal val="0"/>
                                          </p:val>
                                        </p:tav>
                                      </p:tavLst>
                                    </p:anim>
                                    <p:anim calcmode="lin" valueType="num">
                                      <p:cBhvr>
                                        <p:cTn id="90" dur="500"/>
                                        <p:tgtEl>
                                          <p:spTgt spid="157"/>
                                        </p:tgtEl>
                                        <p:attrNameLst>
                                          <p:attrName>ppt_h</p:attrName>
                                        </p:attrNameLst>
                                      </p:cBhvr>
                                      <p:tavLst>
                                        <p:tav tm="0">
                                          <p:val>
                                            <p:strVal val="ppt_h"/>
                                          </p:val>
                                        </p:tav>
                                        <p:tav tm="100000">
                                          <p:val>
                                            <p:fltVal val="0"/>
                                          </p:val>
                                        </p:tav>
                                      </p:tavLst>
                                    </p:anim>
                                    <p:animEffect transition="out" filter="fade">
                                      <p:cBhvr>
                                        <p:cTn id="91" dur="500"/>
                                        <p:tgtEl>
                                          <p:spTgt spid="157"/>
                                        </p:tgtEl>
                                      </p:cBhvr>
                                    </p:animEffect>
                                    <p:set>
                                      <p:cBhvr>
                                        <p:cTn id="92" dur="1" fill="hold">
                                          <p:stCondLst>
                                            <p:cond delay="499"/>
                                          </p:stCondLst>
                                        </p:cTn>
                                        <p:tgtEl>
                                          <p:spTgt spid="157"/>
                                        </p:tgtEl>
                                        <p:attrNameLst>
                                          <p:attrName>style.visibility</p:attrName>
                                        </p:attrNameLst>
                                      </p:cBhvr>
                                      <p:to>
                                        <p:strVal val="hidden"/>
                                      </p:to>
                                    </p:set>
                                  </p:childTnLst>
                                </p:cTn>
                              </p:par>
                            </p:childTnLst>
                          </p:cTn>
                        </p:par>
                        <p:par>
                          <p:cTn id="93" fill="hold">
                            <p:stCondLst>
                              <p:cond delay="2000"/>
                            </p:stCondLst>
                            <p:childTnLst>
                              <p:par>
                                <p:cTn id="94" presetID="9" presetClass="entr" presetSubtype="0" fill="hold" grpId="0" nodeType="afterEffect">
                                  <p:stCondLst>
                                    <p:cond delay="0"/>
                                  </p:stCondLst>
                                  <p:childTnLst>
                                    <p:set>
                                      <p:cBhvr>
                                        <p:cTn id="95" dur="1" fill="hold">
                                          <p:stCondLst>
                                            <p:cond delay="0"/>
                                          </p:stCondLst>
                                        </p:cTn>
                                        <p:tgtEl>
                                          <p:spTgt spid="156"/>
                                        </p:tgtEl>
                                        <p:attrNameLst>
                                          <p:attrName>style.visibility</p:attrName>
                                        </p:attrNameLst>
                                      </p:cBhvr>
                                      <p:to>
                                        <p:strVal val="visible"/>
                                      </p:to>
                                    </p:set>
                                    <p:animEffect transition="in" filter="dissolve">
                                      <p:cBhvr>
                                        <p:cTn id="96" dur="500"/>
                                        <p:tgtEl>
                                          <p:spTgt spid="156"/>
                                        </p:tgtEl>
                                      </p:cBhvr>
                                    </p:animEffect>
                                  </p:childTnLst>
                                  <p:subTnLst>
                                    <p:audio>
                                      <p:cMediaNode>
                                        <p:cTn display="0" masterRel="sameClick">
                                          <p:stCondLst>
                                            <p:cond evt="begin" delay="0">
                                              <p:tn val="94"/>
                                            </p:cond>
                                          </p:stCondLst>
                                          <p:endCondLst>
                                            <p:cond evt="onStopAudio" delay="0">
                                              <p:tgtEl>
                                                <p:sldTgt/>
                                              </p:tgtEl>
                                            </p:cond>
                                          </p:endCondLst>
                                        </p:cTn>
                                        <p:tgtEl>
                                          <p:sndTgt r:embed="rId6" name="camera.wav"/>
                                        </p:tgtEl>
                                      </p:cMediaNode>
                                    </p:audio>
                                  </p:subTnLst>
                                </p:cTn>
                              </p:par>
                            </p:childTnLst>
                          </p:cTn>
                        </p:par>
                        <p:par>
                          <p:cTn id="97" fill="hold">
                            <p:stCondLst>
                              <p:cond delay="2500"/>
                            </p:stCondLst>
                            <p:childTnLst>
                              <p:par>
                                <p:cTn id="98" presetID="53" presetClass="exit" presetSubtype="0" fill="hold" grpId="1" nodeType="afterEffect">
                                  <p:stCondLst>
                                    <p:cond delay="0"/>
                                  </p:stCondLst>
                                  <p:childTnLst>
                                    <p:anim calcmode="lin" valueType="num">
                                      <p:cBhvr>
                                        <p:cTn id="99" dur="500"/>
                                        <p:tgtEl>
                                          <p:spTgt spid="156"/>
                                        </p:tgtEl>
                                        <p:attrNameLst>
                                          <p:attrName>ppt_w</p:attrName>
                                        </p:attrNameLst>
                                      </p:cBhvr>
                                      <p:tavLst>
                                        <p:tav tm="0">
                                          <p:val>
                                            <p:strVal val="ppt_w"/>
                                          </p:val>
                                        </p:tav>
                                        <p:tav tm="100000">
                                          <p:val>
                                            <p:fltVal val="0"/>
                                          </p:val>
                                        </p:tav>
                                      </p:tavLst>
                                    </p:anim>
                                    <p:anim calcmode="lin" valueType="num">
                                      <p:cBhvr>
                                        <p:cTn id="100" dur="500"/>
                                        <p:tgtEl>
                                          <p:spTgt spid="156"/>
                                        </p:tgtEl>
                                        <p:attrNameLst>
                                          <p:attrName>ppt_h</p:attrName>
                                        </p:attrNameLst>
                                      </p:cBhvr>
                                      <p:tavLst>
                                        <p:tav tm="0">
                                          <p:val>
                                            <p:strVal val="ppt_h"/>
                                          </p:val>
                                        </p:tav>
                                        <p:tav tm="100000">
                                          <p:val>
                                            <p:fltVal val="0"/>
                                          </p:val>
                                        </p:tav>
                                      </p:tavLst>
                                    </p:anim>
                                    <p:animEffect transition="out" filter="fade">
                                      <p:cBhvr>
                                        <p:cTn id="101" dur="500"/>
                                        <p:tgtEl>
                                          <p:spTgt spid="156"/>
                                        </p:tgtEl>
                                      </p:cBhvr>
                                    </p:animEffect>
                                    <p:set>
                                      <p:cBhvr>
                                        <p:cTn id="102" dur="1" fill="hold">
                                          <p:stCondLst>
                                            <p:cond delay="499"/>
                                          </p:stCondLst>
                                        </p:cTn>
                                        <p:tgtEl>
                                          <p:spTgt spid="156"/>
                                        </p:tgtEl>
                                        <p:attrNameLst>
                                          <p:attrName>style.visibility</p:attrName>
                                        </p:attrNameLst>
                                      </p:cBhvr>
                                      <p:to>
                                        <p:strVal val="hidden"/>
                                      </p:to>
                                    </p:set>
                                  </p:childTnLst>
                                </p:cTn>
                              </p:par>
                            </p:childTnLst>
                          </p:cTn>
                        </p:par>
                        <p:par>
                          <p:cTn id="103" fill="hold">
                            <p:stCondLst>
                              <p:cond delay="3000"/>
                            </p:stCondLst>
                            <p:childTnLst>
                              <p:par>
                                <p:cTn id="104" presetID="9" presetClass="entr" presetSubtype="0" fill="hold" grpId="0" nodeType="afterEffect">
                                  <p:stCondLst>
                                    <p:cond delay="0"/>
                                  </p:stCondLst>
                                  <p:childTnLst>
                                    <p:set>
                                      <p:cBhvr>
                                        <p:cTn id="105" dur="1" fill="hold">
                                          <p:stCondLst>
                                            <p:cond delay="0"/>
                                          </p:stCondLst>
                                        </p:cTn>
                                        <p:tgtEl>
                                          <p:spTgt spid="155"/>
                                        </p:tgtEl>
                                        <p:attrNameLst>
                                          <p:attrName>style.visibility</p:attrName>
                                        </p:attrNameLst>
                                      </p:cBhvr>
                                      <p:to>
                                        <p:strVal val="visible"/>
                                      </p:to>
                                    </p:set>
                                    <p:animEffect transition="in" filter="dissolve">
                                      <p:cBhvr>
                                        <p:cTn id="106" dur="500"/>
                                        <p:tgtEl>
                                          <p:spTgt spid="155"/>
                                        </p:tgtEl>
                                      </p:cBhvr>
                                    </p:animEffect>
                                  </p:childTnLst>
                                  <p:subTnLst>
                                    <p:audio>
                                      <p:cMediaNode>
                                        <p:cTn display="0" masterRel="sameClick">
                                          <p:stCondLst>
                                            <p:cond evt="begin" delay="0">
                                              <p:tn val="104"/>
                                            </p:cond>
                                          </p:stCondLst>
                                          <p:endCondLst>
                                            <p:cond evt="onStopAudio" delay="0">
                                              <p:tgtEl>
                                                <p:sldTgt/>
                                              </p:tgtEl>
                                            </p:cond>
                                          </p:endCondLst>
                                        </p:cTn>
                                        <p:tgtEl>
                                          <p:sndTgt r:embed="rId6" name="camera.wav"/>
                                        </p:tgtEl>
                                      </p:cMediaNode>
                                    </p:audio>
                                  </p:subTnLst>
                                </p:cTn>
                              </p:par>
                            </p:childTnLst>
                          </p:cTn>
                        </p:par>
                        <p:par>
                          <p:cTn id="107" fill="hold">
                            <p:stCondLst>
                              <p:cond delay="3500"/>
                            </p:stCondLst>
                            <p:childTnLst>
                              <p:par>
                                <p:cTn id="108" presetID="53" presetClass="exit" presetSubtype="0" fill="hold" grpId="1" nodeType="afterEffect">
                                  <p:stCondLst>
                                    <p:cond delay="0"/>
                                  </p:stCondLst>
                                  <p:childTnLst>
                                    <p:anim calcmode="lin" valueType="num">
                                      <p:cBhvr>
                                        <p:cTn id="109" dur="500"/>
                                        <p:tgtEl>
                                          <p:spTgt spid="155"/>
                                        </p:tgtEl>
                                        <p:attrNameLst>
                                          <p:attrName>ppt_w</p:attrName>
                                        </p:attrNameLst>
                                      </p:cBhvr>
                                      <p:tavLst>
                                        <p:tav tm="0">
                                          <p:val>
                                            <p:strVal val="ppt_w"/>
                                          </p:val>
                                        </p:tav>
                                        <p:tav tm="100000">
                                          <p:val>
                                            <p:fltVal val="0"/>
                                          </p:val>
                                        </p:tav>
                                      </p:tavLst>
                                    </p:anim>
                                    <p:anim calcmode="lin" valueType="num">
                                      <p:cBhvr>
                                        <p:cTn id="110" dur="500"/>
                                        <p:tgtEl>
                                          <p:spTgt spid="155"/>
                                        </p:tgtEl>
                                        <p:attrNameLst>
                                          <p:attrName>ppt_h</p:attrName>
                                        </p:attrNameLst>
                                      </p:cBhvr>
                                      <p:tavLst>
                                        <p:tav tm="0">
                                          <p:val>
                                            <p:strVal val="ppt_h"/>
                                          </p:val>
                                        </p:tav>
                                        <p:tav tm="100000">
                                          <p:val>
                                            <p:fltVal val="0"/>
                                          </p:val>
                                        </p:tav>
                                      </p:tavLst>
                                    </p:anim>
                                    <p:animEffect transition="out" filter="fade">
                                      <p:cBhvr>
                                        <p:cTn id="111" dur="500"/>
                                        <p:tgtEl>
                                          <p:spTgt spid="155"/>
                                        </p:tgtEl>
                                      </p:cBhvr>
                                    </p:animEffect>
                                    <p:set>
                                      <p:cBhvr>
                                        <p:cTn id="112" dur="1" fill="hold">
                                          <p:stCondLst>
                                            <p:cond delay="499"/>
                                          </p:stCondLst>
                                        </p:cTn>
                                        <p:tgtEl>
                                          <p:spTgt spid="155"/>
                                        </p:tgtEl>
                                        <p:attrNameLst>
                                          <p:attrName>style.visibility</p:attrName>
                                        </p:attrNameLst>
                                      </p:cBhvr>
                                      <p:to>
                                        <p:strVal val="hidden"/>
                                      </p:to>
                                    </p:set>
                                  </p:childTnLst>
                                </p:cTn>
                              </p:par>
                            </p:childTnLst>
                          </p:cTn>
                        </p:par>
                        <p:par>
                          <p:cTn id="113" fill="hold">
                            <p:stCondLst>
                              <p:cond delay="4000"/>
                            </p:stCondLst>
                            <p:childTnLst>
                              <p:par>
                                <p:cTn id="114" presetID="9" presetClass="entr" presetSubtype="0" fill="hold" grpId="0" nodeType="afterEffect">
                                  <p:stCondLst>
                                    <p:cond delay="0"/>
                                  </p:stCondLst>
                                  <p:childTnLst>
                                    <p:set>
                                      <p:cBhvr>
                                        <p:cTn id="115" dur="1" fill="hold">
                                          <p:stCondLst>
                                            <p:cond delay="0"/>
                                          </p:stCondLst>
                                        </p:cTn>
                                        <p:tgtEl>
                                          <p:spTgt spid="154"/>
                                        </p:tgtEl>
                                        <p:attrNameLst>
                                          <p:attrName>style.visibility</p:attrName>
                                        </p:attrNameLst>
                                      </p:cBhvr>
                                      <p:to>
                                        <p:strVal val="visible"/>
                                      </p:to>
                                    </p:set>
                                    <p:animEffect transition="in" filter="dissolve">
                                      <p:cBhvr>
                                        <p:cTn id="116" dur="500"/>
                                        <p:tgtEl>
                                          <p:spTgt spid="154"/>
                                        </p:tgtEl>
                                      </p:cBhvr>
                                    </p:animEffect>
                                  </p:childTnLst>
                                  <p:subTnLst>
                                    <p:audio>
                                      <p:cMediaNode>
                                        <p:cTn display="0" masterRel="sameClick">
                                          <p:stCondLst>
                                            <p:cond evt="begin" delay="0">
                                              <p:tn val="114"/>
                                            </p:cond>
                                          </p:stCondLst>
                                          <p:endCondLst>
                                            <p:cond evt="onStopAudio" delay="0">
                                              <p:tgtEl>
                                                <p:sldTgt/>
                                              </p:tgtEl>
                                            </p:cond>
                                          </p:endCondLst>
                                        </p:cTn>
                                        <p:tgtEl>
                                          <p:sndTgt r:embed="rId6" name="camera.wav"/>
                                        </p:tgtEl>
                                      </p:cMediaNode>
                                    </p:audio>
                                  </p:subTnLst>
                                </p:cTn>
                              </p:par>
                            </p:childTnLst>
                          </p:cTn>
                        </p:par>
                        <p:par>
                          <p:cTn id="117" fill="hold">
                            <p:stCondLst>
                              <p:cond delay="4500"/>
                            </p:stCondLst>
                            <p:childTnLst>
                              <p:par>
                                <p:cTn id="118" presetID="53" presetClass="exit" presetSubtype="0" fill="hold" grpId="1" nodeType="afterEffect">
                                  <p:stCondLst>
                                    <p:cond delay="0"/>
                                  </p:stCondLst>
                                  <p:childTnLst>
                                    <p:anim calcmode="lin" valueType="num">
                                      <p:cBhvr>
                                        <p:cTn id="119" dur="500"/>
                                        <p:tgtEl>
                                          <p:spTgt spid="154"/>
                                        </p:tgtEl>
                                        <p:attrNameLst>
                                          <p:attrName>ppt_w</p:attrName>
                                        </p:attrNameLst>
                                      </p:cBhvr>
                                      <p:tavLst>
                                        <p:tav tm="0">
                                          <p:val>
                                            <p:strVal val="ppt_w"/>
                                          </p:val>
                                        </p:tav>
                                        <p:tav tm="100000">
                                          <p:val>
                                            <p:fltVal val="0"/>
                                          </p:val>
                                        </p:tav>
                                      </p:tavLst>
                                    </p:anim>
                                    <p:anim calcmode="lin" valueType="num">
                                      <p:cBhvr>
                                        <p:cTn id="120" dur="500"/>
                                        <p:tgtEl>
                                          <p:spTgt spid="154"/>
                                        </p:tgtEl>
                                        <p:attrNameLst>
                                          <p:attrName>ppt_h</p:attrName>
                                        </p:attrNameLst>
                                      </p:cBhvr>
                                      <p:tavLst>
                                        <p:tav tm="0">
                                          <p:val>
                                            <p:strVal val="ppt_h"/>
                                          </p:val>
                                        </p:tav>
                                        <p:tav tm="100000">
                                          <p:val>
                                            <p:fltVal val="0"/>
                                          </p:val>
                                        </p:tav>
                                      </p:tavLst>
                                    </p:anim>
                                    <p:animEffect transition="out" filter="fade">
                                      <p:cBhvr>
                                        <p:cTn id="121" dur="500"/>
                                        <p:tgtEl>
                                          <p:spTgt spid="154"/>
                                        </p:tgtEl>
                                      </p:cBhvr>
                                    </p:animEffect>
                                    <p:set>
                                      <p:cBhvr>
                                        <p:cTn id="122" dur="1" fill="hold">
                                          <p:stCondLst>
                                            <p:cond delay="499"/>
                                          </p:stCondLst>
                                        </p:cTn>
                                        <p:tgtEl>
                                          <p:spTgt spid="154"/>
                                        </p:tgtEl>
                                        <p:attrNameLst>
                                          <p:attrName>style.visibility</p:attrName>
                                        </p:attrNameLst>
                                      </p:cBhvr>
                                      <p:to>
                                        <p:strVal val="hidden"/>
                                      </p:to>
                                    </p:set>
                                  </p:childTnLst>
                                </p:cTn>
                              </p:par>
                            </p:childTnLst>
                          </p:cTn>
                        </p:par>
                        <p:par>
                          <p:cTn id="123" fill="hold">
                            <p:stCondLst>
                              <p:cond delay="5000"/>
                            </p:stCondLst>
                            <p:childTnLst>
                              <p:par>
                                <p:cTn id="124" presetID="9" presetClass="entr" presetSubtype="0" fill="hold" grpId="0" nodeType="afterEffect">
                                  <p:stCondLst>
                                    <p:cond delay="0"/>
                                  </p:stCondLst>
                                  <p:childTnLst>
                                    <p:set>
                                      <p:cBhvr>
                                        <p:cTn id="125" dur="1" fill="hold">
                                          <p:stCondLst>
                                            <p:cond delay="0"/>
                                          </p:stCondLst>
                                        </p:cTn>
                                        <p:tgtEl>
                                          <p:spTgt spid="153"/>
                                        </p:tgtEl>
                                        <p:attrNameLst>
                                          <p:attrName>style.visibility</p:attrName>
                                        </p:attrNameLst>
                                      </p:cBhvr>
                                      <p:to>
                                        <p:strVal val="visible"/>
                                      </p:to>
                                    </p:set>
                                    <p:animEffect transition="in" filter="dissolve">
                                      <p:cBhvr>
                                        <p:cTn id="126" dur="500"/>
                                        <p:tgtEl>
                                          <p:spTgt spid="153"/>
                                        </p:tgtEl>
                                      </p:cBhvr>
                                    </p:animEffect>
                                  </p:childTnLst>
                                  <p:subTnLst>
                                    <p:audio>
                                      <p:cMediaNode>
                                        <p:cTn display="0" masterRel="sameClick">
                                          <p:stCondLst>
                                            <p:cond evt="begin" delay="0">
                                              <p:tn val="124"/>
                                            </p:cond>
                                          </p:stCondLst>
                                          <p:endCondLst>
                                            <p:cond evt="onStopAudio" delay="0">
                                              <p:tgtEl>
                                                <p:sldTgt/>
                                              </p:tgtEl>
                                            </p:cond>
                                          </p:endCondLst>
                                        </p:cTn>
                                        <p:tgtEl>
                                          <p:sndTgt r:embed="rId6" name="camera.wav"/>
                                        </p:tgtEl>
                                      </p:cMediaNode>
                                    </p:audio>
                                  </p:subTnLst>
                                </p:cTn>
                              </p:par>
                            </p:childTnLst>
                          </p:cTn>
                        </p:par>
                        <p:par>
                          <p:cTn id="127" fill="hold">
                            <p:stCondLst>
                              <p:cond delay="5500"/>
                            </p:stCondLst>
                            <p:childTnLst>
                              <p:par>
                                <p:cTn id="128" presetID="53" presetClass="exit" presetSubtype="0" fill="hold" grpId="1" nodeType="afterEffect">
                                  <p:stCondLst>
                                    <p:cond delay="0"/>
                                  </p:stCondLst>
                                  <p:childTnLst>
                                    <p:anim calcmode="lin" valueType="num">
                                      <p:cBhvr>
                                        <p:cTn id="129" dur="500"/>
                                        <p:tgtEl>
                                          <p:spTgt spid="153"/>
                                        </p:tgtEl>
                                        <p:attrNameLst>
                                          <p:attrName>ppt_w</p:attrName>
                                        </p:attrNameLst>
                                      </p:cBhvr>
                                      <p:tavLst>
                                        <p:tav tm="0">
                                          <p:val>
                                            <p:strVal val="ppt_w"/>
                                          </p:val>
                                        </p:tav>
                                        <p:tav tm="100000">
                                          <p:val>
                                            <p:fltVal val="0"/>
                                          </p:val>
                                        </p:tav>
                                      </p:tavLst>
                                    </p:anim>
                                    <p:anim calcmode="lin" valueType="num">
                                      <p:cBhvr>
                                        <p:cTn id="130" dur="500"/>
                                        <p:tgtEl>
                                          <p:spTgt spid="153"/>
                                        </p:tgtEl>
                                        <p:attrNameLst>
                                          <p:attrName>ppt_h</p:attrName>
                                        </p:attrNameLst>
                                      </p:cBhvr>
                                      <p:tavLst>
                                        <p:tav tm="0">
                                          <p:val>
                                            <p:strVal val="ppt_h"/>
                                          </p:val>
                                        </p:tav>
                                        <p:tav tm="100000">
                                          <p:val>
                                            <p:fltVal val="0"/>
                                          </p:val>
                                        </p:tav>
                                      </p:tavLst>
                                    </p:anim>
                                    <p:animEffect transition="out" filter="fade">
                                      <p:cBhvr>
                                        <p:cTn id="131" dur="500"/>
                                        <p:tgtEl>
                                          <p:spTgt spid="153"/>
                                        </p:tgtEl>
                                      </p:cBhvr>
                                    </p:animEffect>
                                    <p:set>
                                      <p:cBhvr>
                                        <p:cTn id="132" dur="1" fill="hold">
                                          <p:stCondLst>
                                            <p:cond delay="499"/>
                                          </p:stCondLst>
                                        </p:cTn>
                                        <p:tgtEl>
                                          <p:spTgt spid="153"/>
                                        </p:tgtEl>
                                        <p:attrNameLst>
                                          <p:attrName>style.visibility</p:attrName>
                                        </p:attrNameLst>
                                      </p:cBhvr>
                                      <p:to>
                                        <p:strVal val="hidden"/>
                                      </p:to>
                                    </p:set>
                                  </p:childTnLst>
                                </p:cTn>
                              </p:par>
                            </p:childTnLst>
                          </p:cTn>
                        </p:par>
                        <p:par>
                          <p:cTn id="133" fill="hold">
                            <p:stCondLst>
                              <p:cond delay="6000"/>
                            </p:stCondLst>
                            <p:childTnLst>
                              <p:par>
                                <p:cTn id="134" presetID="9" presetClass="entr" presetSubtype="0" fill="hold" grpId="0" nodeType="afterEffect">
                                  <p:stCondLst>
                                    <p:cond delay="0"/>
                                  </p:stCondLst>
                                  <p:childTnLst>
                                    <p:set>
                                      <p:cBhvr>
                                        <p:cTn id="135" dur="1" fill="hold">
                                          <p:stCondLst>
                                            <p:cond delay="0"/>
                                          </p:stCondLst>
                                        </p:cTn>
                                        <p:tgtEl>
                                          <p:spTgt spid="152"/>
                                        </p:tgtEl>
                                        <p:attrNameLst>
                                          <p:attrName>style.visibility</p:attrName>
                                        </p:attrNameLst>
                                      </p:cBhvr>
                                      <p:to>
                                        <p:strVal val="visible"/>
                                      </p:to>
                                    </p:set>
                                    <p:animEffect transition="in" filter="dissolve">
                                      <p:cBhvr>
                                        <p:cTn id="136" dur="500"/>
                                        <p:tgtEl>
                                          <p:spTgt spid="152"/>
                                        </p:tgtEl>
                                      </p:cBhvr>
                                    </p:animEffect>
                                  </p:childTnLst>
                                  <p:subTnLst>
                                    <p:audio>
                                      <p:cMediaNode>
                                        <p:cTn display="0" masterRel="sameClick">
                                          <p:stCondLst>
                                            <p:cond evt="begin" delay="0">
                                              <p:tn val="134"/>
                                            </p:cond>
                                          </p:stCondLst>
                                          <p:endCondLst>
                                            <p:cond evt="onStopAudio" delay="0">
                                              <p:tgtEl>
                                                <p:sldTgt/>
                                              </p:tgtEl>
                                            </p:cond>
                                          </p:endCondLst>
                                        </p:cTn>
                                        <p:tgtEl>
                                          <p:sndTgt r:embed="rId6" name="camera.wav"/>
                                        </p:tgtEl>
                                      </p:cMediaNode>
                                    </p:audio>
                                  </p:subTnLst>
                                </p:cTn>
                              </p:par>
                            </p:childTnLst>
                          </p:cTn>
                        </p:par>
                        <p:par>
                          <p:cTn id="137" fill="hold">
                            <p:stCondLst>
                              <p:cond delay="6500"/>
                            </p:stCondLst>
                            <p:childTnLst>
                              <p:par>
                                <p:cTn id="138" presetID="53" presetClass="exit" presetSubtype="0" fill="hold" grpId="1" nodeType="afterEffect">
                                  <p:stCondLst>
                                    <p:cond delay="0"/>
                                  </p:stCondLst>
                                  <p:childTnLst>
                                    <p:anim calcmode="lin" valueType="num">
                                      <p:cBhvr>
                                        <p:cTn id="139" dur="500"/>
                                        <p:tgtEl>
                                          <p:spTgt spid="152"/>
                                        </p:tgtEl>
                                        <p:attrNameLst>
                                          <p:attrName>ppt_w</p:attrName>
                                        </p:attrNameLst>
                                      </p:cBhvr>
                                      <p:tavLst>
                                        <p:tav tm="0">
                                          <p:val>
                                            <p:strVal val="ppt_w"/>
                                          </p:val>
                                        </p:tav>
                                        <p:tav tm="100000">
                                          <p:val>
                                            <p:fltVal val="0"/>
                                          </p:val>
                                        </p:tav>
                                      </p:tavLst>
                                    </p:anim>
                                    <p:anim calcmode="lin" valueType="num">
                                      <p:cBhvr>
                                        <p:cTn id="140" dur="500"/>
                                        <p:tgtEl>
                                          <p:spTgt spid="152"/>
                                        </p:tgtEl>
                                        <p:attrNameLst>
                                          <p:attrName>ppt_h</p:attrName>
                                        </p:attrNameLst>
                                      </p:cBhvr>
                                      <p:tavLst>
                                        <p:tav tm="0">
                                          <p:val>
                                            <p:strVal val="ppt_h"/>
                                          </p:val>
                                        </p:tav>
                                        <p:tav tm="100000">
                                          <p:val>
                                            <p:fltVal val="0"/>
                                          </p:val>
                                        </p:tav>
                                      </p:tavLst>
                                    </p:anim>
                                    <p:animEffect transition="out" filter="fade">
                                      <p:cBhvr>
                                        <p:cTn id="141" dur="500"/>
                                        <p:tgtEl>
                                          <p:spTgt spid="152"/>
                                        </p:tgtEl>
                                      </p:cBhvr>
                                    </p:animEffect>
                                    <p:set>
                                      <p:cBhvr>
                                        <p:cTn id="142" dur="1" fill="hold">
                                          <p:stCondLst>
                                            <p:cond delay="499"/>
                                          </p:stCondLst>
                                        </p:cTn>
                                        <p:tgtEl>
                                          <p:spTgt spid="152"/>
                                        </p:tgtEl>
                                        <p:attrNameLst>
                                          <p:attrName>style.visibility</p:attrName>
                                        </p:attrNameLst>
                                      </p:cBhvr>
                                      <p:to>
                                        <p:strVal val="hidden"/>
                                      </p:to>
                                    </p:set>
                                  </p:childTnLst>
                                </p:cTn>
                              </p:par>
                            </p:childTnLst>
                          </p:cTn>
                        </p:par>
                        <p:par>
                          <p:cTn id="143" fill="hold">
                            <p:stCondLst>
                              <p:cond delay="7000"/>
                            </p:stCondLst>
                            <p:childTnLst>
                              <p:par>
                                <p:cTn id="144" presetID="9" presetClass="entr" presetSubtype="0" fill="hold" grpId="0" nodeType="afterEffect">
                                  <p:stCondLst>
                                    <p:cond delay="0"/>
                                  </p:stCondLst>
                                  <p:childTnLst>
                                    <p:set>
                                      <p:cBhvr>
                                        <p:cTn id="145" dur="1" fill="hold">
                                          <p:stCondLst>
                                            <p:cond delay="0"/>
                                          </p:stCondLst>
                                        </p:cTn>
                                        <p:tgtEl>
                                          <p:spTgt spid="151"/>
                                        </p:tgtEl>
                                        <p:attrNameLst>
                                          <p:attrName>style.visibility</p:attrName>
                                        </p:attrNameLst>
                                      </p:cBhvr>
                                      <p:to>
                                        <p:strVal val="visible"/>
                                      </p:to>
                                    </p:set>
                                    <p:animEffect transition="in" filter="dissolve">
                                      <p:cBhvr>
                                        <p:cTn id="146" dur="500"/>
                                        <p:tgtEl>
                                          <p:spTgt spid="151"/>
                                        </p:tgtEl>
                                      </p:cBhvr>
                                    </p:animEffect>
                                  </p:childTnLst>
                                  <p:subTnLst>
                                    <p:audio>
                                      <p:cMediaNode>
                                        <p:cTn display="0" masterRel="sameClick">
                                          <p:stCondLst>
                                            <p:cond evt="begin" delay="0">
                                              <p:tn val="144"/>
                                            </p:cond>
                                          </p:stCondLst>
                                          <p:endCondLst>
                                            <p:cond evt="onStopAudio" delay="0">
                                              <p:tgtEl>
                                                <p:sldTgt/>
                                              </p:tgtEl>
                                            </p:cond>
                                          </p:endCondLst>
                                        </p:cTn>
                                        <p:tgtEl>
                                          <p:sndTgt r:embed="rId6" name="camera.wav"/>
                                        </p:tgtEl>
                                      </p:cMediaNode>
                                    </p:audio>
                                  </p:subTnLst>
                                </p:cTn>
                              </p:par>
                            </p:childTnLst>
                          </p:cTn>
                        </p:par>
                        <p:par>
                          <p:cTn id="147" fill="hold">
                            <p:stCondLst>
                              <p:cond delay="7500"/>
                            </p:stCondLst>
                            <p:childTnLst>
                              <p:par>
                                <p:cTn id="148" presetID="53" presetClass="exit" presetSubtype="0" fill="hold" grpId="1" nodeType="afterEffect">
                                  <p:stCondLst>
                                    <p:cond delay="0"/>
                                  </p:stCondLst>
                                  <p:childTnLst>
                                    <p:anim calcmode="lin" valueType="num">
                                      <p:cBhvr>
                                        <p:cTn id="149" dur="500"/>
                                        <p:tgtEl>
                                          <p:spTgt spid="151"/>
                                        </p:tgtEl>
                                        <p:attrNameLst>
                                          <p:attrName>ppt_w</p:attrName>
                                        </p:attrNameLst>
                                      </p:cBhvr>
                                      <p:tavLst>
                                        <p:tav tm="0">
                                          <p:val>
                                            <p:strVal val="ppt_w"/>
                                          </p:val>
                                        </p:tav>
                                        <p:tav tm="100000">
                                          <p:val>
                                            <p:fltVal val="0"/>
                                          </p:val>
                                        </p:tav>
                                      </p:tavLst>
                                    </p:anim>
                                    <p:anim calcmode="lin" valueType="num">
                                      <p:cBhvr>
                                        <p:cTn id="150" dur="500"/>
                                        <p:tgtEl>
                                          <p:spTgt spid="151"/>
                                        </p:tgtEl>
                                        <p:attrNameLst>
                                          <p:attrName>ppt_h</p:attrName>
                                        </p:attrNameLst>
                                      </p:cBhvr>
                                      <p:tavLst>
                                        <p:tav tm="0">
                                          <p:val>
                                            <p:strVal val="ppt_h"/>
                                          </p:val>
                                        </p:tav>
                                        <p:tav tm="100000">
                                          <p:val>
                                            <p:fltVal val="0"/>
                                          </p:val>
                                        </p:tav>
                                      </p:tavLst>
                                    </p:anim>
                                    <p:animEffect transition="out" filter="fade">
                                      <p:cBhvr>
                                        <p:cTn id="151" dur="500"/>
                                        <p:tgtEl>
                                          <p:spTgt spid="151"/>
                                        </p:tgtEl>
                                      </p:cBhvr>
                                    </p:animEffect>
                                    <p:set>
                                      <p:cBhvr>
                                        <p:cTn id="152" dur="1" fill="hold">
                                          <p:stCondLst>
                                            <p:cond delay="499"/>
                                          </p:stCondLst>
                                        </p:cTn>
                                        <p:tgtEl>
                                          <p:spTgt spid="151"/>
                                        </p:tgtEl>
                                        <p:attrNameLst>
                                          <p:attrName>style.visibility</p:attrName>
                                        </p:attrNameLst>
                                      </p:cBhvr>
                                      <p:to>
                                        <p:strVal val="hidden"/>
                                      </p:to>
                                    </p:set>
                                  </p:childTnLst>
                                </p:cTn>
                              </p:par>
                            </p:childTnLst>
                          </p:cTn>
                        </p:par>
                        <p:par>
                          <p:cTn id="153" fill="hold">
                            <p:stCondLst>
                              <p:cond delay="8000"/>
                            </p:stCondLst>
                            <p:childTnLst>
                              <p:par>
                                <p:cTn id="154" presetID="9" presetClass="entr" presetSubtype="0" fill="hold" grpId="0" nodeType="afterEffect">
                                  <p:stCondLst>
                                    <p:cond delay="0"/>
                                  </p:stCondLst>
                                  <p:childTnLst>
                                    <p:set>
                                      <p:cBhvr>
                                        <p:cTn id="155" dur="1" fill="hold">
                                          <p:stCondLst>
                                            <p:cond delay="0"/>
                                          </p:stCondLst>
                                        </p:cTn>
                                        <p:tgtEl>
                                          <p:spTgt spid="150"/>
                                        </p:tgtEl>
                                        <p:attrNameLst>
                                          <p:attrName>style.visibility</p:attrName>
                                        </p:attrNameLst>
                                      </p:cBhvr>
                                      <p:to>
                                        <p:strVal val="visible"/>
                                      </p:to>
                                    </p:set>
                                    <p:animEffect transition="in" filter="dissolve">
                                      <p:cBhvr>
                                        <p:cTn id="156" dur="500"/>
                                        <p:tgtEl>
                                          <p:spTgt spid="150"/>
                                        </p:tgtEl>
                                      </p:cBhvr>
                                    </p:animEffect>
                                  </p:childTnLst>
                                  <p:subTnLst>
                                    <p:audio>
                                      <p:cMediaNode>
                                        <p:cTn display="0" masterRel="sameClick">
                                          <p:stCondLst>
                                            <p:cond evt="begin" delay="0">
                                              <p:tn val="154"/>
                                            </p:cond>
                                          </p:stCondLst>
                                          <p:endCondLst>
                                            <p:cond evt="onStopAudio" delay="0">
                                              <p:tgtEl>
                                                <p:sldTgt/>
                                              </p:tgtEl>
                                            </p:cond>
                                          </p:endCondLst>
                                        </p:cTn>
                                        <p:tgtEl>
                                          <p:sndTgt r:embed="rId6" name="camera.wav"/>
                                        </p:tgtEl>
                                      </p:cMediaNode>
                                    </p:audio>
                                  </p:subTnLst>
                                </p:cTn>
                              </p:par>
                            </p:childTnLst>
                          </p:cTn>
                        </p:par>
                        <p:par>
                          <p:cTn id="157" fill="hold">
                            <p:stCondLst>
                              <p:cond delay="8500"/>
                            </p:stCondLst>
                            <p:childTnLst>
                              <p:par>
                                <p:cTn id="158" presetID="53" presetClass="exit" presetSubtype="0" fill="hold" grpId="1" nodeType="afterEffect">
                                  <p:stCondLst>
                                    <p:cond delay="0"/>
                                  </p:stCondLst>
                                  <p:childTnLst>
                                    <p:anim calcmode="lin" valueType="num">
                                      <p:cBhvr>
                                        <p:cTn id="159" dur="500"/>
                                        <p:tgtEl>
                                          <p:spTgt spid="150"/>
                                        </p:tgtEl>
                                        <p:attrNameLst>
                                          <p:attrName>ppt_w</p:attrName>
                                        </p:attrNameLst>
                                      </p:cBhvr>
                                      <p:tavLst>
                                        <p:tav tm="0">
                                          <p:val>
                                            <p:strVal val="ppt_w"/>
                                          </p:val>
                                        </p:tav>
                                        <p:tav tm="100000">
                                          <p:val>
                                            <p:fltVal val="0"/>
                                          </p:val>
                                        </p:tav>
                                      </p:tavLst>
                                    </p:anim>
                                    <p:anim calcmode="lin" valueType="num">
                                      <p:cBhvr>
                                        <p:cTn id="160" dur="500"/>
                                        <p:tgtEl>
                                          <p:spTgt spid="150"/>
                                        </p:tgtEl>
                                        <p:attrNameLst>
                                          <p:attrName>ppt_h</p:attrName>
                                        </p:attrNameLst>
                                      </p:cBhvr>
                                      <p:tavLst>
                                        <p:tav tm="0">
                                          <p:val>
                                            <p:strVal val="ppt_h"/>
                                          </p:val>
                                        </p:tav>
                                        <p:tav tm="100000">
                                          <p:val>
                                            <p:fltVal val="0"/>
                                          </p:val>
                                        </p:tav>
                                      </p:tavLst>
                                    </p:anim>
                                    <p:animEffect transition="out" filter="fade">
                                      <p:cBhvr>
                                        <p:cTn id="161" dur="500"/>
                                        <p:tgtEl>
                                          <p:spTgt spid="150"/>
                                        </p:tgtEl>
                                      </p:cBhvr>
                                    </p:animEffect>
                                    <p:set>
                                      <p:cBhvr>
                                        <p:cTn id="162" dur="1" fill="hold">
                                          <p:stCondLst>
                                            <p:cond delay="499"/>
                                          </p:stCondLst>
                                        </p:cTn>
                                        <p:tgtEl>
                                          <p:spTgt spid="150"/>
                                        </p:tgtEl>
                                        <p:attrNameLst>
                                          <p:attrName>style.visibility</p:attrName>
                                        </p:attrNameLst>
                                      </p:cBhvr>
                                      <p:to>
                                        <p:strVal val="hidden"/>
                                      </p:to>
                                    </p:set>
                                  </p:childTnLst>
                                </p:cTn>
                              </p:par>
                            </p:childTnLst>
                          </p:cTn>
                        </p:par>
                        <p:par>
                          <p:cTn id="163" fill="hold">
                            <p:stCondLst>
                              <p:cond delay="9000"/>
                            </p:stCondLst>
                            <p:childTnLst>
                              <p:par>
                                <p:cTn id="164" presetID="9" presetClass="entr" presetSubtype="0" fill="hold" grpId="0" nodeType="afterEffect">
                                  <p:stCondLst>
                                    <p:cond delay="0"/>
                                  </p:stCondLst>
                                  <p:childTnLst>
                                    <p:set>
                                      <p:cBhvr>
                                        <p:cTn id="165" dur="1" fill="hold">
                                          <p:stCondLst>
                                            <p:cond delay="0"/>
                                          </p:stCondLst>
                                        </p:cTn>
                                        <p:tgtEl>
                                          <p:spTgt spid="149"/>
                                        </p:tgtEl>
                                        <p:attrNameLst>
                                          <p:attrName>style.visibility</p:attrName>
                                        </p:attrNameLst>
                                      </p:cBhvr>
                                      <p:to>
                                        <p:strVal val="visible"/>
                                      </p:to>
                                    </p:set>
                                    <p:animEffect transition="in" filter="dissolve">
                                      <p:cBhvr>
                                        <p:cTn id="166" dur="500"/>
                                        <p:tgtEl>
                                          <p:spTgt spid="149"/>
                                        </p:tgtEl>
                                      </p:cBhvr>
                                    </p:animEffect>
                                  </p:childTnLst>
                                  <p:subTnLst>
                                    <p:audio>
                                      <p:cMediaNode>
                                        <p:cTn display="0" masterRel="sameClick">
                                          <p:stCondLst>
                                            <p:cond evt="begin" delay="0">
                                              <p:tn val="164"/>
                                            </p:cond>
                                          </p:stCondLst>
                                          <p:endCondLst>
                                            <p:cond evt="onStopAudio" delay="0">
                                              <p:tgtEl>
                                                <p:sldTgt/>
                                              </p:tgtEl>
                                            </p:cond>
                                          </p:endCondLst>
                                        </p:cTn>
                                        <p:tgtEl>
                                          <p:sndTgt r:embed="rId6" name="camera.wav"/>
                                        </p:tgtEl>
                                      </p:cMediaNode>
                                    </p:audio>
                                  </p:subTnLst>
                                </p:cTn>
                              </p:par>
                            </p:childTnLst>
                          </p:cTn>
                        </p:par>
                        <p:par>
                          <p:cTn id="167" fill="hold">
                            <p:stCondLst>
                              <p:cond delay="9500"/>
                            </p:stCondLst>
                            <p:childTnLst>
                              <p:par>
                                <p:cTn id="168" presetID="53" presetClass="exit" presetSubtype="0" fill="hold" grpId="1" nodeType="afterEffect">
                                  <p:stCondLst>
                                    <p:cond delay="0"/>
                                  </p:stCondLst>
                                  <p:childTnLst>
                                    <p:anim calcmode="lin" valueType="num">
                                      <p:cBhvr>
                                        <p:cTn id="169" dur="500"/>
                                        <p:tgtEl>
                                          <p:spTgt spid="149"/>
                                        </p:tgtEl>
                                        <p:attrNameLst>
                                          <p:attrName>ppt_w</p:attrName>
                                        </p:attrNameLst>
                                      </p:cBhvr>
                                      <p:tavLst>
                                        <p:tav tm="0">
                                          <p:val>
                                            <p:strVal val="ppt_w"/>
                                          </p:val>
                                        </p:tav>
                                        <p:tav tm="100000">
                                          <p:val>
                                            <p:fltVal val="0"/>
                                          </p:val>
                                        </p:tav>
                                      </p:tavLst>
                                    </p:anim>
                                    <p:anim calcmode="lin" valueType="num">
                                      <p:cBhvr>
                                        <p:cTn id="170" dur="500"/>
                                        <p:tgtEl>
                                          <p:spTgt spid="149"/>
                                        </p:tgtEl>
                                        <p:attrNameLst>
                                          <p:attrName>ppt_h</p:attrName>
                                        </p:attrNameLst>
                                      </p:cBhvr>
                                      <p:tavLst>
                                        <p:tav tm="0">
                                          <p:val>
                                            <p:strVal val="ppt_h"/>
                                          </p:val>
                                        </p:tav>
                                        <p:tav tm="100000">
                                          <p:val>
                                            <p:fltVal val="0"/>
                                          </p:val>
                                        </p:tav>
                                      </p:tavLst>
                                    </p:anim>
                                    <p:animEffect transition="out" filter="fade">
                                      <p:cBhvr>
                                        <p:cTn id="171" dur="500"/>
                                        <p:tgtEl>
                                          <p:spTgt spid="149"/>
                                        </p:tgtEl>
                                      </p:cBhvr>
                                    </p:animEffect>
                                    <p:set>
                                      <p:cBhvr>
                                        <p:cTn id="172" dur="1" fill="hold">
                                          <p:stCondLst>
                                            <p:cond delay="499"/>
                                          </p:stCondLst>
                                        </p:cTn>
                                        <p:tgtEl>
                                          <p:spTgt spid="149"/>
                                        </p:tgtEl>
                                        <p:attrNameLst>
                                          <p:attrName>style.visibility</p:attrName>
                                        </p:attrNameLst>
                                      </p:cBhvr>
                                      <p:to>
                                        <p:strVal val="hidden"/>
                                      </p:to>
                                    </p:set>
                                  </p:childTnLst>
                                </p:cTn>
                              </p:par>
                            </p:childTnLst>
                          </p:cTn>
                        </p:par>
                        <p:par>
                          <p:cTn id="173" fill="hold">
                            <p:stCondLst>
                              <p:cond delay="10000"/>
                            </p:stCondLst>
                            <p:childTnLst>
                              <p:par>
                                <p:cTn id="174" presetID="9" presetClass="entr" presetSubtype="0" fill="hold" grpId="0" nodeType="afterEffect">
                                  <p:stCondLst>
                                    <p:cond delay="0"/>
                                  </p:stCondLst>
                                  <p:childTnLst>
                                    <p:set>
                                      <p:cBhvr>
                                        <p:cTn id="175" dur="1" fill="hold">
                                          <p:stCondLst>
                                            <p:cond delay="0"/>
                                          </p:stCondLst>
                                        </p:cTn>
                                        <p:tgtEl>
                                          <p:spTgt spid="148"/>
                                        </p:tgtEl>
                                        <p:attrNameLst>
                                          <p:attrName>style.visibility</p:attrName>
                                        </p:attrNameLst>
                                      </p:cBhvr>
                                      <p:to>
                                        <p:strVal val="visible"/>
                                      </p:to>
                                    </p:set>
                                    <p:animEffect transition="in" filter="dissolve">
                                      <p:cBhvr>
                                        <p:cTn id="176" dur="500"/>
                                        <p:tgtEl>
                                          <p:spTgt spid="148"/>
                                        </p:tgtEl>
                                      </p:cBhvr>
                                    </p:animEffect>
                                  </p:childTnLst>
                                  <p:subTnLst>
                                    <p:audio>
                                      <p:cMediaNode>
                                        <p:cTn display="0" masterRel="sameClick">
                                          <p:stCondLst>
                                            <p:cond evt="begin" delay="0">
                                              <p:tn val="174"/>
                                            </p:cond>
                                          </p:stCondLst>
                                          <p:endCondLst>
                                            <p:cond evt="onStopAudio" delay="0">
                                              <p:tgtEl>
                                                <p:sldTgt/>
                                              </p:tgtEl>
                                            </p:cond>
                                          </p:endCondLst>
                                        </p:cTn>
                                        <p:tgtEl>
                                          <p:sndTgt r:embed="rId6" name="camera.wav"/>
                                        </p:tgtEl>
                                      </p:cMediaNode>
                                    </p:audio>
                                  </p:subTnLst>
                                </p:cTn>
                              </p:par>
                            </p:childTnLst>
                          </p:cTn>
                        </p:par>
                        <p:par>
                          <p:cTn id="177" fill="hold">
                            <p:stCondLst>
                              <p:cond delay="10500"/>
                            </p:stCondLst>
                            <p:childTnLst>
                              <p:par>
                                <p:cTn id="178" presetID="53" presetClass="exit" presetSubtype="0" fill="hold" grpId="1" nodeType="afterEffect">
                                  <p:stCondLst>
                                    <p:cond delay="0"/>
                                  </p:stCondLst>
                                  <p:childTnLst>
                                    <p:anim calcmode="lin" valueType="num">
                                      <p:cBhvr>
                                        <p:cTn id="179" dur="500"/>
                                        <p:tgtEl>
                                          <p:spTgt spid="148"/>
                                        </p:tgtEl>
                                        <p:attrNameLst>
                                          <p:attrName>ppt_w</p:attrName>
                                        </p:attrNameLst>
                                      </p:cBhvr>
                                      <p:tavLst>
                                        <p:tav tm="0">
                                          <p:val>
                                            <p:strVal val="ppt_w"/>
                                          </p:val>
                                        </p:tav>
                                        <p:tav tm="100000">
                                          <p:val>
                                            <p:fltVal val="0"/>
                                          </p:val>
                                        </p:tav>
                                      </p:tavLst>
                                    </p:anim>
                                    <p:anim calcmode="lin" valueType="num">
                                      <p:cBhvr>
                                        <p:cTn id="180" dur="500"/>
                                        <p:tgtEl>
                                          <p:spTgt spid="148"/>
                                        </p:tgtEl>
                                        <p:attrNameLst>
                                          <p:attrName>ppt_h</p:attrName>
                                        </p:attrNameLst>
                                      </p:cBhvr>
                                      <p:tavLst>
                                        <p:tav tm="0">
                                          <p:val>
                                            <p:strVal val="ppt_h"/>
                                          </p:val>
                                        </p:tav>
                                        <p:tav tm="100000">
                                          <p:val>
                                            <p:fltVal val="0"/>
                                          </p:val>
                                        </p:tav>
                                      </p:tavLst>
                                    </p:anim>
                                    <p:animEffect transition="out" filter="fade">
                                      <p:cBhvr>
                                        <p:cTn id="181" dur="500"/>
                                        <p:tgtEl>
                                          <p:spTgt spid="148"/>
                                        </p:tgtEl>
                                      </p:cBhvr>
                                    </p:animEffect>
                                    <p:set>
                                      <p:cBhvr>
                                        <p:cTn id="182" dur="1" fill="hold">
                                          <p:stCondLst>
                                            <p:cond delay="499"/>
                                          </p:stCondLst>
                                        </p:cTn>
                                        <p:tgtEl>
                                          <p:spTgt spid="148"/>
                                        </p:tgtEl>
                                        <p:attrNameLst>
                                          <p:attrName>style.visibility</p:attrName>
                                        </p:attrNameLst>
                                      </p:cBhvr>
                                      <p:to>
                                        <p:strVal val="hidden"/>
                                      </p:to>
                                    </p:set>
                                  </p:childTnLst>
                                </p:cTn>
                              </p:par>
                              <p:par>
                                <p:cTn id="183" presetID="53" presetClass="entr" presetSubtype="0" fill="hold" nodeType="withEffect">
                                  <p:stCondLst>
                                    <p:cond delay="0"/>
                                  </p:stCondLst>
                                  <p:childTnLst>
                                    <p:set>
                                      <p:cBhvr>
                                        <p:cTn id="184" dur="1" fill="hold">
                                          <p:stCondLst>
                                            <p:cond delay="0"/>
                                          </p:stCondLst>
                                        </p:cTn>
                                        <p:tgtEl>
                                          <p:spTgt spid="159"/>
                                        </p:tgtEl>
                                        <p:attrNameLst>
                                          <p:attrName>style.visibility</p:attrName>
                                        </p:attrNameLst>
                                      </p:cBhvr>
                                      <p:to>
                                        <p:strVal val="visible"/>
                                      </p:to>
                                    </p:set>
                                    <p:anim calcmode="lin" valueType="num">
                                      <p:cBhvr>
                                        <p:cTn id="185" dur="500" fill="hold"/>
                                        <p:tgtEl>
                                          <p:spTgt spid="159"/>
                                        </p:tgtEl>
                                        <p:attrNameLst>
                                          <p:attrName>ppt_w</p:attrName>
                                        </p:attrNameLst>
                                      </p:cBhvr>
                                      <p:tavLst>
                                        <p:tav tm="0">
                                          <p:val>
                                            <p:fltVal val="0"/>
                                          </p:val>
                                        </p:tav>
                                        <p:tav tm="100000">
                                          <p:val>
                                            <p:strVal val="#ppt_w"/>
                                          </p:val>
                                        </p:tav>
                                      </p:tavLst>
                                    </p:anim>
                                    <p:anim calcmode="lin" valueType="num">
                                      <p:cBhvr>
                                        <p:cTn id="186" dur="500" fill="hold"/>
                                        <p:tgtEl>
                                          <p:spTgt spid="159"/>
                                        </p:tgtEl>
                                        <p:attrNameLst>
                                          <p:attrName>ppt_h</p:attrName>
                                        </p:attrNameLst>
                                      </p:cBhvr>
                                      <p:tavLst>
                                        <p:tav tm="0">
                                          <p:val>
                                            <p:fltVal val="0"/>
                                          </p:val>
                                        </p:tav>
                                        <p:tav tm="100000">
                                          <p:val>
                                            <p:strVal val="#ppt_h"/>
                                          </p:val>
                                        </p:tav>
                                      </p:tavLst>
                                    </p:anim>
                                    <p:animEffect transition="in" filter="fade">
                                      <p:cBhvr>
                                        <p:cTn id="187" dur="500"/>
                                        <p:tgtEl>
                                          <p:spTgt spid="159"/>
                                        </p:tgtEl>
                                      </p:cBhvr>
                                    </p:animEffect>
                                  </p:childTnLst>
                                  <p:subTnLst>
                                    <p:audio>
                                      <p:cMediaNode>
                                        <p:cTn display="0" masterRel="sameClick">
                                          <p:stCondLst>
                                            <p:cond evt="begin" delay="0">
                                              <p:tn val="183"/>
                                            </p:cond>
                                          </p:stCondLst>
                                          <p:endCondLst>
                                            <p:cond evt="onStopAudio" delay="0">
                                              <p:tgtEl>
                                                <p:sldTgt/>
                                              </p:tgtEl>
                                            </p:cond>
                                          </p:endCondLst>
                                        </p:cTn>
                                        <p:tgtEl>
                                          <p:sndTgt r:embed="rId7" name="chimes.wav"/>
                                        </p:tgtEl>
                                      </p:cMediaNode>
                                    </p:audio>
                                  </p:subTnLst>
                                </p:cTn>
                              </p:par>
                            </p:childTnLst>
                          </p:cTn>
                        </p:par>
                      </p:childTnLst>
                    </p:cTn>
                  </p:par>
                  <p:par>
                    <p:cTn id="188" fill="hold">
                      <p:stCondLst>
                        <p:cond delay="indefinite"/>
                      </p:stCondLst>
                      <p:childTnLst>
                        <p:par>
                          <p:cTn id="189" fill="hold">
                            <p:stCondLst>
                              <p:cond delay="0"/>
                            </p:stCondLst>
                            <p:childTnLst>
                              <p:par>
                                <p:cTn id="190" presetID="2" presetClass="exit" presetSubtype="2" fill="hold" nodeType="clickEffect">
                                  <p:stCondLst>
                                    <p:cond delay="0"/>
                                  </p:stCondLst>
                                  <p:childTnLst>
                                    <p:anim calcmode="lin" valueType="num">
                                      <p:cBhvr additive="base">
                                        <p:cTn id="191" dur="500"/>
                                        <p:tgtEl>
                                          <p:spTgt spid="159"/>
                                        </p:tgtEl>
                                        <p:attrNameLst>
                                          <p:attrName>ppt_x</p:attrName>
                                        </p:attrNameLst>
                                      </p:cBhvr>
                                      <p:tavLst>
                                        <p:tav tm="0">
                                          <p:val>
                                            <p:strVal val="ppt_x"/>
                                          </p:val>
                                        </p:tav>
                                        <p:tav tm="100000">
                                          <p:val>
                                            <p:strVal val="1+ppt_w/2"/>
                                          </p:val>
                                        </p:tav>
                                      </p:tavLst>
                                    </p:anim>
                                    <p:anim calcmode="lin" valueType="num">
                                      <p:cBhvr additive="base">
                                        <p:cTn id="192" dur="500"/>
                                        <p:tgtEl>
                                          <p:spTgt spid="159"/>
                                        </p:tgtEl>
                                        <p:attrNameLst>
                                          <p:attrName>ppt_y</p:attrName>
                                        </p:attrNameLst>
                                      </p:cBhvr>
                                      <p:tavLst>
                                        <p:tav tm="0">
                                          <p:val>
                                            <p:strVal val="ppt_y"/>
                                          </p:val>
                                        </p:tav>
                                        <p:tav tm="100000">
                                          <p:val>
                                            <p:strVal val="ppt_y"/>
                                          </p:val>
                                        </p:tav>
                                      </p:tavLst>
                                    </p:anim>
                                    <p:set>
                                      <p:cBhvr>
                                        <p:cTn id="193" dur="1" fill="hold">
                                          <p:stCondLst>
                                            <p:cond delay="499"/>
                                          </p:stCondLst>
                                        </p:cTn>
                                        <p:tgtEl>
                                          <p:spTgt spid="159"/>
                                        </p:tgtEl>
                                        <p:attrNameLst>
                                          <p:attrName>style.visibility</p:attrName>
                                        </p:attrNameLst>
                                      </p:cBhvr>
                                      <p:to>
                                        <p:strVal val="hidden"/>
                                      </p:to>
                                    </p:set>
                                  </p:childTnLst>
                                </p:cTn>
                              </p:par>
                            </p:childTnLst>
                          </p:cTn>
                        </p:par>
                      </p:childTnLst>
                    </p:cTn>
                  </p:par>
                  <p:par>
                    <p:cTn id="194" fill="hold">
                      <p:stCondLst>
                        <p:cond delay="indefinite"/>
                      </p:stCondLst>
                      <p:childTnLst>
                        <p:par>
                          <p:cTn id="195" fill="hold">
                            <p:stCondLst>
                              <p:cond delay="0"/>
                            </p:stCondLst>
                            <p:childTnLst>
                              <p:par>
                                <p:cTn id="196" presetID="23" presetClass="emph" presetSubtype="0" fill="hold" grpId="0" nodeType="clickEffect">
                                  <p:stCondLst>
                                    <p:cond delay="0"/>
                                  </p:stCondLst>
                                  <p:iterate type="lt">
                                    <p:tmPct val="0"/>
                                  </p:iterate>
                                  <p:childTnLst>
                                    <p:animClr clrSpc="hsl" dir="cw">
                                      <p:cBhvr override="childStyle">
                                        <p:cTn id="197" dur="500" fill="hold"/>
                                        <p:tgtEl>
                                          <p:spTgt spid="140"/>
                                        </p:tgtEl>
                                        <p:attrNameLst>
                                          <p:attrName>style.color</p:attrName>
                                        </p:attrNameLst>
                                      </p:cBhvr>
                                      <p:by>
                                        <p:hsl h="10842353" s="0" l="0"/>
                                      </p:by>
                                    </p:animClr>
                                    <p:animClr clrSpc="hsl" dir="cw">
                                      <p:cBhvr>
                                        <p:cTn id="198" dur="500" fill="hold"/>
                                        <p:tgtEl>
                                          <p:spTgt spid="140"/>
                                        </p:tgtEl>
                                        <p:attrNameLst>
                                          <p:attrName>fillcolor</p:attrName>
                                        </p:attrNameLst>
                                      </p:cBhvr>
                                      <p:by>
                                        <p:hsl h="10842353" s="0" l="0"/>
                                      </p:by>
                                    </p:animClr>
                                    <p:animClr clrSpc="hsl" dir="cw">
                                      <p:cBhvr>
                                        <p:cTn id="199" dur="500" fill="hold"/>
                                        <p:tgtEl>
                                          <p:spTgt spid="140"/>
                                        </p:tgtEl>
                                        <p:attrNameLst>
                                          <p:attrName>stroke.color</p:attrName>
                                        </p:attrNameLst>
                                      </p:cBhvr>
                                      <p:by>
                                        <p:hsl h="10842353" s="0" l="0"/>
                                      </p:by>
                                    </p:animClr>
                                    <p:set>
                                      <p:cBhvr>
                                        <p:cTn id="200" dur="500" fill="hold"/>
                                        <p:tgtEl>
                                          <p:spTgt spid="140"/>
                                        </p:tgtEl>
                                        <p:attrNameLst>
                                          <p:attrName>fill.type</p:attrName>
                                        </p:attrNameLst>
                                      </p:cBhvr>
                                      <p:to>
                                        <p:strVal val="solid"/>
                                      </p:to>
                                    </p:set>
                                  </p:childTnLst>
                                  <p:subTnLst>
                                    <p:audio>
                                      <p:cMediaNode>
                                        <p:cTn display="0" masterRel="sameClick">
                                          <p:stCondLst>
                                            <p:cond evt="begin" delay="0">
                                              <p:tn val="196"/>
                                            </p:cond>
                                          </p:stCondLst>
                                          <p:endCondLst>
                                            <p:cond evt="onStopAudio" delay="0">
                                              <p:tgtEl>
                                                <p:sldTgt/>
                                              </p:tgtEl>
                                            </p:cond>
                                          </p:endCondLst>
                                        </p:cTn>
                                        <p:tgtEl>
                                          <p:sndTgt r:embed="rId8" name="FELIZ2.WAV"/>
                                        </p:tgtEl>
                                      </p:cMediaNode>
                                    </p:audio>
                                  </p:subTnLst>
                                </p:cTn>
                              </p:par>
                              <p:par>
                                <p:cTn id="201" presetID="34" presetClass="emph" presetSubtype="0" fill="hold" grpId="1" nodeType="withEffect">
                                  <p:stCondLst>
                                    <p:cond delay="0"/>
                                  </p:stCondLst>
                                  <p:iterate type="lt">
                                    <p:tmPct val="10000"/>
                                  </p:iterate>
                                  <p:childTnLst>
                                    <p:animMotion origin="layout" path="M -2.77778E-6 2.71605E-6 L -2.77778E-6 -0.07222 " pathEditMode="relative" rAng="0" ptsTypes="AA">
                                      <p:cBhvr>
                                        <p:cTn id="202" dur="250" accel="50000" decel="50000" autoRev="1" fill="hold">
                                          <p:stCondLst>
                                            <p:cond delay="0"/>
                                          </p:stCondLst>
                                        </p:cTn>
                                        <p:tgtEl>
                                          <p:spTgt spid="140"/>
                                        </p:tgtEl>
                                        <p:attrNameLst>
                                          <p:attrName>ppt_x</p:attrName>
                                          <p:attrName>ppt_y</p:attrName>
                                        </p:attrNameLst>
                                      </p:cBhvr>
                                      <p:rCtr x="0" y="-3611"/>
                                    </p:animMotion>
                                    <p:animRot by="1500000">
                                      <p:cBhvr>
                                        <p:cTn id="203" dur="125" fill="hold">
                                          <p:stCondLst>
                                            <p:cond delay="0"/>
                                          </p:stCondLst>
                                        </p:cTn>
                                        <p:tgtEl>
                                          <p:spTgt spid="140"/>
                                        </p:tgtEl>
                                        <p:attrNameLst>
                                          <p:attrName>r</p:attrName>
                                        </p:attrNameLst>
                                      </p:cBhvr>
                                    </p:animRot>
                                    <p:animRot by="-1500000">
                                      <p:cBhvr>
                                        <p:cTn id="204" dur="125" fill="hold">
                                          <p:stCondLst>
                                            <p:cond delay="125"/>
                                          </p:stCondLst>
                                        </p:cTn>
                                        <p:tgtEl>
                                          <p:spTgt spid="140"/>
                                        </p:tgtEl>
                                        <p:attrNameLst>
                                          <p:attrName>r</p:attrName>
                                        </p:attrNameLst>
                                      </p:cBhvr>
                                    </p:animRot>
                                    <p:animRot by="-1500000">
                                      <p:cBhvr>
                                        <p:cTn id="205" dur="125" fill="hold">
                                          <p:stCondLst>
                                            <p:cond delay="250"/>
                                          </p:stCondLst>
                                        </p:cTn>
                                        <p:tgtEl>
                                          <p:spTgt spid="140"/>
                                        </p:tgtEl>
                                        <p:attrNameLst>
                                          <p:attrName>r</p:attrName>
                                        </p:attrNameLst>
                                      </p:cBhvr>
                                    </p:animRot>
                                    <p:animRot by="1500000">
                                      <p:cBhvr>
                                        <p:cTn id="206" dur="125" fill="hold">
                                          <p:stCondLst>
                                            <p:cond delay="375"/>
                                          </p:stCondLst>
                                        </p:cTn>
                                        <p:tgtEl>
                                          <p:spTgt spid="140"/>
                                        </p:tgtEl>
                                        <p:attrNameLst>
                                          <p:attrName>r</p:attrName>
                                        </p:attrNameLst>
                                      </p:cBhvr>
                                    </p:animRot>
                                  </p:childTnLst>
                                </p:cTn>
                              </p:par>
                              <p:par>
                                <p:cTn id="207" presetID="21" presetClass="emph" presetSubtype="0" repeatCount="indefinite" fill="hold" grpId="0" nodeType="withEffect">
                                  <p:stCondLst>
                                    <p:cond delay="0"/>
                                  </p:stCondLst>
                                  <p:iterate type="lt">
                                    <p:tmPct val="0"/>
                                  </p:iterate>
                                  <p:childTnLst>
                                    <p:animClr clrSpc="hsl" dir="cw">
                                      <p:cBhvr override="childStyle">
                                        <p:cTn id="208" dur="500" fill="hold"/>
                                        <p:tgtEl>
                                          <p:spTgt spid="162"/>
                                        </p:tgtEl>
                                        <p:attrNameLst>
                                          <p:attrName>style.color</p:attrName>
                                        </p:attrNameLst>
                                      </p:cBhvr>
                                      <p:by>
                                        <p:hsl h="7200000" s="0" l="0"/>
                                      </p:by>
                                    </p:animClr>
                                    <p:animClr clrSpc="hsl" dir="cw">
                                      <p:cBhvr>
                                        <p:cTn id="209" dur="500" fill="hold"/>
                                        <p:tgtEl>
                                          <p:spTgt spid="162"/>
                                        </p:tgtEl>
                                        <p:attrNameLst>
                                          <p:attrName>fillcolor</p:attrName>
                                        </p:attrNameLst>
                                      </p:cBhvr>
                                      <p:by>
                                        <p:hsl h="7200000" s="0" l="0"/>
                                      </p:by>
                                    </p:animClr>
                                    <p:animClr clrSpc="hsl" dir="cw">
                                      <p:cBhvr>
                                        <p:cTn id="210" dur="500" fill="hold"/>
                                        <p:tgtEl>
                                          <p:spTgt spid="162"/>
                                        </p:tgtEl>
                                        <p:attrNameLst>
                                          <p:attrName>stroke.color</p:attrName>
                                        </p:attrNameLst>
                                      </p:cBhvr>
                                      <p:by>
                                        <p:hsl h="7200000" s="0" l="0"/>
                                      </p:by>
                                    </p:animClr>
                                    <p:set>
                                      <p:cBhvr>
                                        <p:cTn id="211" dur="500" fill="hold"/>
                                        <p:tgtEl>
                                          <p:spTgt spid="1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2" fill="hold" display="0">
                  <p:stCondLst>
                    <p:cond delay="indefinite"/>
                  </p:stCondLst>
                  <p:endCondLst>
                    <p:cond evt="onStopAudio" delay="0">
                      <p:tgtEl>
                        <p:sldTgt/>
                      </p:tgtEl>
                    </p:cond>
                  </p:endCondLst>
                </p:cTn>
                <p:tgtEl>
                  <p:spTgt spid="9"/>
                </p:tgtEl>
              </p:cMediaNode>
            </p:audio>
          </p:childTnLst>
        </p:cTn>
      </p:par>
    </p:tnLst>
    <p:bldLst>
      <p:bldP spid="6" grpId="0" animBg="1"/>
      <p:bldP spid="129" grpId="0" animBg="1"/>
      <p:bldP spid="133" grpId="0" animBg="1"/>
      <p:bldP spid="134" grpId="0" animBg="1"/>
      <p:bldP spid="138" grpId="0" animBg="1"/>
      <p:bldP spid="139" grpId="0" animBg="1"/>
      <p:bldP spid="140" grpId="0" animBg="1"/>
      <p:bldP spid="140" grpId="1" animBg="1"/>
      <p:bldP spid="143" grpId="0" animBg="1"/>
      <p:bldP spid="144" grpId="0" animBg="1"/>
      <p:bldP spid="145" grpId="0" animBg="1"/>
      <p:bldP spid="145" grpId="1" animBg="1"/>
      <p:bldP spid="146" grpId="0"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P spid="155" grpId="0" animBg="1"/>
      <p:bldP spid="155" grpId="1" animBg="1"/>
      <p:bldP spid="156" grpId="0" animBg="1"/>
      <p:bldP spid="156" grpId="1" animBg="1"/>
      <p:bldP spid="157" grpId="0" animBg="1"/>
      <p:bldP spid="157" grpId="1" animBg="1"/>
      <p:bldP spid="158" grpId="0" animBg="1"/>
      <p:bldP spid="158" grpId="1" animBg="1"/>
      <p:bldP spid="1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ui Đến Trường - Nhóm Hoa Tay - Nhạc Thiếu Nhi Sôi Động Remix">
            <a:hlinkClick r:id="" action="ppaction://media"/>
          </p:cNvPr>
          <p:cNvPicPr>
            <a:picLocks noGrp="1" noChangeAspect="1"/>
          </p:cNvPicPr>
          <p:nvPr>
            <p:ph idx="1"/>
            <a:videoFile r:link="rId1"/>
            <p:extLst>
              <p:ext uri="{DAA4B4D4-6D71-4841-9C94-3DE7FCFB9230}">
                <p14:media xmlns:p14="http://schemas.microsoft.com/office/powerpoint/2010/main" r:embed="rId2">
                  <p14:trim end="140713"/>
                </p14:media>
              </p:ext>
            </p:extLst>
          </p:nvPr>
        </p:nvPicPr>
        <p:blipFill>
          <a:blip r:embed="rId4"/>
          <a:stretch>
            <a:fillRect/>
          </a:stretch>
        </p:blipFill>
        <p:spPr>
          <a:xfrm>
            <a:off x="212437" y="136374"/>
            <a:ext cx="11979563" cy="6721626"/>
          </a:xfrm>
        </p:spPr>
      </p:pic>
    </p:spTree>
    <p:extLst>
      <p:ext uri="{BB962C8B-B14F-4D97-AF65-F5344CB8AC3E}">
        <p14:creationId xmlns:p14="http://schemas.microsoft.com/office/powerpoint/2010/main" val="280006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4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7551">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0" descr="图片包含 植物&#10;&#10;已生成高可信度的说明"/>
          <p:cNvPicPr>
            <a:picLocks noChangeAspect="1"/>
          </p:cNvPicPr>
          <p:nvPr/>
        </p:nvPicPr>
        <p:blipFill>
          <a:blip r:embed="rId5" cstate="screen"/>
          <a:stretch>
            <a:fillRect/>
          </a:stretch>
        </p:blipFill>
        <p:spPr>
          <a:xfrm>
            <a:off x="7318471" y="-478302"/>
            <a:ext cx="6117883" cy="7859315"/>
          </a:xfrm>
          <a:prstGeom prst="rect">
            <a:avLst/>
          </a:prstGeom>
        </p:spPr>
      </p:pic>
      <p:pic>
        <p:nvPicPr>
          <p:cNvPr id="5" name="图片 16"/>
          <p:cNvPicPr>
            <a:picLocks noChangeAspect="1"/>
          </p:cNvPicPr>
          <p:nvPr/>
        </p:nvPicPr>
        <p:blipFill rotWithShape="1">
          <a:blip r:embed="rId6" cstate="print">
            <a:extLst>
              <a:ext uri="{28A0092B-C50C-407E-A947-70E740481C1C}">
                <a14:useLocalDpi xmlns:a14="http://schemas.microsoft.com/office/drawing/2010/main" val="0"/>
              </a:ext>
            </a:extLst>
          </a:blip>
          <a:srcRect b="45983"/>
          <a:stretch>
            <a:fillRect/>
          </a:stretch>
        </p:blipFill>
        <p:spPr>
          <a:xfrm>
            <a:off x="0" y="5345396"/>
            <a:ext cx="12192000" cy="1512604"/>
          </a:xfrm>
          <a:prstGeom prst="rect">
            <a:avLst/>
          </a:prstGeom>
        </p:spPr>
      </p:pic>
      <p:pic>
        <p:nvPicPr>
          <p:cNvPr id="3" name="图片 14" descr="图片包含 鲜花, 植物&#10;&#10;描述已自动生成"/>
          <p:cNvPicPr>
            <a:picLocks noChangeAspect="1"/>
          </p:cNvPicPr>
          <p:nvPr/>
        </p:nvPicPr>
        <p:blipFill rotWithShape="1">
          <a:blip r:embed="rId7" cstate="print">
            <a:extLst>
              <a:ext uri="{28A0092B-C50C-407E-A947-70E740481C1C}">
                <a14:useLocalDpi xmlns:a14="http://schemas.microsoft.com/office/drawing/2010/main" val="0"/>
              </a:ext>
            </a:extLst>
          </a:blip>
          <a:srcRect r="64907" b="12132"/>
          <a:stretch>
            <a:fillRect/>
          </a:stretch>
        </p:blipFill>
        <p:spPr>
          <a:xfrm>
            <a:off x="0" y="832018"/>
            <a:ext cx="5001771" cy="6025982"/>
          </a:xfrm>
          <a:prstGeom prst="rect">
            <a:avLst/>
          </a:prstGeom>
        </p:spPr>
      </p:pic>
      <p:pic>
        <p:nvPicPr>
          <p:cNvPr id="4"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21" y="5084947"/>
            <a:ext cx="12192000" cy="1773053"/>
          </a:xfrm>
          <a:prstGeom prst="rect">
            <a:avLst/>
          </a:prstGeom>
        </p:spPr>
      </p:pic>
      <p:grpSp>
        <p:nvGrpSpPr>
          <p:cNvPr id="9" name="Group 8"/>
          <p:cNvGrpSpPr/>
          <p:nvPr/>
        </p:nvGrpSpPr>
        <p:grpSpPr>
          <a:xfrm>
            <a:off x="4318361" y="1805091"/>
            <a:ext cx="5990984" cy="5052909"/>
            <a:chOff x="-134778" y="-404809"/>
            <a:chExt cx="5990984" cy="5052909"/>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660046">
              <a:off x="4181931" y="2019249"/>
              <a:ext cx="1674275" cy="1936767"/>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pic>
        <p:nvPicPr>
          <p:cNvPr id="2" name="Câu chuyện Sóc tìm hạt 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2708" y="4510081"/>
            <a:ext cx="1149731" cy="1149731"/>
          </a:xfrm>
          <a:prstGeom prst="rect">
            <a:avLst/>
          </a:prstGeom>
        </p:spPr>
      </p:pic>
    </p:spTree>
    <p:extLst>
      <p:ext uri="{BB962C8B-B14F-4D97-AF65-F5344CB8AC3E}">
        <p14:creationId xmlns:p14="http://schemas.microsoft.com/office/powerpoint/2010/main" val="10336364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par>
                                <p:cTn id="28" presetID="1" presetClass="mediacall" presetSubtype="0" fill="hold" nodeType="withEffect">
                                  <p:stCondLst>
                                    <p:cond delay="0"/>
                                  </p:stCondLst>
                                  <p:childTnLst>
                                    <p:cmd type="call" cmd="playFrom(0.0)">
                                      <p:cBhvr>
                                        <p:cTn id="29" dur="34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59020" y="305016"/>
            <a:ext cx="3866804" cy="870641"/>
            <a:chOff x="1470819" y="1947446"/>
            <a:chExt cx="3471807" cy="605254"/>
          </a:xfrm>
        </p:grpSpPr>
        <p:grpSp>
          <p:nvGrpSpPr>
            <p:cNvPr id="10" name="Group 9"/>
            <p:cNvGrpSpPr/>
            <p:nvPr/>
          </p:nvGrpSpPr>
          <p:grpSpPr>
            <a:xfrm>
              <a:off x="1470819" y="2019300"/>
              <a:ext cx="533400" cy="533400"/>
              <a:chOff x="1737519" y="2019300"/>
              <a:chExt cx="533400" cy="533400"/>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b="1"/>
              </a:p>
            </p:txBody>
          </p:sp>
          <p:sp>
            <p:nvSpPr>
              <p:cNvPr id="9" name="TextBox 8"/>
              <p:cNvSpPr txBox="1"/>
              <p:nvPr/>
            </p:nvSpPr>
            <p:spPr>
              <a:xfrm>
                <a:off x="1803393" y="2114683"/>
                <a:ext cx="467526" cy="353462"/>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1</a:t>
                </a:r>
              </a:p>
            </p:txBody>
          </p:sp>
        </p:grpSp>
        <p:sp>
          <p:nvSpPr>
            <p:cNvPr id="11" name="TextBox 10"/>
            <p:cNvSpPr txBox="1"/>
            <p:nvPr/>
          </p:nvSpPr>
          <p:spPr>
            <a:xfrm>
              <a:off x="2118519" y="1947446"/>
              <a:ext cx="2824107" cy="406525"/>
            </a:xfrm>
            <a:prstGeom prst="rect">
              <a:avLst/>
            </a:prstGeom>
            <a:noFill/>
          </p:spPr>
          <p:txBody>
            <a:bodyPr wrap="none" rtlCol="0">
              <a:spAutoFit/>
            </a:bodyPr>
            <a:lstStyle/>
            <a:p>
              <a:r>
                <a:rPr lang="en-US" sz="3200" b="1" dirty="0" err="1">
                  <a:solidFill>
                    <a:srgbClr val="0000FF"/>
                  </a:solidFill>
                  <a:latin typeface="Times New Roman" pitchFamily="18" charset="0"/>
                  <a:cs typeface="Times New Roman" pitchFamily="18" charset="0"/>
                </a:rPr>
                <a:t>Đặt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tính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rồi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tính</a:t>
              </a:r>
              <a:r>
                <a:rPr lang="en-US" sz="3200" b="1" dirty="0">
                  <a:solidFill>
                    <a:srgbClr val="0000FF"/>
                  </a:solidFill>
                  <a:latin typeface="Times New Roman" pitchFamily="18" charset="0"/>
                  <a:cs typeface="Times New Roman" pitchFamily="18" charset="0"/>
                </a:rPr>
                <a:t>.</a:t>
              </a:r>
            </a:p>
          </p:txBody>
        </p:sp>
      </p:grpSp>
      <p:pic>
        <p:nvPicPr>
          <p:cNvPr id="7" name="Picture 6"/>
          <p:cNvPicPr>
            <a:picLocks noChangeAspect="1"/>
          </p:cNvPicPr>
          <p:nvPr/>
        </p:nvPicPr>
        <p:blipFill rotWithShape="1">
          <a:blip r:embed="rId2"/>
          <a:srcRect l="8750" t="41852" r="1667" b="40371"/>
          <a:stretch/>
        </p:blipFill>
        <p:spPr>
          <a:xfrm>
            <a:off x="957065" y="1459428"/>
            <a:ext cx="10445190" cy="1563689"/>
          </a:xfrm>
          <a:prstGeom prst="rect">
            <a:avLst/>
          </a:prstGeom>
        </p:spPr>
      </p:pic>
    </p:spTree>
    <p:extLst>
      <p:ext uri="{BB962C8B-B14F-4D97-AF65-F5344CB8AC3E}">
        <p14:creationId xmlns:p14="http://schemas.microsoft.com/office/powerpoint/2010/main" val="15533762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3000" b="-13000"/>
          </a:stretch>
        </a:blipFill>
        <a:effectLst/>
      </p:bgPr>
    </p:bg>
    <p:spTree>
      <p:nvGrpSpPr>
        <p:cNvPr id="1" name=""/>
        <p:cNvGrpSpPr/>
        <p:nvPr/>
      </p:nvGrpSpPr>
      <p:grpSpPr>
        <a:xfrm>
          <a:off x="0" y="0"/>
          <a:ext cx="0" cy="0"/>
          <a:chOff x="0" y="0"/>
          <a:chExt cx="0" cy="0"/>
        </a:xfrm>
      </p:grpSpPr>
      <p:pic>
        <p:nvPicPr>
          <p:cNvPr id="20"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5061596"/>
            <a:ext cx="12192000" cy="1773053"/>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8039" y="-609600"/>
            <a:ext cx="609600" cy="609600"/>
          </a:xfrm>
          <a:prstGeom prst="rect">
            <a:avLst/>
          </a:prstGeom>
        </p:spPr>
      </p:pic>
      <p:pic>
        <p:nvPicPr>
          <p:cNvPr id="11" name="Picture 10">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2252" b="60799"/>
          <a:stretch>
            <a:fillRect/>
          </a:stretch>
        </p:blipFill>
        <p:spPr>
          <a:xfrm>
            <a:off x="10813684" y="5229176"/>
            <a:ext cx="1752296" cy="1650331"/>
          </a:xfrm>
          <a:prstGeom prst="rect">
            <a:avLst/>
          </a:prstGeom>
        </p:spPr>
      </p:pic>
      <p:grpSp>
        <p:nvGrpSpPr>
          <p:cNvPr id="18" name="Group 17"/>
          <p:cNvGrpSpPr/>
          <p:nvPr/>
        </p:nvGrpSpPr>
        <p:grpSpPr>
          <a:xfrm>
            <a:off x="2642901" y="1083074"/>
            <a:ext cx="6117681" cy="4931096"/>
            <a:chOff x="-370100" y="-657339"/>
            <a:chExt cx="6226306" cy="5052909"/>
          </a:xfrm>
        </p:grpSpPr>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9660046">
              <a:off x="4181931" y="2019249"/>
              <a:ext cx="1674275" cy="1936767"/>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0100" y="-65733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80657" y="-739877"/>
            <a:ext cx="609600" cy="609600"/>
          </a:xfrm>
          <a:prstGeom prst="rect">
            <a:avLst/>
          </a:prstGeom>
        </p:spPr>
      </p:pic>
      <p:pic>
        <p:nvPicPr>
          <p:cNvPr id="24" name="Picture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97343" y="3437090"/>
            <a:ext cx="721580" cy="642459"/>
          </a:xfrm>
          <a:prstGeom prst="rect">
            <a:avLst/>
          </a:prstGeom>
        </p:spPr>
      </p:pic>
      <p:pic>
        <p:nvPicPr>
          <p:cNvPr id="3" name="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549253" y="1982297"/>
            <a:ext cx="984111" cy="984111"/>
          </a:xfrm>
          <a:prstGeom prst="rect">
            <a:avLst/>
          </a:prstGeom>
        </p:spPr>
      </p:pic>
    </p:spTree>
    <p:extLst>
      <p:ext uri="{BB962C8B-B14F-4D97-AF65-F5344CB8AC3E}">
        <p14:creationId xmlns:p14="http://schemas.microsoft.com/office/powerpoint/2010/main" val="112791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 presetClass="mediacall" presetSubtype="0" fill="hold" nodeType="withEffect">
                                  <p:stCondLst>
                                    <p:cond delay="0"/>
                                  </p:stCondLst>
                                  <p:childTnLst>
                                    <p:cmd type="call" cmd="playFrom(0.0)">
                                      <p:cBhvr>
                                        <p:cTn id="8" dur="9881" fill="hold"/>
                                        <p:tgtEl>
                                          <p:spTgt spid="3"/>
                                        </p:tgtEl>
                                      </p:cBhvr>
                                    </p:cmd>
                                  </p:childTnLst>
                                </p:cTn>
                              </p:par>
                              <p:par>
                                <p:cTn id="9" presetID="10"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par>
                                <p:cTn id="22" presetID="1" presetClass="mediacall" presetSubtype="0" fill="hold" nodeType="withEffect">
                                  <p:stCondLst>
                                    <p:cond delay="0"/>
                                  </p:stCondLst>
                                  <p:childTnLst>
                                    <p:cmd type="call" cmd="playFrom(0.0)">
                                      <p:cBhvr>
                                        <p:cTn id="23" dur="4311" fill="hold"/>
                                        <p:tgtEl>
                                          <p:spTgt spid="25"/>
                                        </p:tgtEl>
                                      </p:cBhvr>
                                    </p:cmd>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56" presetClass="path" presetSubtype="0" accel="50000" decel="50000" fill="hold" nodeType="withEffect">
                                  <p:stCondLst>
                                    <p:cond delay="0"/>
                                  </p:stCondLst>
                                  <p:childTnLst>
                                    <p:animMotion origin="layout" path="M 1.11022E-16 3.33333E-6 L -0.20312 0.16828 " pathEditMode="relative" rAng="0" ptsTypes="AA">
                                      <p:cBhvr>
                                        <p:cTn id="28" dur="2000" fill="hold"/>
                                        <p:tgtEl>
                                          <p:spTgt spid="24"/>
                                        </p:tgtEl>
                                        <p:attrNameLst>
                                          <p:attrName>ppt_x</p:attrName>
                                          <p:attrName>ppt_y</p:attrName>
                                        </p:attrNameLst>
                                      </p:cBhvr>
                                      <p:rCtr x="-10156" y="8403"/>
                                    </p:animMotion>
                                  </p:childTnLst>
                                </p:cTn>
                              </p:par>
                              <p:par>
                                <p:cTn id="29" presetID="3" presetClass="exit" presetSubtype="10" fill="hold" nodeType="withEffect">
                                  <p:stCondLst>
                                    <p:cond delay="0"/>
                                  </p:stCondLst>
                                  <p:childTnLst>
                                    <p:animEffect transition="out" filter="blinds(horizontal)">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8"/>
                </p:tgtEl>
              </p:cMediaNode>
            </p:audio>
            <p:audio>
              <p:cMediaNode vol="80000">
                <p:cTn id="33" fill="hold" display="0">
                  <p:stCondLst>
                    <p:cond delay="indefinite"/>
                  </p:stCondLst>
                  <p:endCondLst>
                    <p:cond evt="onStopAudio" delay="0">
                      <p:tgtEl>
                        <p:sldTgt/>
                      </p:tgtEl>
                    </p:cond>
                  </p:endCondLst>
                </p:cTn>
                <p:tgtEl>
                  <p:spTgt spid="25"/>
                </p:tgtEl>
              </p:cMediaNode>
            </p:audio>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11"/>
                                        </p:tgtEl>
                                      </p:cBhvr>
                                    </p:animEffect>
                                    <p:animScale>
                                      <p:cBhvr>
                                        <p:cTn id="39" dur="250" autoRev="1" fill="hold"/>
                                        <p:tgtEl>
                                          <p:spTgt spid="11"/>
                                        </p:tgtEl>
                                      </p:cBhvr>
                                      <p:by x="105000" y="105000"/>
                                    </p:animScale>
                                  </p:childTnLst>
                                  <p:subTnLst>
                                    <p:audio>
                                      <p:cMediaNode>
                                        <p:cTn display="0" masterRel="sameClick">
                                          <p:stCondLst>
                                            <p:cond evt="begin" delay="0">
                                              <p:tn val="37"/>
                                            </p:cond>
                                          </p:stCondLst>
                                          <p:endCondLst>
                                            <p:cond evt="onStopAudio" delay="0">
                                              <p:tgtEl>
                                                <p:sldTgt/>
                                              </p:tgtEl>
                                            </p:cond>
                                          </p:endCondLst>
                                        </p:cTn>
                                        <p:tgtEl>
                                          <p:sndTgt r:embed="rId9" name="click.wav"/>
                                        </p:tgtEl>
                                      </p:cMediaNode>
                                    </p:audio>
                                  </p:subTnLst>
                                </p:cTn>
                              </p:par>
                            </p:childTnLst>
                          </p:cTn>
                        </p:par>
                      </p:childTnLst>
                    </p:cTn>
                  </p:par>
                </p:childTnLst>
              </p:cTn>
              <p:nextCondLst>
                <p:cond evt="onClick" delay="0">
                  <p:tgtEl>
                    <p:spTgt spid="11"/>
                  </p:tgtEl>
                </p:cond>
              </p:nextCondLst>
            </p:seq>
            <p:audio>
              <p:cMediaNode vol="80000">
                <p:cTn id="40"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2A8D1E-9004-C4B8-520F-5BB3816FD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49" y="0"/>
            <a:ext cx="12192001" cy="6858000"/>
          </a:xfrm>
          <a:prstGeom prst="rect">
            <a:avLst/>
          </a:prstGeom>
        </p:spPr>
      </p:pic>
      <p:grpSp>
        <p:nvGrpSpPr>
          <p:cNvPr id="3" name="Group 2"/>
          <p:cNvGrpSpPr/>
          <p:nvPr/>
        </p:nvGrpSpPr>
        <p:grpSpPr>
          <a:xfrm>
            <a:off x="3750698" y="87847"/>
            <a:ext cx="2076855" cy="766406"/>
            <a:chOff x="4539228" y="172432"/>
            <a:chExt cx="2725873" cy="1023173"/>
          </a:xfrm>
        </p:grpSpPr>
        <p:sp>
          <p:nvSpPr>
            <p:cNvPr id="5" name="TextBox 4"/>
            <p:cNvSpPr txBox="1"/>
            <p:nvPr/>
          </p:nvSpPr>
          <p:spPr>
            <a:xfrm>
              <a:off x="4539228" y="172432"/>
              <a:ext cx="242459" cy="615737"/>
            </a:xfrm>
            <a:prstGeom prst="rect">
              <a:avLst/>
            </a:prstGeom>
            <a:noFill/>
          </p:spPr>
          <p:txBody>
            <a:bodyPr wrap="none" rtlCol="0">
              <a:spAutoFit/>
            </a:bodyPr>
            <a:lstStyle/>
            <a:p>
              <a:endParaRPr lang="en-US" sz="2397" dirty="0">
                <a:solidFill>
                  <a:srgbClr val="0000CC"/>
                </a:solidFill>
                <a:latin typeface="Times New Roman" pitchFamily="18" charset="0"/>
                <a:cs typeface="Times New Roman" pitchFamily="18" charset="0"/>
              </a:endParaRPr>
            </a:p>
          </p:txBody>
        </p:sp>
        <p:sp>
          <p:nvSpPr>
            <p:cNvPr id="6" name="TextBox 5"/>
            <p:cNvSpPr txBox="1"/>
            <p:nvPr/>
          </p:nvSpPr>
          <p:spPr>
            <a:xfrm>
              <a:off x="7022642" y="641502"/>
              <a:ext cx="242459" cy="554103"/>
            </a:xfrm>
            <a:prstGeom prst="rect">
              <a:avLst/>
            </a:prstGeom>
            <a:noFill/>
          </p:spPr>
          <p:txBody>
            <a:bodyPr wrap="none" rtlCol="0">
              <a:spAutoFit/>
            </a:bodyPr>
            <a:lstStyle/>
            <a:p>
              <a:endParaRPr lang="en-US" sz="2097" b="1" dirty="0">
                <a:solidFill>
                  <a:srgbClr val="FF0066"/>
                </a:solidFill>
                <a:latin typeface="Times New Roman" pitchFamily="18" charset="0"/>
                <a:cs typeface="Times New Roman" pitchFamily="18" charset="0"/>
              </a:endParaRPr>
            </a:p>
          </p:txBody>
        </p:sp>
      </p:grpSp>
      <p:grpSp>
        <p:nvGrpSpPr>
          <p:cNvPr id="12" name="Group 11"/>
          <p:cNvGrpSpPr/>
          <p:nvPr/>
        </p:nvGrpSpPr>
        <p:grpSpPr>
          <a:xfrm>
            <a:off x="989045" y="592541"/>
            <a:ext cx="4513026" cy="853704"/>
            <a:chOff x="1470819" y="1943100"/>
            <a:chExt cx="5722189" cy="712274"/>
          </a:xfrm>
        </p:grpSpPr>
        <p:grpSp>
          <p:nvGrpSpPr>
            <p:cNvPr id="10" name="Group 9"/>
            <p:cNvGrpSpPr/>
            <p:nvPr/>
          </p:nvGrpSpPr>
          <p:grpSpPr>
            <a:xfrm>
              <a:off x="1470819" y="1943100"/>
              <a:ext cx="544749" cy="677112"/>
              <a:chOff x="1737519" y="1943100"/>
              <a:chExt cx="544749" cy="677112"/>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b="1"/>
              </a:p>
            </p:txBody>
          </p:sp>
          <p:sp>
            <p:nvSpPr>
              <p:cNvPr id="9" name="TextBox 8"/>
              <p:cNvSpPr txBox="1"/>
              <p:nvPr/>
            </p:nvSpPr>
            <p:spPr>
              <a:xfrm>
                <a:off x="1804609" y="1943100"/>
                <a:ext cx="477659" cy="677112"/>
              </a:xfrm>
              <a:prstGeom prst="rect">
                <a:avLst/>
              </a:prstGeom>
              <a:noFill/>
            </p:spPr>
            <p:txBody>
              <a:bodyPr wrap="none" rtlCol="0">
                <a:spAutoFit/>
              </a:bodyPr>
              <a:lstStyle/>
              <a:p>
                <a:r>
                  <a:rPr lang="en-US" sz="2696" b="1" dirty="0">
                    <a:solidFill>
                      <a:srgbClr val="FF0000"/>
                    </a:solidFill>
                    <a:latin typeface="Times New Roman" pitchFamily="18" charset="0"/>
                    <a:cs typeface="Times New Roman" pitchFamily="18" charset="0"/>
                  </a:rPr>
                  <a:t>2</a:t>
                </a:r>
              </a:p>
            </p:txBody>
          </p:sp>
        </p:grpSp>
        <p:sp>
          <p:nvSpPr>
            <p:cNvPr id="11" name="TextBox 10"/>
            <p:cNvSpPr txBox="1"/>
            <p:nvPr/>
          </p:nvSpPr>
          <p:spPr>
            <a:xfrm>
              <a:off x="2118519" y="1947446"/>
              <a:ext cx="5074489" cy="707928"/>
            </a:xfrm>
            <a:prstGeom prst="rect">
              <a:avLst/>
            </a:prstGeom>
            <a:noFill/>
          </p:spPr>
          <p:txBody>
            <a:bodyPr wrap="none" rtlCol="0">
              <a:spAutoFit/>
            </a:bodyPr>
            <a:lstStyle/>
            <a:p>
              <a:r>
                <a:rPr lang="en-US" sz="2846" b="1" dirty="0" err="1">
                  <a:solidFill>
                    <a:srgbClr val="0000FF"/>
                  </a:solidFill>
                  <a:latin typeface="Times New Roman" pitchFamily="18" charset="0"/>
                  <a:cs typeface="Times New Roman" pitchFamily="18" charset="0"/>
                </a:rPr>
                <a:t>Tính</a:t>
              </a:r>
              <a:r>
                <a:rPr lang="en-US" sz="2846" b="1" dirty="0">
                  <a:solidFill>
                    <a:srgbClr val="0000FF"/>
                  </a:solidFill>
                  <a:latin typeface="Times New Roman" pitchFamily="18" charset="0"/>
                  <a:cs typeface="Times New Roman" pitchFamily="18" charset="0"/>
                </a:rPr>
                <a:t> </a:t>
              </a:r>
              <a:r>
                <a:rPr lang="en-US" sz="2846" b="1" dirty="0" err="1">
                  <a:solidFill>
                    <a:srgbClr val="0000FF"/>
                  </a:solidFill>
                  <a:latin typeface="Times New Roman" pitchFamily="18" charset="0"/>
                  <a:cs typeface="Times New Roman" pitchFamily="18" charset="0"/>
                </a:rPr>
                <a:t>nhẩm</a:t>
              </a:r>
              <a:r>
                <a:rPr lang="en-US" sz="2846" b="1" dirty="0">
                  <a:solidFill>
                    <a:srgbClr val="0000FF"/>
                  </a:solidFill>
                  <a:latin typeface="Times New Roman" pitchFamily="18" charset="0"/>
                  <a:cs typeface="Times New Roman" pitchFamily="18" charset="0"/>
                </a:rPr>
                <a:t> (</a:t>
              </a:r>
              <a:r>
                <a:rPr lang="en-US" sz="2846" b="1" dirty="0" err="1">
                  <a:solidFill>
                    <a:srgbClr val="0000FF"/>
                  </a:solidFill>
                  <a:latin typeface="Times New Roman" pitchFamily="18" charset="0"/>
                  <a:cs typeface="Times New Roman" pitchFamily="18" charset="0"/>
                </a:rPr>
                <a:t>theo</a:t>
              </a:r>
              <a:r>
                <a:rPr lang="en-US" sz="2846" b="1" dirty="0">
                  <a:solidFill>
                    <a:srgbClr val="0000FF"/>
                  </a:solidFill>
                  <a:latin typeface="Times New Roman" pitchFamily="18" charset="0"/>
                  <a:cs typeface="Times New Roman" pitchFamily="18" charset="0"/>
                </a:rPr>
                <a:t> </a:t>
              </a:r>
              <a:r>
                <a:rPr lang="en-US" sz="2846" b="1" dirty="0" err="1">
                  <a:solidFill>
                    <a:srgbClr val="0000FF"/>
                  </a:solidFill>
                  <a:latin typeface="Times New Roman" pitchFamily="18" charset="0"/>
                  <a:cs typeface="Times New Roman" pitchFamily="18" charset="0"/>
                </a:rPr>
                <a:t>mẫu</a:t>
              </a:r>
              <a:r>
                <a:rPr lang="en-US" sz="2846" b="1" dirty="0">
                  <a:solidFill>
                    <a:srgbClr val="0000FF"/>
                  </a:solidFill>
                  <a:latin typeface="Times New Roman" pitchFamily="18" charset="0"/>
                  <a:cs typeface="Times New Roman" pitchFamily="18" charset="0"/>
                </a:rPr>
                <a:t>).</a:t>
              </a:r>
            </a:p>
          </p:txBody>
        </p:sp>
      </p:grpSp>
      <p:sp>
        <p:nvSpPr>
          <p:cNvPr id="23" name="TextBox 22"/>
          <p:cNvSpPr txBox="1"/>
          <p:nvPr/>
        </p:nvSpPr>
        <p:spPr>
          <a:xfrm>
            <a:off x="1494696" y="4033051"/>
            <a:ext cx="2440733" cy="553357"/>
          </a:xfrm>
          <a:prstGeom prst="rect">
            <a:avLst/>
          </a:prstGeom>
          <a:noFill/>
        </p:spPr>
        <p:txBody>
          <a:bodyPr wrap="none" rtlCol="0">
            <a:spAutoFit/>
          </a:bodyPr>
          <a:lstStyle/>
          <a:p>
            <a:pPr marL="556470" indent="-556470">
              <a:buAutoNum type="alphaLcParenR"/>
            </a:pPr>
            <a:r>
              <a:rPr lang="en-US" sz="2996" b="1" dirty="0">
                <a:solidFill>
                  <a:srgbClr val="0000FF"/>
                </a:solidFill>
                <a:latin typeface="Times New Roman" pitchFamily="18" charset="0"/>
                <a:cs typeface="Times New Roman" pitchFamily="18" charset="0"/>
              </a:rPr>
              <a:t>7 000 : 7 =</a:t>
            </a:r>
          </a:p>
        </p:txBody>
      </p:sp>
      <p:pic>
        <p:nvPicPr>
          <p:cNvPr id="13" name="Picture 12"/>
          <p:cNvPicPr>
            <a:picLocks noChangeAspect="1"/>
          </p:cNvPicPr>
          <p:nvPr/>
        </p:nvPicPr>
        <p:blipFill rotWithShape="1">
          <a:blip r:embed="rId3"/>
          <a:srcRect l="27498" t="35185" r="26252" b="34445"/>
          <a:stretch/>
        </p:blipFill>
        <p:spPr>
          <a:xfrm>
            <a:off x="3074333" y="1494931"/>
            <a:ext cx="5136978" cy="1897442"/>
          </a:xfrm>
          <a:prstGeom prst="rect">
            <a:avLst/>
          </a:prstGeom>
        </p:spPr>
      </p:pic>
      <p:sp>
        <p:nvSpPr>
          <p:cNvPr id="21" name="TextBox 20"/>
          <p:cNvSpPr txBox="1"/>
          <p:nvPr/>
        </p:nvSpPr>
        <p:spPr>
          <a:xfrm flipH="1">
            <a:off x="8416210" y="4033051"/>
            <a:ext cx="2659225" cy="553357"/>
          </a:xfrm>
          <a:prstGeom prst="rect">
            <a:avLst/>
          </a:prstGeom>
          <a:noFill/>
        </p:spPr>
        <p:txBody>
          <a:bodyPr wrap="square" rtlCol="0">
            <a:spAutoFit/>
          </a:bodyPr>
          <a:lstStyle/>
          <a:p>
            <a:r>
              <a:rPr lang="en-US" sz="2996" b="1" dirty="0">
                <a:solidFill>
                  <a:srgbClr val="0000FF"/>
                </a:solidFill>
                <a:latin typeface="Times New Roman" pitchFamily="18" charset="0"/>
                <a:cs typeface="Times New Roman" pitchFamily="18" charset="0"/>
              </a:rPr>
              <a:t>c)  8000 : 4 =</a:t>
            </a:r>
          </a:p>
        </p:txBody>
      </p:sp>
      <p:sp>
        <p:nvSpPr>
          <p:cNvPr id="22" name="TextBox 21"/>
          <p:cNvSpPr txBox="1"/>
          <p:nvPr/>
        </p:nvSpPr>
        <p:spPr>
          <a:xfrm>
            <a:off x="4932717" y="4033052"/>
            <a:ext cx="5480246" cy="553357"/>
          </a:xfrm>
          <a:prstGeom prst="rect">
            <a:avLst/>
          </a:prstGeom>
          <a:noFill/>
        </p:spPr>
        <p:txBody>
          <a:bodyPr wrap="square" rtlCol="0">
            <a:spAutoFit/>
          </a:bodyPr>
          <a:lstStyle/>
          <a:p>
            <a:r>
              <a:rPr lang="en-US" sz="2996" b="1" dirty="0">
                <a:solidFill>
                  <a:srgbClr val="0000FF"/>
                </a:solidFill>
                <a:latin typeface="Times New Roman" pitchFamily="18" charset="0"/>
                <a:cs typeface="Times New Roman" pitchFamily="18" charset="0"/>
              </a:rPr>
              <a:t>b)  9 000 : 3 =</a:t>
            </a: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8. Ket thuc cau hoi.wav">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676401"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1524001"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chaomung.wav">
            <a:hlinkClick r:id="" action="ppaction://media"/>
          </p:cNvPr>
          <p:cNvPicPr>
            <a:picLocks noRot="1" noChangeAspect="1" noChangeArrowheads="1"/>
          </p:cNvPicPr>
          <p:nvPr>
            <a:audioFile r:link="rId4"/>
          </p:nvPr>
        </p:nvPicPr>
        <p:blipFill>
          <a:blip r:embed="rId8">
            <a:extLst>
              <a:ext uri="{28A0092B-C50C-407E-A947-70E740481C1C}">
                <a14:useLocalDpi xmlns:a14="http://schemas.microsoft.com/office/drawing/2010/main" val="0"/>
              </a:ext>
            </a:extLst>
          </a:blip>
          <a:srcRect/>
          <a:stretch>
            <a:fillRect/>
          </a:stretch>
        </p:blipFill>
        <p:spPr bwMode="auto">
          <a:xfrm>
            <a:off x="1524001" y="61722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8. Ket thuc cau hoi.wav">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828801" y="1524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chaomung.wav">
            <a:hlinkClick r:id="" action="ppaction://media"/>
          </p:cNvPr>
          <p:cNvPicPr>
            <a:picLocks noRot="1" noChangeAspect="1" noChangeArrowheads="1"/>
          </p:cNvPicPr>
          <p:nvPr>
            <a:audioFile r:link="rId4"/>
          </p:nvPr>
        </p:nvPicPr>
        <p:blipFill>
          <a:blip r:embed="rId8">
            <a:extLst>
              <a:ext uri="{28A0092B-C50C-407E-A947-70E740481C1C}">
                <a14:useLocalDpi xmlns:a14="http://schemas.microsoft.com/office/drawing/2010/main" val="0"/>
              </a:ext>
            </a:extLst>
          </a:blip>
          <a:srcRect/>
          <a:stretch>
            <a:fillRect/>
          </a:stretch>
        </p:blipFill>
        <p:spPr bwMode="auto">
          <a:xfrm>
            <a:off x="1676401" y="63246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rung chuong.mp3">
            <a:hlinkClick r:id="" action="ppaction://media"/>
          </p:cNvPr>
          <p:cNvPicPr>
            <a:picLocks noRot="1" noChangeAspect="1" noChangeArrowheads="1"/>
          </p:cNvPicPr>
          <p:nvPr>
            <a:audioFile r:link="rId5"/>
          </p:nvPr>
        </p:nvPicPr>
        <p:blipFill>
          <a:blip r:embed="rId9">
            <a:extLst>
              <a:ext uri="{28A0092B-C50C-407E-A947-70E740481C1C}">
                <a14:useLocalDpi xmlns:a14="http://schemas.microsoft.com/office/drawing/2010/main" val="0"/>
              </a:ext>
            </a:extLst>
          </a:blip>
          <a:srcRect/>
          <a:stretch>
            <a:fillRect/>
          </a:stretch>
        </p:blipFill>
        <p:spPr bwMode="auto">
          <a:xfrm>
            <a:off x="10515600" y="61722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Picture1"/>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22445" y="6783419"/>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descr="an30"/>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76927" y="407990"/>
            <a:ext cx="4724400" cy="407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WordArt 13"/>
          <p:cNvSpPr>
            <a:spLocks noChangeArrowheads="1" noChangeShapeType="1" noTextEdit="1"/>
          </p:cNvSpPr>
          <p:nvPr/>
        </p:nvSpPr>
        <p:spPr bwMode="auto">
          <a:xfrm>
            <a:off x="2722419" y="4725195"/>
            <a:ext cx="7086600" cy="1219200"/>
          </a:xfrm>
          <a:prstGeom prst="rect">
            <a:avLst/>
          </a:prstGeom>
        </p:spPr>
        <p:txBody>
          <a:bodyPr wrap="none" lIns="91223" tIns="45634" rIns="91223" bIns="45634" fromWordArt="1">
            <a:prstTxWarp prst="textPlain">
              <a:avLst>
                <a:gd name="adj" fmla="val 50000"/>
              </a:avLst>
            </a:prstTxWarp>
          </a:bodyPr>
          <a:lstStyle/>
          <a:p>
            <a:pPr marL="0" marR="0" lvl="0" indent="0" algn="ctr" defTabSz="912139"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Rung </a:t>
            </a:r>
            <a:r>
              <a:rPr kumimoji="0" lang="en-US" sz="3600"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chuông</a:t>
            </a:r>
            <a:r>
              <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vàng</a:t>
            </a:r>
            <a:endPar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BahamasBH" panose="020BE200000000000000" pitchFamily="34" charset="0"/>
              <a:ea typeface="+mn-ea"/>
              <a:cs typeface="+mn-cs"/>
            </a:endParaRPr>
          </a:p>
        </p:txBody>
      </p:sp>
    </p:spTree>
    <p:extLst>
      <p:ext uri="{BB962C8B-B14F-4D97-AF65-F5344CB8AC3E}">
        <p14:creationId xmlns:p14="http://schemas.microsoft.com/office/powerpoint/2010/main" val="18800986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3085"/>
                                        </p:tgtEl>
                                        <p:attrNameLst>
                                          <p:attrName>style.visibility</p:attrName>
                                        </p:attrNameLst>
                                      </p:cBhvr>
                                      <p:to>
                                        <p:strVal val="visible"/>
                                      </p:to>
                                    </p:set>
                                    <p:animEffect transition="in" filter="fade">
                                      <p:cBhvr>
                                        <p:cTn id="7" dur="770" decel="100000"/>
                                        <p:tgtEl>
                                          <p:spTgt spid="3085"/>
                                        </p:tgtEl>
                                      </p:cBhvr>
                                    </p:animEffect>
                                    <p:animScale>
                                      <p:cBhvr>
                                        <p:cTn id="8" dur="770" decel="100000"/>
                                        <p:tgtEl>
                                          <p:spTgt spid="3085"/>
                                        </p:tgtEl>
                                      </p:cBhvr>
                                      <p:from x="10000" y="10000"/>
                                      <p:to x="200000" y="450000"/>
                                    </p:animScale>
                                    <p:animScale>
                                      <p:cBhvr>
                                        <p:cTn id="9" dur="1230" accel="100000" fill="hold">
                                          <p:stCondLst>
                                            <p:cond delay="770"/>
                                          </p:stCondLst>
                                        </p:cTn>
                                        <p:tgtEl>
                                          <p:spTgt spid="3085"/>
                                        </p:tgtEl>
                                      </p:cBhvr>
                                      <p:from x="200000" y="450000"/>
                                      <p:to x="100000" y="100000"/>
                                    </p:animScale>
                                    <p:set>
                                      <p:cBhvr>
                                        <p:cTn id="10" dur="770" fill="hold"/>
                                        <p:tgtEl>
                                          <p:spTgt spid="3085"/>
                                        </p:tgtEl>
                                        <p:attrNameLst>
                                          <p:attrName>ppt_x</p:attrName>
                                        </p:attrNameLst>
                                      </p:cBhvr>
                                      <p:to>
                                        <p:strVal val="(0.5)"/>
                                      </p:to>
                                    </p:set>
                                    <p:anim from="(0.5)" to="(#ppt_x)" calcmode="lin" valueType="num">
                                      <p:cBhvr>
                                        <p:cTn id="11" dur="1230" accel="100000" fill="hold">
                                          <p:stCondLst>
                                            <p:cond delay="770"/>
                                          </p:stCondLst>
                                        </p:cTn>
                                        <p:tgtEl>
                                          <p:spTgt spid="3085"/>
                                        </p:tgtEl>
                                        <p:attrNameLst>
                                          <p:attrName>ppt_x</p:attrName>
                                        </p:attrNameLst>
                                      </p:cBhvr>
                                    </p:anim>
                                    <p:set>
                                      <p:cBhvr>
                                        <p:cTn id="12" dur="770" fill="hold"/>
                                        <p:tgtEl>
                                          <p:spTgt spid="3085"/>
                                        </p:tgtEl>
                                        <p:attrNameLst>
                                          <p:attrName>ppt_y</p:attrName>
                                        </p:attrNameLst>
                                      </p:cBhvr>
                                      <p:to>
                                        <p:strVal val="(#ppt_y+0.4)"/>
                                      </p:to>
                                    </p:set>
                                    <p:anim from="(#ppt_y+0.4)" to="(#ppt_y)" calcmode="lin" valueType="num">
                                      <p:cBhvr>
                                        <p:cTn id="13" dur="1230" accel="100000" fill="hold">
                                          <p:stCondLst>
                                            <p:cond delay="770"/>
                                          </p:stCondLst>
                                        </p:cTn>
                                        <p:tgtEl>
                                          <p:spTgt spid="3085"/>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7" name="khoi dong.wav"/>
                                        </p:tgtEl>
                                      </p:cMediaNode>
                                    </p:audio>
                                  </p:subTnLst>
                                </p:cTn>
                              </p:par>
                            </p:childTnLst>
                          </p:cTn>
                        </p:par>
                        <p:par>
                          <p:cTn id="14" fill="hold" nodeType="afterGroup">
                            <p:stCondLst>
                              <p:cond delay="2000"/>
                            </p:stCondLst>
                            <p:childTnLst>
                              <p:par>
                                <p:cTn id="15" presetID="1" presetClass="mediacall" presetSubtype="0" fill="hold" nodeType="afterEffect">
                                  <p:stCondLst>
                                    <p:cond delay="5500"/>
                                  </p:stCondLst>
                                  <p:childTnLst>
                                    <p:cmd type="call" cmd="playFrom(0.0)">
                                      <p:cBhvr>
                                        <p:cTn id="16" dur="242286" fill="hold"/>
                                        <p:tgtEl>
                                          <p:spTgt spid="3080"/>
                                        </p:tgtEl>
                                      </p:cBhvr>
                                    </p:cmd>
                                  </p:childTnLst>
                                </p:cTn>
                              </p:par>
                              <p:par>
                                <p:cTn id="17" presetID="19" presetClass="entr" presetSubtype="10" repeatCount="indefinite" fill="hold" nodeType="withEffect">
                                  <p:stCondLst>
                                    <p:cond delay="5500"/>
                                  </p:stCondLst>
                                  <p:childTnLst>
                                    <p:set>
                                      <p:cBhvr>
                                        <p:cTn id="18" dur="1" fill="hold">
                                          <p:stCondLst>
                                            <p:cond delay="0"/>
                                          </p:stCondLst>
                                        </p:cTn>
                                        <p:tgtEl>
                                          <p:spTgt spid="3085"/>
                                        </p:tgtEl>
                                        <p:attrNameLst>
                                          <p:attrName>style.visibility</p:attrName>
                                        </p:attrNameLst>
                                      </p:cBhvr>
                                      <p:to>
                                        <p:strVal val="visible"/>
                                      </p:to>
                                    </p:set>
                                    <p:anim calcmode="lin" valueType="num">
                                      <p:cBhvr>
                                        <p:cTn id="19" dur="5000" fill="hold"/>
                                        <p:tgtEl>
                                          <p:spTgt spid="3085"/>
                                        </p:tgtEl>
                                        <p:attrNameLst>
                                          <p:attrName>ppt_w</p:attrName>
                                        </p:attrNameLst>
                                      </p:cBhvr>
                                      <p:tavLst>
                                        <p:tav tm="0" fmla="#ppt_w*sin(2.5*pi*$)">
                                          <p:val>
                                            <p:fltVal val="0"/>
                                          </p:val>
                                        </p:tav>
                                        <p:tav tm="100000">
                                          <p:val>
                                            <p:fltVal val="1"/>
                                          </p:val>
                                        </p:tav>
                                      </p:tavLst>
                                    </p:anim>
                                    <p:anim calcmode="lin" valueType="num">
                                      <p:cBhvr>
                                        <p:cTn id="20" dur="5000" fill="hold"/>
                                        <p:tgtEl>
                                          <p:spTgt spid="30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3074"/>
                </p:tgtEl>
              </p:cMediaNode>
            </p:audio>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3075"/>
                </p:tgtEl>
              </p:cMediaNode>
            </p:audio>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3076"/>
                </p:tgtEl>
              </p:cMediaNode>
            </p:audio>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3078"/>
                </p:tgtEl>
              </p:cMediaNode>
            </p:audio>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3079"/>
                </p:tgtEl>
              </p:cMediaNode>
            </p:audio>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308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659</Words>
  <Application>Microsoft Office PowerPoint</Application>
  <PresentationFormat>Widescreen</PresentationFormat>
  <Paragraphs>165</Paragraphs>
  <Slides>19</Slides>
  <Notes>7</Notes>
  <HiddenSlides>0</HiddenSlides>
  <MMClips>25</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19</vt:i4>
      </vt:variant>
    </vt:vector>
  </HeadingPairs>
  <TitlesOfParts>
    <vt:vector size="39" baseType="lpstr">
      <vt:lpstr>.VnAvant</vt:lpstr>
      <vt:lpstr>.VnBahamasBH</vt:lpstr>
      <vt:lpstr>.VnHelvetInsH</vt:lpstr>
      <vt:lpstr>.VnTime</vt:lpstr>
      <vt:lpstr>Arial</vt:lpstr>
      <vt:lpstr>Bebas Neue</vt:lpstr>
      <vt:lpstr>Calibri</vt:lpstr>
      <vt:lpstr>Calibri Light</vt:lpstr>
      <vt:lpstr>iCiel Cadena</vt:lpstr>
      <vt:lpstr>Impact</vt:lpstr>
      <vt:lpstr>Karla</vt:lpstr>
      <vt:lpstr>Love Ya Like A Sister</vt:lpstr>
      <vt:lpstr>Symbol</vt:lpstr>
      <vt:lpstr>Times New Roman</vt:lpstr>
      <vt:lpstr>Office Theme</vt:lpstr>
      <vt:lpstr>Printable Number Sense Activities for Pre-K by Slidesgo</vt:lpstr>
      <vt:lpstr>6_Office Theme</vt:lpstr>
      <vt:lpstr>9_Office Theme</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SingPC</dc:creator>
  <cp:lastModifiedBy>hiennguyen1991tb@outlook.com</cp:lastModifiedBy>
  <cp:revision>6</cp:revision>
  <dcterms:created xsi:type="dcterms:W3CDTF">2024-03-11T12:59:11Z</dcterms:created>
  <dcterms:modified xsi:type="dcterms:W3CDTF">2025-03-12T01:06:59Z</dcterms:modified>
</cp:coreProperties>
</file>