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9" r:id="rId1"/>
    <p:sldMasterId id="2147483772" r:id="rId2"/>
    <p:sldMasterId id="2147483785" r:id="rId3"/>
    <p:sldMasterId id="2147483797" r:id="rId4"/>
    <p:sldMasterId id="2147483810" r:id="rId5"/>
    <p:sldMasterId id="2147483822" r:id="rId6"/>
  </p:sldMasterIdLst>
  <p:notesMasterIdLst>
    <p:notesMasterId r:id="rId26"/>
  </p:notesMasterIdLst>
  <p:sldIdLst>
    <p:sldId id="407" r:id="rId7"/>
    <p:sldId id="410" r:id="rId8"/>
    <p:sldId id="411" r:id="rId9"/>
    <p:sldId id="299" r:id="rId10"/>
    <p:sldId id="373" r:id="rId11"/>
    <p:sldId id="365" r:id="rId12"/>
    <p:sldId id="366" r:id="rId13"/>
    <p:sldId id="351" r:id="rId14"/>
    <p:sldId id="367" r:id="rId15"/>
    <p:sldId id="374" r:id="rId16"/>
    <p:sldId id="368" r:id="rId17"/>
    <p:sldId id="369" r:id="rId18"/>
    <p:sldId id="317" r:id="rId19"/>
    <p:sldId id="370" r:id="rId20"/>
    <p:sldId id="361" r:id="rId21"/>
    <p:sldId id="372" r:id="rId22"/>
    <p:sldId id="409" r:id="rId23"/>
    <p:sldId id="376" r:id="rId24"/>
    <p:sldId id="327" r:id="rId25"/>
  </p:sldIdLst>
  <p:sldSz cx="12192000" cy="6858000"/>
  <p:notesSz cx="6742113" cy="9875838"/>
  <p:embeddedFontLs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Quicksand Medium" panose="020B0604020202020204" charset="0"/>
      <p:regular r:id="rId37"/>
    </p:embeddedFont>
    <p:embeddedFont>
      <p:font typeface="VNI-Avo" pitchFamily="2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87854" autoAdjust="0"/>
  </p:normalViewPr>
  <p:slideViewPr>
    <p:cSldViewPr showGuides="1">
      <p:cViewPr varScale="1">
        <p:scale>
          <a:sx n="58" d="100"/>
          <a:sy n="58" d="100"/>
        </p:scale>
        <p:origin x="1076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582" cy="4937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8971" y="0"/>
            <a:ext cx="2921582" cy="4937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F5E331-F34A-4A9F-ADAD-80D929C75A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80963" y="741363"/>
            <a:ext cx="6580187" cy="37020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212" y="4691023"/>
            <a:ext cx="5393690" cy="444412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332"/>
            <a:ext cx="2921582" cy="4937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8971" y="9380332"/>
            <a:ext cx="2921582" cy="4937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80187" cy="37020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0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80187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2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93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1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66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2B8C0B-66E5-C538-44FD-1943B87058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2CFE6C-FA8A-3922-9F23-3D1EAA51B2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DD0C6C-BA6F-56C4-9B45-2BC6996282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4D2473-42BE-4FE9-A1A6-DC7C7737CA4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76085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A5D38B-718A-1C92-174A-912B7C83E4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020ED5-32D9-5F8C-B711-8567C55A7C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9FC5D9-3F25-58FD-0235-6538D973F3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2D1917-D290-455C-98C3-B96FAD51206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13369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B22676-9A8F-2949-49C2-63F3D50F93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B6B4B8-BD79-D51E-74B8-280E7D2A09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D749DE-B117-8EB2-F1BE-2B10DF6D21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6523C-FCAA-48F8-82A0-6331CE34C11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03883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A36441-16C5-0C8A-CDEA-D1F822923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5E92F3-BF22-E4C9-07EC-EFAA5EAD80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CB5688-3F7F-8E94-AFCA-6725AA4E96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1E688-8984-4549-8F76-37F87273F5A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73470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D4663F0-A7DB-3436-05C7-43EFF7A78D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57B178-2BA0-5AA1-D284-269CD807B6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78939C-C44C-D8E8-51E9-00404B841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5E7E4-8D60-45CF-8E11-72AA947CDF8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00267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E2AFDE-42E5-70DD-A75F-C41A00181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E03834C-DB21-C08B-BCDC-CD33A6BB7F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668209-E697-9AC9-C019-99F4EAD7F8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9D6A2-470D-4A01-AC0F-AB4809C29FD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86338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F0DF4F-D4F6-ED3D-5015-34BD5D8B5A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56F885-13DF-9EFB-1C94-E83A6FCBC1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355512-4B9E-BD3D-CE2D-1916911B73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AA982E-C001-4F95-9DF9-0EEF6B209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9202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41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B8BE4E-7873-D29A-D80E-5ED8DAAA38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B0F0C8-0F8B-D7A1-4C64-BB8271A4E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501E31-42A7-8019-56D9-1590342F85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55450A-FADA-484A-B13B-5A7F9B53F01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63047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25869-E2AE-F4FA-44A0-FC529B53B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B25B4B-2AB9-F300-064C-3E34BFAD01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E0819B-0348-43A6-3A29-E3AF9492A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EBF74-A45C-4EDC-929B-090FD17D55F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39442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1F8D17-7D91-FCFC-E16E-98DDEBB6F2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09E134-4ED4-4DBF-2B22-2C7047E774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D9180F-AE6E-D2D6-4381-DB8DB6342E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E834F-0FBA-477A-A48F-DFD974C26C1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946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848C5-371F-1324-7089-2052C52B7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A6F9F6-18BD-2619-A7CF-09826C037F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2CF302-7AA9-CEB7-7B1E-BBC90113AA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D82FF-5765-4969-8E93-7D17CEDE6DD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0600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46D500-8D65-4493-F1AB-3FBBC152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92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CABCC1-A1C2-CA68-E4BF-1C5A03544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883E41-453F-D0BE-4811-6682B735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B0BF7C8-4C09-42B9-9249-8A8122F66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543282"/>
      </p:ext>
    </p:extLst>
  </p:cSld>
  <p:clrMapOvr>
    <a:masterClrMapping/>
  </p:clrMapOvr>
  <p:transition spd="med" advClick="0" advTm="10000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8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9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38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2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6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11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49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00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7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17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27" indent="0">
              <a:buNone/>
              <a:defRPr sz="2800"/>
            </a:lvl2pPr>
            <a:lvl3pPr marL="913056" indent="0">
              <a:buNone/>
              <a:defRPr sz="2400"/>
            </a:lvl3pPr>
            <a:lvl4pPr marL="1369583" indent="0">
              <a:buNone/>
              <a:defRPr sz="2000"/>
            </a:lvl4pPr>
            <a:lvl5pPr marL="1826111" indent="0">
              <a:buNone/>
              <a:defRPr sz="2000"/>
            </a:lvl5pPr>
            <a:lvl6pPr marL="2282638" indent="0">
              <a:buNone/>
              <a:defRPr sz="2000"/>
            </a:lvl6pPr>
            <a:lvl7pPr marL="2739166" indent="0">
              <a:buNone/>
              <a:defRPr sz="2000"/>
            </a:lvl7pPr>
            <a:lvl8pPr marL="3195694" indent="0">
              <a:buNone/>
              <a:defRPr sz="2000"/>
            </a:lvl8pPr>
            <a:lvl9pPr marL="36522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2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26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84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1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74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9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25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1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319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24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73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48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8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06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8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89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6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322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9150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659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036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08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573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1616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530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139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65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3378-E976-45E9-9008-43F71172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8666B-0FAE-4857-AFBB-9DD71FBA8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0410-03E1-471D-8665-580B55D4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5C4A1-3783-4267-A0B8-189F7573E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47C9F-BC32-4EA1-B536-B2695A6B3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08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35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B6451-1AE3-417E-8336-6CE85F23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FBF27-A305-4E04-8AB9-A7ED91F57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19B18-606D-44E9-B976-5AA0D641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A5FFE-7F1F-43C6-9A11-3E74FB62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B9422-8F2D-400A-8BF2-BDF80C203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32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3AE9-1BD6-45A6-B181-A89606B2E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D371-FD0B-4D6C-94A8-5C178A237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1C698-E9BA-4954-936B-6EB9993E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645CC-DDD5-4AF8-B29A-7EFA7C8C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C7752-846B-4E87-82F1-A882FC07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9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E6A5-34FC-4ABF-A9E9-70ACE3DE2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B62BE-85D2-4937-82EF-316E9B329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4A4BE-1F31-4F4E-BFA9-F496668C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8BC66-CC50-4B52-A361-4A5A99CE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3F1F2-7816-4283-8075-DCF6398F4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1BF3D-6F0F-4298-ABD3-20556A6E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301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840CB-13E7-4EDD-A1CD-051C02CE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7C88E-65F2-4916-BC1D-7B5F0D810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E958E-E4F0-425E-A413-F122CF68A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9E348-7E14-41BB-8FB3-5AF393765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F8FE3-8AD9-435B-B31D-364B0C16A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E2B9F-00F2-4F1E-ABAA-8FD0DB07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53DFD-912C-468C-8942-6249B6535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12800F-70CC-4046-AD5E-910D7AFD5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955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2F2D-970D-4F21-B172-7EBB81C7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E06FD-BD8B-49C2-B1A7-D165732AC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8FFA1-5E67-4FE1-B111-1A91E094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1ECE3-AEFE-4F1A-9442-A6A3FDE0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005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DCE93-36BB-4A83-A194-7A07D97E7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17B7D8-4861-4C19-8477-0A1A0E8C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14340-B2A7-4F45-BA48-B89CD997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6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2258-90E5-4B1A-9B1D-63F66308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90273-8F04-4EC9-AFE9-27C820D91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1A577-D12D-4C49-9EA7-7C19F3468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13B0E-58BF-427B-9AEB-EC7EB7D7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C0F99-36D5-42A2-B43C-F3035AB1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E1B5-48AF-4382-A9D5-0C7D4B54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597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6270-B6EA-4F8E-9C9D-8E5E10B0A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F6EE2E-E674-4BBA-9BD9-25A44ED5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F4122-8CCE-47BA-B7C0-F775C4A17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184FF-F9D6-440B-81A7-DFA841D1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8113A-CF1C-4A3E-9015-571B42C1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A6B10-2B4C-4AB6-8812-9941151A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072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3992D-61F7-4356-93C2-2E2734875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D2E4E-8AF5-4D28-802C-14D047FC4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93CAA-5518-43CB-9188-C4B64696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22632-7DED-49D4-A7EF-D802C5D7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D9E0E-EFFE-4638-80DD-19650B32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640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DC24BA-1F5E-44D4-9A58-AFDC3772F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D213E-28CC-4EBE-890C-61EC82920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9BF5-EEFF-42BD-BAB6-A30D10AC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6C075-84AB-45BE-855D-D6DEB734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B402C-1123-4BD4-8E7D-EC58025F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5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698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952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590551" y="5098622"/>
            <a:ext cx="11010900" cy="8863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tIns="91440" anchor="b">
            <a:spAutoFit/>
          </a:bodyPr>
          <a:lstStyle>
            <a:lvl1pPr algn="ctr">
              <a:defRPr sz="5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"/>
          </p:nvPr>
        </p:nvSpPr>
        <p:spPr>
          <a:xfrm>
            <a:off x="590551" y="5985020"/>
            <a:ext cx="11010900" cy="54938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>
            <a:lvl1pPr marL="0" indent="0" algn="ctr">
              <a:buNone/>
              <a:defRPr sz="3300">
                <a:solidFill>
                  <a:srgbClr val="FF66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27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07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3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5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5B54874-763F-ECF8-C7D8-C509D9791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327630C-E75C-886D-AF74-0D824106B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B28506F-5CE9-45ED-619B-D7B473AEAC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33F9A-5613-2C82-3E48-0779AE3EC8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EBC525-B8BD-B86A-3494-7BFB137E8B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F6811B00-1B71-4FCC-9FE1-C0A1C32EA1A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182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8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9130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5" indent="-342395" algn="l" defTabSz="9130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7" indent="-285330" algn="l" defTabSz="9130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47" indent="-228265" algn="l" defTabSz="9130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75" indent="-228265" algn="l" defTabSz="9130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02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2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58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7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83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1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8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6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94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2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E355B-2C1D-40E0-89EC-B1F2867D8B5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5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07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984E77-1A02-48D5-9C7A-17B71EFC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D63D8-7C6D-406A-9AC0-B077547C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FBF3D-058A-4B41-BD31-6441F469EA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4BD2-4EC2-4EE7-89FA-5098C3C814A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86024-CB04-483A-9644-ECDAA95BC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B9993-E3FF-4463-843A-483EBFA53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8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2683019" y="4310815"/>
            <a:ext cx="7969494" cy="168993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0" y="3276601"/>
            <a:ext cx="12192000" cy="35814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21" y="5456601"/>
            <a:ext cx="455837" cy="538250"/>
          </a:xfrm>
          <a:prstGeom prst="rect">
            <a:avLst/>
          </a:prstGeom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246" y="3014945"/>
            <a:ext cx="455837" cy="538250"/>
          </a:xfrm>
          <a:prstGeom prst="rect">
            <a:avLst/>
          </a:prstGeom>
        </p:spPr>
      </p:pic>
      <p:pic>
        <p:nvPicPr>
          <p:cNvPr id="11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4667" y="4826898"/>
            <a:ext cx="2358095" cy="1121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3479" y="882461"/>
            <a:ext cx="1799165" cy="1488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>
            <a:off x="1921042" y="905121"/>
            <a:ext cx="1323100" cy="997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2D51D0-EDDD-4C6D-8CF6-5592A3749B4C}"/>
              </a:ext>
            </a:extLst>
          </p:cNvPr>
          <p:cNvSpPr txBox="1"/>
          <p:nvPr/>
        </p:nvSpPr>
        <p:spPr>
          <a:xfrm>
            <a:off x="0" y="478599"/>
            <a:ext cx="12192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>
                <a:solidFill>
                  <a:srgbClr val="0948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defTabSz="685800"/>
            <a:r>
              <a:rPr lang="en-US" sz="3200" b="1">
                <a:solidFill>
                  <a:srgbClr val="0948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 defTabSz="685800"/>
            <a:endParaRPr lang="en-US" sz="3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b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b="1" i="1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35988-4AF8-4C95-8594-4FB32EB8DF92}"/>
              </a:ext>
            </a:extLst>
          </p:cNvPr>
          <p:cNvSpPr txBox="1"/>
          <p:nvPr/>
        </p:nvSpPr>
        <p:spPr>
          <a:xfrm>
            <a:off x="304800" y="1925907"/>
            <a:ext cx="1188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  <a:p>
            <a:pPr algn="ctr" defTabSz="685800"/>
            <a:r>
              <a:rPr lang="vi-VN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23: Th, th, ia ( Tiết 2)</a:t>
            </a:r>
            <a:endParaRPr lang="en-US" sz="36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0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612" y="1915794"/>
            <a:ext cx="3142046" cy="31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33"/>
          <p:cNvSpPr txBox="1"/>
          <p:nvPr/>
        </p:nvSpPr>
        <p:spPr>
          <a:xfrm rot="20124156">
            <a:off x="2398284" y="2309046"/>
            <a:ext cx="1306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056"/>
            <a:r>
              <a:rPr lang="en-US" altLang="zh-CN" sz="2400" b="1" spc="-150" dirty="0">
                <a:ln w="9525">
                  <a:noFill/>
                </a:ln>
                <a:solidFill>
                  <a:srgbClr val="2E9AD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Calibri"/>
                <a:ea typeface="方正卡通简体" pitchFamily="65" charset="-122"/>
              </a:rPr>
              <a:t>Luyện đọc</a:t>
            </a:r>
            <a:endParaRPr lang="zh-CN" altLang="en-US" sz="2400" b="1" spc="-150" dirty="0">
              <a:ln w="9525">
                <a:noFill/>
              </a:ln>
              <a:solidFill>
                <a:srgbClr val="2E9AD0"/>
              </a:solidFill>
              <a:effectLst>
                <a:outerShdw blurRad="50800" dist="38100" dir="5400000" algn="t" rotWithShape="0">
                  <a:prstClr val="white">
                    <a:alpha val="69000"/>
                  </a:prstClr>
                </a:outerShdw>
              </a:effectLst>
              <a:latin typeface="Calibri"/>
              <a:ea typeface="方正卡通简体" pitchFamily="65" charset="-122"/>
            </a:endParaRPr>
          </a:p>
        </p:txBody>
      </p:sp>
      <p:sp>
        <p:nvSpPr>
          <p:cNvPr id="142" name="Freeform 5"/>
          <p:cNvSpPr>
            <a:spLocks/>
          </p:cNvSpPr>
          <p:nvPr/>
        </p:nvSpPr>
        <p:spPr bwMode="auto">
          <a:xfrm>
            <a:off x="5479675" y="1226343"/>
            <a:ext cx="606982" cy="4183857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pPr defTabSz="913056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F0DD8F-30CE-0222-5732-7F4B1C0BF30E}"/>
              </a:ext>
            </a:extLst>
          </p:cNvPr>
          <p:cNvGrpSpPr/>
          <p:nvPr/>
        </p:nvGrpSpPr>
        <p:grpSpPr>
          <a:xfrm>
            <a:off x="5571296" y="1163648"/>
            <a:ext cx="3801304" cy="1323439"/>
            <a:chOff x="3375684" y="1232706"/>
            <a:chExt cx="3801304" cy="1323439"/>
          </a:xfrm>
        </p:grpSpPr>
        <p:grpSp>
          <p:nvGrpSpPr>
            <p:cNvPr id="143" name="组合 142"/>
            <p:cNvGrpSpPr/>
            <p:nvPr/>
          </p:nvGrpSpPr>
          <p:grpSpPr>
            <a:xfrm>
              <a:off x="3375684" y="1432520"/>
              <a:ext cx="3801304" cy="824912"/>
              <a:chOff x="4441088" y="391100"/>
              <a:chExt cx="5068407" cy="1099884"/>
            </a:xfrm>
          </p:grpSpPr>
          <p:grpSp>
            <p:nvGrpSpPr>
              <p:cNvPr id="144" name="组合 143"/>
              <p:cNvGrpSpPr/>
              <p:nvPr/>
            </p:nvGrpSpPr>
            <p:grpSpPr>
              <a:xfrm>
                <a:off x="4441088" y="761746"/>
                <a:ext cx="727764" cy="729238"/>
                <a:chOff x="4339490" y="761746"/>
                <a:chExt cx="727764" cy="729238"/>
              </a:xfrm>
            </p:grpSpPr>
            <p:sp>
              <p:nvSpPr>
                <p:cNvPr id="147" name="任意多边形 82"/>
                <p:cNvSpPr/>
                <p:nvPr/>
              </p:nvSpPr>
              <p:spPr bwMode="auto">
                <a:xfrm rot="3738964">
                  <a:off x="4338753" y="762483"/>
                  <a:ext cx="729238" cy="727764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05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4474113" y="801513"/>
                  <a:ext cx="492016" cy="615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lvl="1" defTabSz="913056"/>
                  <a:r>
                    <a:rPr lang="en-US" altLang="zh-CN" sz="2400" spc="225">
                      <a:solidFill>
                        <a:prstClr val="white"/>
                      </a:solidFill>
                      <a:latin typeface="Calibri"/>
                      <a:ea typeface="微软雅黑" pitchFamily="34" charset="-122"/>
                    </a:rPr>
                    <a:t>1</a:t>
                  </a:r>
                  <a:endParaRPr lang="zh-CN" altLang="en-US" sz="2400" spc="225" dirty="0">
                    <a:solidFill>
                      <a:prstClr val="white"/>
                    </a:solidFill>
                    <a:latin typeface="Calibri"/>
                    <a:ea typeface="微软雅黑" pitchFamily="34" charset="-122"/>
                  </a:endParaRPr>
                </a:p>
              </p:txBody>
            </p:sp>
          </p:grpSp>
          <p:sp>
            <p:nvSpPr>
              <p:cNvPr id="146" name="矩形 39"/>
              <p:cNvSpPr>
                <a:spLocks noChangeArrowheads="1"/>
              </p:cNvSpPr>
              <p:nvPr/>
            </p:nvSpPr>
            <p:spPr bwMode="auto">
              <a:xfrm>
                <a:off x="5189014" y="391100"/>
                <a:ext cx="4320481" cy="1094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pPr defTabSz="913056">
                  <a:lnSpc>
                    <a:spcPct val="150000"/>
                  </a:lnSpc>
                  <a:spcBef>
                    <a:spcPts val="750"/>
                  </a:spcBef>
                </a:pPr>
                <a:endParaRPr lang="zh-CN" altLang="en-US" sz="3600" dirty="0">
                  <a:solidFill>
                    <a:srgbClr val="4F81BD"/>
                  </a:solidFill>
                  <a:latin typeface="Arial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FDDA40-A904-5D4F-621C-DF62A4BBABE2}"/>
                </a:ext>
              </a:extLst>
            </p:cNvPr>
            <p:cNvSpPr txBox="1"/>
            <p:nvPr/>
          </p:nvSpPr>
          <p:spPr>
            <a:xfrm>
              <a:off x="4033063" y="1232706"/>
              <a:ext cx="290113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0">
                  <a:latin typeface="VNI-Avo" pitchFamily="2" charset="0"/>
                </a:rPr>
                <a:t>ch</a:t>
              </a:r>
              <a:r>
                <a:rPr lang="en-US" sz="8000">
                  <a:solidFill>
                    <a:srgbClr val="FF0000"/>
                  </a:solidFill>
                  <a:latin typeface="VNI-Avo" pitchFamily="2" charset="0"/>
                </a:rPr>
                <a:t>ia</a:t>
              </a:r>
              <a:endParaRPr lang="en-US" sz="8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0A6B642-7714-99A5-0170-A81B6DEF5BA8}"/>
              </a:ext>
            </a:extLst>
          </p:cNvPr>
          <p:cNvGrpSpPr/>
          <p:nvPr/>
        </p:nvGrpSpPr>
        <p:grpSpPr>
          <a:xfrm>
            <a:off x="5864172" y="2581931"/>
            <a:ext cx="2973309" cy="1323439"/>
            <a:chOff x="3668559" y="2650989"/>
            <a:chExt cx="2973309" cy="1323439"/>
          </a:xfrm>
        </p:grpSpPr>
        <p:grpSp>
          <p:nvGrpSpPr>
            <p:cNvPr id="150" name="组合 149"/>
            <p:cNvGrpSpPr/>
            <p:nvPr/>
          </p:nvGrpSpPr>
          <p:grpSpPr>
            <a:xfrm>
              <a:off x="3668559" y="3052052"/>
              <a:ext cx="545823" cy="546928"/>
              <a:chOff x="4339490" y="761746"/>
              <a:chExt cx="727764" cy="729238"/>
            </a:xfrm>
          </p:grpSpPr>
          <p:sp>
            <p:nvSpPr>
              <p:cNvPr id="153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305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474113" y="801513"/>
                <a:ext cx="492016" cy="61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 defTabSz="913056"/>
                <a:r>
                  <a:rPr lang="en-US" altLang="zh-CN" sz="2400" spc="225" dirty="0">
                    <a:solidFill>
                      <a:prstClr val="white"/>
                    </a:solidFill>
                    <a:latin typeface="Calibri"/>
                    <a:ea typeface="微软雅黑" pitchFamily="34" charset="-122"/>
                  </a:rPr>
                  <a:t>2</a:t>
                </a:r>
                <a:endParaRPr lang="zh-CN" altLang="en-US" sz="2400" spc="225" dirty="0">
                  <a:solidFill>
                    <a:prstClr val="white"/>
                  </a:solidFill>
                  <a:latin typeface="Calibri"/>
                  <a:ea typeface="微软雅黑" pitchFamily="34" charset="-122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A7973C-0D1F-980D-9615-F962B00FC68A}"/>
                </a:ext>
              </a:extLst>
            </p:cNvPr>
            <p:cNvGrpSpPr/>
            <p:nvPr/>
          </p:nvGrpSpPr>
          <p:grpSpPr>
            <a:xfrm>
              <a:off x="4412769" y="2650989"/>
              <a:ext cx="2229099" cy="1323439"/>
              <a:chOff x="4588461" y="2947459"/>
              <a:chExt cx="3886200" cy="132343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8BEB52-280C-8D62-8380-93C2F4B391BA}"/>
                  </a:ext>
                </a:extLst>
              </p:cNvPr>
              <p:cNvSpPr txBox="1"/>
              <p:nvPr/>
            </p:nvSpPr>
            <p:spPr>
              <a:xfrm>
                <a:off x="4588461" y="2947459"/>
                <a:ext cx="3886200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8000">
                    <a:solidFill>
                      <a:srgbClr val="FF0000"/>
                    </a:solidFill>
                    <a:latin typeface="VNI-Avo" pitchFamily="2" charset="0"/>
                  </a:rPr>
                  <a:t>th</a:t>
                </a:r>
                <a:r>
                  <a:rPr lang="vi-VN" sz="8000">
                    <a:solidFill>
                      <a:srgbClr val="FF0000"/>
                    </a:solidFill>
                    <a:latin typeface="VNI-Avo" pitchFamily="2" charset="0"/>
                  </a:rPr>
                  <a:t>ia</a:t>
                </a:r>
                <a:endParaRPr lang="en-US" sz="80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D1A73C-238E-50A4-88BB-5D933FC7705D}"/>
                  </a:ext>
                </a:extLst>
              </p:cNvPr>
              <p:cNvSpPr txBox="1"/>
              <p:nvPr/>
            </p:nvSpPr>
            <p:spPr>
              <a:xfrm>
                <a:off x="6349114" y="3124176"/>
                <a:ext cx="36717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9E04AE6-B07A-8BE2-F442-2B6DF158D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1072" y="3108994"/>
                <a:ext cx="367178" cy="258987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65E48A-0D99-2408-1A4C-0F5AE7EB39B2}"/>
              </a:ext>
            </a:extLst>
          </p:cNvPr>
          <p:cNvGrpSpPr/>
          <p:nvPr/>
        </p:nvGrpSpPr>
        <p:grpSpPr>
          <a:xfrm>
            <a:off x="5568020" y="3941047"/>
            <a:ext cx="2937990" cy="1323439"/>
            <a:chOff x="3372408" y="4010105"/>
            <a:chExt cx="2937990" cy="1323439"/>
          </a:xfrm>
        </p:grpSpPr>
        <p:grpSp>
          <p:nvGrpSpPr>
            <p:cNvPr id="156" name="组合 155"/>
            <p:cNvGrpSpPr/>
            <p:nvPr/>
          </p:nvGrpSpPr>
          <p:grpSpPr>
            <a:xfrm>
              <a:off x="3372408" y="4462914"/>
              <a:ext cx="545823" cy="546928"/>
              <a:chOff x="4207378" y="761748"/>
              <a:chExt cx="727764" cy="729238"/>
            </a:xfrm>
          </p:grpSpPr>
          <p:sp>
            <p:nvSpPr>
              <p:cNvPr id="159" name="任意多边形 82"/>
              <p:cNvSpPr/>
              <p:nvPr/>
            </p:nvSpPr>
            <p:spPr bwMode="auto">
              <a:xfrm rot="3738964">
                <a:off x="4206641" y="762485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rgbClr val="00B0F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305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346369" y="818589"/>
                <a:ext cx="492016" cy="61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 defTabSz="913056"/>
                <a:r>
                  <a:rPr lang="en-US" altLang="zh-CN" sz="2400" spc="225" dirty="0">
                    <a:solidFill>
                      <a:prstClr val="white"/>
                    </a:solidFill>
                    <a:latin typeface="Calibri"/>
                    <a:ea typeface="微软雅黑" pitchFamily="34" charset="-122"/>
                  </a:rPr>
                  <a:t>3</a:t>
                </a:r>
                <a:endParaRPr lang="zh-CN" altLang="en-US" sz="2400" spc="225" dirty="0">
                  <a:solidFill>
                    <a:prstClr val="white"/>
                  </a:solidFill>
                  <a:latin typeface="Calibri"/>
                  <a:ea typeface="微软雅黑" pitchFamily="34" charset="-122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660D10B-3202-95EE-6514-B9CE98F416E7}"/>
                </a:ext>
              </a:extLst>
            </p:cNvPr>
            <p:cNvGrpSpPr/>
            <p:nvPr/>
          </p:nvGrpSpPr>
          <p:grpSpPr>
            <a:xfrm>
              <a:off x="4309899" y="4010105"/>
              <a:ext cx="2000499" cy="1323439"/>
              <a:chOff x="6228392" y="2685685"/>
              <a:chExt cx="3352800" cy="132343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E79954-13F5-AC0B-83C1-AA9F49DC57BB}"/>
                  </a:ext>
                </a:extLst>
              </p:cNvPr>
              <p:cNvSpPr txBox="1"/>
              <p:nvPr/>
            </p:nvSpPr>
            <p:spPr>
              <a:xfrm>
                <a:off x="6228392" y="2685685"/>
                <a:ext cx="3352800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vi-VN" sz="8000">
                    <a:latin typeface="VNI-Avo" pitchFamily="2" charset="0"/>
                  </a:rPr>
                  <a:t>d</a:t>
                </a:r>
                <a:r>
                  <a:rPr lang="en-US" sz="8000">
                    <a:solidFill>
                      <a:srgbClr val="FF0000"/>
                    </a:solidFill>
                    <a:latin typeface="VNI-Avo" pitchFamily="2" charset="0"/>
                  </a:rPr>
                  <a:t>ia</a:t>
                </a:r>
                <a:endParaRPr lang="en-US" sz="8000">
                  <a:solidFill>
                    <a:srgbClr val="FF0000"/>
                  </a:solidFill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38DF16C-3441-37EC-6F3A-44CE1DD01F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2665" y="2944896"/>
                <a:ext cx="486648" cy="1962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05826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8FE14-D38A-43C6-E302-7427E82AF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37EBC6-4B38-A13C-3611-16A5E019594E}"/>
              </a:ext>
            </a:extLst>
          </p:cNvPr>
          <p:cNvSpPr txBox="1"/>
          <p:nvPr/>
        </p:nvSpPr>
        <p:spPr>
          <a:xfrm>
            <a:off x="1905000" y="1560816"/>
            <a:ext cx="8382000" cy="308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dirty="0">
                <a:latin typeface="Quicksand Medium" panose="00000600000000000000" pitchFamily="2" charset="0"/>
              </a:rPr>
              <a:t>	</a:t>
            </a:r>
            <a:r>
              <a:rPr lang="vi-VN" sz="4500" b="1" dirty="0">
                <a:latin typeface="Quicksand Medium" panose="00000600000000000000" pitchFamily="2" charset="0"/>
              </a:rPr>
              <a:t>Bé chia thìa, chia dĩa cho cả nhà. Thìa dĩa to cho bố mẹ</a:t>
            </a:r>
            <a:r>
              <a:rPr lang="en-US" sz="4500" b="1" dirty="0">
                <a:latin typeface="Quicksand Medium" panose="00000600000000000000" pitchFamily="2" charset="0"/>
              </a:rPr>
              <a:t>.</a:t>
            </a:r>
            <a:r>
              <a:rPr lang="vi-VN" sz="4500" b="1" dirty="0">
                <a:latin typeface="Quicksand Medium" panose="00000600000000000000" pitchFamily="2" charset="0"/>
              </a:rPr>
              <a:t> Thìa dĩa nhỏ cho bé.</a:t>
            </a:r>
            <a:endParaRPr lang="en-US" sz="4500" b="1" dirty="0">
              <a:latin typeface="Quicksand Medium" panose="000006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A93DC9-EDA3-7B9B-10AF-D413CF60447B}"/>
              </a:ext>
            </a:extLst>
          </p:cNvPr>
          <p:cNvCxnSpPr>
            <a:cxnSpLocks/>
          </p:cNvCxnSpPr>
          <p:nvPr/>
        </p:nvCxnSpPr>
        <p:spPr>
          <a:xfrm flipH="1">
            <a:off x="4038600" y="2938116"/>
            <a:ext cx="76200" cy="533400"/>
          </a:xfrm>
          <a:prstGeom prst="line">
            <a:avLst/>
          </a:prstGeom>
          <a:ln w="635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1897D8-8A4A-4D7D-C9CA-A464A679364B}"/>
              </a:ext>
            </a:extLst>
          </p:cNvPr>
          <p:cNvCxnSpPr>
            <a:cxnSpLocks/>
          </p:cNvCxnSpPr>
          <p:nvPr/>
        </p:nvCxnSpPr>
        <p:spPr>
          <a:xfrm flipH="1">
            <a:off x="10287000" y="2938116"/>
            <a:ext cx="76200" cy="533400"/>
          </a:xfrm>
          <a:prstGeom prst="line">
            <a:avLst/>
          </a:prstGeom>
          <a:ln w="635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301BCD-A056-D1A2-CC5A-79B8D9298297}"/>
              </a:ext>
            </a:extLst>
          </p:cNvPr>
          <p:cNvCxnSpPr>
            <a:cxnSpLocks/>
          </p:cNvCxnSpPr>
          <p:nvPr/>
        </p:nvCxnSpPr>
        <p:spPr>
          <a:xfrm flipH="1">
            <a:off x="7467600" y="3928716"/>
            <a:ext cx="76200" cy="533400"/>
          </a:xfrm>
          <a:prstGeom prst="line">
            <a:avLst/>
          </a:prstGeom>
          <a:ln w="635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CC05CFD-19BF-C989-D67A-D3C184510FDF}"/>
              </a:ext>
            </a:extLst>
          </p:cNvPr>
          <p:cNvGrpSpPr/>
          <p:nvPr/>
        </p:nvGrpSpPr>
        <p:grpSpPr>
          <a:xfrm>
            <a:off x="4419600" y="1802615"/>
            <a:ext cx="762000" cy="784830"/>
            <a:chOff x="2832100" y="2329845"/>
            <a:chExt cx="762000" cy="7848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8914B4-8DF6-02FF-58D6-A63BC2D29843}"/>
                </a:ext>
              </a:extLst>
            </p:cNvPr>
            <p:cNvSpPr txBox="1"/>
            <p:nvPr/>
          </p:nvSpPr>
          <p:spPr>
            <a:xfrm>
              <a:off x="2962276" y="2398546"/>
              <a:ext cx="5873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6484CD-E550-0FF8-E88F-A0156C816032}"/>
                </a:ext>
              </a:extLst>
            </p:cNvPr>
            <p:cNvSpPr txBox="1"/>
            <p:nvPr/>
          </p:nvSpPr>
          <p:spPr>
            <a:xfrm>
              <a:off x="2832100" y="2329845"/>
              <a:ext cx="762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500" b="1" dirty="0">
                  <a:solidFill>
                    <a:srgbClr val="FF0000"/>
                  </a:solidFill>
                  <a:latin typeface="Quicksand Medium" panose="00000600000000000000" pitchFamily="2" charset="0"/>
                </a:rPr>
                <a:t>ia</a:t>
              </a:r>
              <a:endParaRPr lang="en-US" sz="45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B16C1E-0BC3-2A20-C8DE-E8A0BD3B6833}"/>
              </a:ext>
            </a:extLst>
          </p:cNvPr>
          <p:cNvGrpSpPr/>
          <p:nvPr/>
        </p:nvGrpSpPr>
        <p:grpSpPr>
          <a:xfrm>
            <a:off x="5739131" y="1796265"/>
            <a:ext cx="713738" cy="784830"/>
            <a:chOff x="4215131" y="2287149"/>
            <a:chExt cx="713738" cy="7848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C61406-47C2-0929-F8A1-1B2971F2A9DA}"/>
                </a:ext>
              </a:extLst>
            </p:cNvPr>
            <p:cNvGrpSpPr/>
            <p:nvPr/>
          </p:nvGrpSpPr>
          <p:grpSpPr>
            <a:xfrm>
              <a:off x="4215131" y="2287149"/>
              <a:ext cx="713738" cy="784830"/>
              <a:chOff x="2852210" y="2330994"/>
              <a:chExt cx="594782" cy="78483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5751E6-8FCF-FF1F-BE2F-BFDC1CE5953F}"/>
                  </a:ext>
                </a:extLst>
              </p:cNvPr>
              <p:cNvSpPr txBox="1"/>
              <p:nvPr/>
            </p:nvSpPr>
            <p:spPr>
              <a:xfrm>
                <a:off x="2947461" y="2617813"/>
                <a:ext cx="40428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9644DD-49DE-F584-02F1-41FAAE3B9325}"/>
                  </a:ext>
                </a:extLst>
              </p:cNvPr>
              <p:cNvSpPr txBox="1"/>
              <p:nvPr/>
            </p:nvSpPr>
            <p:spPr>
              <a:xfrm>
                <a:off x="2852210" y="2330994"/>
                <a:ext cx="594782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vi-VN" sz="4500" b="1" dirty="0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ia</a:t>
                </a:r>
                <a:endParaRPr lang="en-US" sz="45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7036D0-59A5-A005-9B5E-1423B2C0185F}"/>
                </a:ext>
              </a:extLst>
            </p:cNvPr>
            <p:cNvSpPr/>
            <p:nvPr/>
          </p:nvSpPr>
          <p:spPr>
            <a:xfrm>
              <a:off x="4249979" y="2401868"/>
              <a:ext cx="228598" cy="14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794B68-C170-8312-886E-20EAB1F3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0296" y="2393293"/>
              <a:ext cx="207963" cy="16385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37F3B2-E89F-797A-EBE6-07E592CDAF44}"/>
              </a:ext>
            </a:extLst>
          </p:cNvPr>
          <p:cNvGrpSpPr/>
          <p:nvPr/>
        </p:nvGrpSpPr>
        <p:grpSpPr>
          <a:xfrm>
            <a:off x="7250746" y="1802615"/>
            <a:ext cx="762000" cy="784830"/>
            <a:chOff x="2767646" y="2310356"/>
            <a:chExt cx="762000" cy="7848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BB2FA1-5C0B-C8A3-E0E5-5BB77ACEA39D}"/>
                </a:ext>
              </a:extLst>
            </p:cNvPr>
            <p:cNvSpPr txBox="1"/>
            <p:nvPr/>
          </p:nvSpPr>
          <p:spPr>
            <a:xfrm>
              <a:off x="2908300" y="2398546"/>
              <a:ext cx="4572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0C8409-07A8-79E7-1AED-F527603CEAA0}"/>
                </a:ext>
              </a:extLst>
            </p:cNvPr>
            <p:cNvSpPr txBox="1"/>
            <p:nvPr/>
          </p:nvSpPr>
          <p:spPr>
            <a:xfrm>
              <a:off x="2767646" y="2310356"/>
              <a:ext cx="762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500" b="1">
                  <a:solidFill>
                    <a:srgbClr val="FF0000"/>
                  </a:solidFill>
                  <a:latin typeface="Quicksand Medium" panose="00000600000000000000" pitchFamily="2" charset="0"/>
                </a:rPr>
                <a:t>ia</a:t>
              </a:r>
              <a:endParaRPr lang="en-US" sz="450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A3A152-0E0F-8F1D-66CB-5F8234C11024}"/>
              </a:ext>
            </a:extLst>
          </p:cNvPr>
          <p:cNvGrpSpPr/>
          <p:nvPr/>
        </p:nvGrpSpPr>
        <p:grpSpPr>
          <a:xfrm>
            <a:off x="8354062" y="1793554"/>
            <a:ext cx="713738" cy="784830"/>
            <a:chOff x="6830062" y="2284438"/>
            <a:chExt cx="713738" cy="78483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34630B5-FDA9-CE78-7C21-0D30A1ABEEF1}"/>
                </a:ext>
              </a:extLst>
            </p:cNvPr>
            <p:cNvSpPr/>
            <p:nvPr/>
          </p:nvSpPr>
          <p:spPr>
            <a:xfrm>
              <a:off x="6907689" y="2429012"/>
              <a:ext cx="238762" cy="107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F6DFC4F-C45D-C815-C15D-C3F526F09115}"/>
                </a:ext>
              </a:extLst>
            </p:cNvPr>
            <p:cNvGrpSpPr/>
            <p:nvPr/>
          </p:nvGrpSpPr>
          <p:grpSpPr>
            <a:xfrm>
              <a:off x="6830062" y="2284438"/>
              <a:ext cx="713738" cy="784830"/>
              <a:chOff x="6497637" y="2390034"/>
              <a:chExt cx="713738" cy="78483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3CEF87A-E163-2566-B52D-E0362D202C39}"/>
                  </a:ext>
                </a:extLst>
              </p:cNvPr>
              <p:cNvGrpSpPr/>
              <p:nvPr/>
            </p:nvGrpSpPr>
            <p:grpSpPr>
              <a:xfrm>
                <a:off x="6497637" y="2390034"/>
                <a:ext cx="713738" cy="784830"/>
                <a:chOff x="1916906" y="3284643"/>
                <a:chExt cx="594782" cy="784830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C31B648-AFFB-AD30-CC2E-B7E4E74C1621}"/>
                    </a:ext>
                  </a:extLst>
                </p:cNvPr>
                <p:cNvSpPr txBox="1"/>
                <p:nvPr/>
              </p:nvSpPr>
              <p:spPr>
                <a:xfrm>
                  <a:off x="1986759" y="3540816"/>
                  <a:ext cx="404282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379EF12-4402-96BC-DEFE-77AECD9C9630}"/>
                    </a:ext>
                  </a:extLst>
                </p:cNvPr>
                <p:cNvSpPr txBox="1"/>
                <p:nvPr/>
              </p:nvSpPr>
              <p:spPr>
                <a:xfrm>
                  <a:off x="1916906" y="3284643"/>
                  <a:ext cx="594782" cy="7848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500" b="1" dirty="0">
                      <a:solidFill>
                        <a:srgbClr val="FF0000"/>
                      </a:solidFill>
                      <a:latin typeface="Quicksand Medium" panose="00000600000000000000" pitchFamily="2" charset="0"/>
                    </a:rPr>
                    <a:t>ia</a:t>
                  </a:r>
                  <a:endParaRPr lang="en-US" sz="4500" dirty="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E22CA5A-55FA-E214-8AFC-FF6AFC33A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537" r="-3818"/>
              <a:stretch/>
            </p:blipFill>
            <p:spPr>
              <a:xfrm>
                <a:off x="6573046" y="2516036"/>
                <a:ext cx="219707" cy="144435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8F22280-83D5-B4E6-2FF6-6D4AA54B0B95}"/>
              </a:ext>
            </a:extLst>
          </p:cNvPr>
          <p:cNvGrpSpPr/>
          <p:nvPr/>
        </p:nvGrpSpPr>
        <p:grpSpPr>
          <a:xfrm>
            <a:off x="4038601" y="2829244"/>
            <a:ext cx="1704337" cy="784830"/>
            <a:chOff x="3951841" y="2248479"/>
            <a:chExt cx="1704337" cy="78483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9D12F8E-DFB7-C3AE-164D-335D032B394E}"/>
                </a:ext>
              </a:extLst>
            </p:cNvPr>
            <p:cNvGrpSpPr/>
            <p:nvPr/>
          </p:nvGrpSpPr>
          <p:grpSpPr>
            <a:xfrm>
              <a:off x="3951841" y="2248479"/>
              <a:ext cx="1704337" cy="784830"/>
              <a:chOff x="2632801" y="2292324"/>
              <a:chExt cx="1420281" cy="78483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44FB7FC-9CE6-3827-C122-4AB0ED53188D}"/>
                  </a:ext>
                </a:extLst>
              </p:cNvPr>
              <p:cNvSpPr txBox="1"/>
              <p:nvPr/>
            </p:nvSpPr>
            <p:spPr>
              <a:xfrm>
                <a:off x="2720112" y="2452223"/>
                <a:ext cx="92868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5002C0F-5090-A5DA-CD09-FF6461081B92}"/>
                  </a:ext>
                </a:extLst>
              </p:cNvPr>
              <p:cNvSpPr txBox="1"/>
              <p:nvPr/>
            </p:nvSpPr>
            <p:spPr>
              <a:xfrm>
                <a:off x="2632801" y="2292324"/>
                <a:ext cx="1420281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500" b="1" dirty="0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Th</a:t>
                </a:r>
                <a:r>
                  <a:rPr lang="vi-VN" sz="4500" b="1" dirty="0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ia</a:t>
                </a:r>
                <a:endParaRPr lang="en-US" sz="45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D096C79-073B-CE8C-A59E-74D3E61A9E91}"/>
                </a:ext>
              </a:extLst>
            </p:cNvPr>
            <p:cNvSpPr/>
            <p:nvPr/>
          </p:nvSpPr>
          <p:spPr>
            <a:xfrm>
              <a:off x="4683246" y="2343603"/>
              <a:ext cx="228598" cy="14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B990EC8-9371-13DA-950D-89ADDA35B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3246" y="2343603"/>
              <a:ext cx="207963" cy="16385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CFD97BA-3462-1FFF-30E9-BB3A1A7E12BF}"/>
              </a:ext>
            </a:extLst>
          </p:cNvPr>
          <p:cNvGrpSpPr/>
          <p:nvPr/>
        </p:nvGrpSpPr>
        <p:grpSpPr>
          <a:xfrm>
            <a:off x="5699644" y="2822084"/>
            <a:ext cx="713738" cy="784830"/>
            <a:chOff x="6830062" y="2284438"/>
            <a:chExt cx="713738" cy="78483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B2A216D-4D12-51F0-99A9-25BFF11E1E63}"/>
                </a:ext>
              </a:extLst>
            </p:cNvPr>
            <p:cNvSpPr/>
            <p:nvPr/>
          </p:nvSpPr>
          <p:spPr>
            <a:xfrm>
              <a:off x="6907689" y="2429012"/>
              <a:ext cx="238762" cy="107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4185AB9-9E30-E441-0CD3-11BE01DAB015}"/>
                </a:ext>
              </a:extLst>
            </p:cNvPr>
            <p:cNvGrpSpPr/>
            <p:nvPr/>
          </p:nvGrpSpPr>
          <p:grpSpPr>
            <a:xfrm>
              <a:off x="6830062" y="2284438"/>
              <a:ext cx="713738" cy="784830"/>
              <a:chOff x="6497637" y="2390034"/>
              <a:chExt cx="713738" cy="78483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D36D60A-875C-3601-8AB3-FC33B0A156B6}"/>
                  </a:ext>
                </a:extLst>
              </p:cNvPr>
              <p:cNvGrpSpPr/>
              <p:nvPr/>
            </p:nvGrpSpPr>
            <p:grpSpPr>
              <a:xfrm>
                <a:off x="6497637" y="2390034"/>
                <a:ext cx="713738" cy="784830"/>
                <a:chOff x="1916906" y="3284643"/>
                <a:chExt cx="594782" cy="784830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97ED11C-B46F-E9D4-E53F-5030CFBBB889}"/>
                    </a:ext>
                  </a:extLst>
                </p:cNvPr>
                <p:cNvSpPr txBox="1"/>
                <p:nvPr/>
              </p:nvSpPr>
              <p:spPr>
                <a:xfrm>
                  <a:off x="1986759" y="3540816"/>
                  <a:ext cx="404282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0268AC4-235D-7FF3-2655-9C0115C4100C}"/>
                    </a:ext>
                  </a:extLst>
                </p:cNvPr>
                <p:cNvSpPr txBox="1"/>
                <p:nvPr/>
              </p:nvSpPr>
              <p:spPr>
                <a:xfrm>
                  <a:off x="1916906" y="3284643"/>
                  <a:ext cx="594782" cy="7848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500" b="1">
                      <a:solidFill>
                        <a:srgbClr val="FF0000"/>
                      </a:solidFill>
                      <a:latin typeface="Quicksand Medium" panose="00000600000000000000" pitchFamily="2" charset="0"/>
                    </a:rPr>
                    <a:t>ia</a:t>
                  </a:r>
                  <a:endParaRPr lang="en-US" sz="450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B04A577-48D2-258D-157A-7A5E118CC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537" r="-3818"/>
              <a:stretch/>
            </p:blipFill>
            <p:spPr>
              <a:xfrm>
                <a:off x="6575746" y="2518733"/>
                <a:ext cx="219707" cy="144435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AA617B-3819-341B-03ED-D2F0258E50CB}"/>
              </a:ext>
            </a:extLst>
          </p:cNvPr>
          <p:cNvGrpSpPr/>
          <p:nvPr/>
        </p:nvGrpSpPr>
        <p:grpSpPr>
          <a:xfrm>
            <a:off x="1905001" y="3852516"/>
            <a:ext cx="1704337" cy="784830"/>
            <a:chOff x="3951841" y="2248479"/>
            <a:chExt cx="1704337" cy="78483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FB795D1-FA6F-636B-6A64-9441DC38FC4E}"/>
                </a:ext>
              </a:extLst>
            </p:cNvPr>
            <p:cNvGrpSpPr/>
            <p:nvPr/>
          </p:nvGrpSpPr>
          <p:grpSpPr>
            <a:xfrm>
              <a:off x="3951841" y="2248479"/>
              <a:ext cx="1704337" cy="784830"/>
              <a:chOff x="2632801" y="2292324"/>
              <a:chExt cx="1420281" cy="78483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EF22A52-F438-85B3-F460-254C45ACDE46}"/>
                  </a:ext>
                </a:extLst>
              </p:cNvPr>
              <p:cNvSpPr txBox="1"/>
              <p:nvPr/>
            </p:nvSpPr>
            <p:spPr>
              <a:xfrm>
                <a:off x="2720112" y="2452223"/>
                <a:ext cx="92868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BD8859-FA04-1816-3661-747150EB34DB}"/>
                  </a:ext>
                </a:extLst>
              </p:cNvPr>
              <p:cNvSpPr txBox="1"/>
              <p:nvPr/>
            </p:nvSpPr>
            <p:spPr>
              <a:xfrm>
                <a:off x="2632801" y="2292324"/>
                <a:ext cx="1420281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500" b="1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Th</a:t>
                </a:r>
                <a:r>
                  <a:rPr lang="vi-VN" sz="4500" b="1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ia</a:t>
                </a:r>
                <a:endParaRPr lang="en-US" sz="45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CB9C3AC-3FBD-E41C-9B57-7F50101C69C1}"/>
                </a:ext>
              </a:extLst>
            </p:cNvPr>
            <p:cNvSpPr/>
            <p:nvPr/>
          </p:nvSpPr>
          <p:spPr>
            <a:xfrm>
              <a:off x="4683246" y="2343603"/>
              <a:ext cx="228598" cy="14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262B896-A0FF-212A-DFB3-260C38285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3246" y="2343603"/>
              <a:ext cx="207963" cy="16385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898F4C-8B42-E820-91AC-C2E697F52646}"/>
              </a:ext>
            </a:extLst>
          </p:cNvPr>
          <p:cNvGrpSpPr/>
          <p:nvPr/>
        </p:nvGrpSpPr>
        <p:grpSpPr>
          <a:xfrm>
            <a:off x="3575773" y="3849858"/>
            <a:ext cx="713738" cy="784830"/>
            <a:chOff x="6830062" y="2284438"/>
            <a:chExt cx="713738" cy="78483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80849E7-3383-84C6-9301-132C95B849A0}"/>
                </a:ext>
              </a:extLst>
            </p:cNvPr>
            <p:cNvSpPr/>
            <p:nvPr/>
          </p:nvSpPr>
          <p:spPr>
            <a:xfrm>
              <a:off x="6907689" y="2429012"/>
              <a:ext cx="238762" cy="107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DB5F011-3B6C-2AFE-5F70-53F4750B3D02}"/>
                </a:ext>
              </a:extLst>
            </p:cNvPr>
            <p:cNvGrpSpPr/>
            <p:nvPr/>
          </p:nvGrpSpPr>
          <p:grpSpPr>
            <a:xfrm>
              <a:off x="6830062" y="2284438"/>
              <a:ext cx="713738" cy="784830"/>
              <a:chOff x="6497637" y="2390034"/>
              <a:chExt cx="713738" cy="78483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9BCDF7B2-B579-DDF7-9594-8D008BFACAD8}"/>
                  </a:ext>
                </a:extLst>
              </p:cNvPr>
              <p:cNvGrpSpPr/>
              <p:nvPr/>
            </p:nvGrpSpPr>
            <p:grpSpPr>
              <a:xfrm>
                <a:off x="6497637" y="2390034"/>
                <a:ext cx="713738" cy="784830"/>
                <a:chOff x="1916906" y="3284643"/>
                <a:chExt cx="594782" cy="784830"/>
              </a:xfrm>
            </p:grpSpPr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27A7A8A-435F-F882-F427-12BBA9230875}"/>
                    </a:ext>
                  </a:extLst>
                </p:cNvPr>
                <p:cNvSpPr txBox="1"/>
                <p:nvPr/>
              </p:nvSpPr>
              <p:spPr>
                <a:xfrm>
                  <a:off x="1986759" y="3540816"/>
                  <a:ext cx="404282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D313424-C418-35EC-6591-FDF32BB418CD}"/>
                    </a:ext>
                  </a:extLst>
                </p:cNvPr>
                <p:cNvSpPr txBox="1"/>
                <p:nvPr/>
              </p:nvSpPr>
              <p:spPr>
                <a:xfrm>
                  <a:off x="1916906" y="3284643"/>
                  <a:ext cx="594782" cy="7848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500" b="1">
                      <a:solidFill>
                        <a:srgbClr val="FF0000"/>
                      </a:solidFill>
                      <a:latin typeface="Quicksand Medium" panose="00000600000000000000" pitchFamily="2" charset="0"/>
                    </a:rPr>
                    <a:t>ia</a:t>
                  </a:r>
                  <a:endParaRPr lang="en-US" sz="450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6CCB98F2-A9F9-2462-42E7-ADB607A92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537" r="-3818"/>
              <a:stretch/>
            </p:blipFill>
            <p:spPr>
              <a:xfrm>
                <a:off x="6562840" y="2516036"/>
                <a:ext cx="219707" cy="144435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358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095BF-FF1E-4AE3-46BE-02458C20C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970B5D-330F-98C1-5CE8-35433DBCDB55}"/>
              </a:ext>
            </a:extLst>
          </p:cNvPr>
          <p:cNvSpPr txBox="1"/>
          <p:nvPr/>
        </p:nvSpPr>
        <p:spPr>
          <a:xfrm>
            <a:off x="1905000" y="1600200"/>
            <a:ext cx="8382000" cy="308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>
                <a:latin typeface="Quicksand Medium" panose="00000600000000000000" pitchFamily="2" charset="0"/>
              </a:rPr>
              <a:t>	</a:t>
            </a:r>
            <a:r>
              <a:rPr lang="vi-VN" sz="4500" b="1">
                <a:latin typeface="Quicksand Medium" panose="00000600000000000000" pitchFamily="2" charset="0"/>
              </a:rPr>
              <a:t>Bé chia thìa, chia dĩa cho cả nhà. Thìa dĩa to cho bố mẹ</a:t>
            </a:r>
            <a:r>
              <a:rPr lang="en-US" sz="4500" b="1">
                <a:latin typeface="Quicksand Medium" panose="00000600000000000000" pitchFamily="2" charset="0"/>
              </a:rPr>
              <a:t>.</a:t>
            </a:r>
            <a:r>
              <a:rPr lang="vi-VN" sz="4500" b="1">
                <a:latin typeface="Quicksand Medium" panose="00000600000000000000" pitchFamily="2" charset="0"/>
              </a:rPr>
              <a:t> Thìa dĩa nhỏ cho bé.</a:t>
            </a:r>
            <a:endParaRPr lang="en-US" sz="4500" b="1" dirty="0">
              <a:latin typeface="Quicksand Medium" panose="000006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4917FF-42D7-E020-CDBC-E704DCF42FFD}"/>
              </a:ext>
            </a:extLst>
          </p:cNvPr>
          <p:cNvGrpSpPr/>
          <p:nvPr/>
        </p:nvGrpSpPr>
        <p:grpSpPr>
          <a:xfrm>
            <a:off x="3657600" y="2589894"/>
            <a:ext cx="533400" cy="553998"/>
            <a:chOff x="1295400" y="1704201"/>
            <a:chExt cx="533400" cy="55399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5696010-EA6E-BE4F-2EBA-16E5B0805289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E1BB53-8201-84AF-46EC-6BCBF4E81566}"/>
                </a:ext>
              </a:extLst>
            </p:cNvPr>
            <p:cNvSpPr txBox="1"/>
            <p:nvPr/>
          </p:nvSpPr>
          <p:spPr>
            <a:xfrm>
              <a:off x="1371600" y="1704201"/>
              <a:ext cx="457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FF0000"/>
                  </a:solidFill>
                  <a:latin typeface="Quicksand Medium" panose="00000600000000000000" pitchFamily="2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3964ED-4195-F969-788F-93A964216FDB}"/>
              </a:ext>
            </a:extLst>
          </p:cNvPr>
          <p:cNvGrpSpPr/>
          <p:nvPr/>
        </p:nvGrpSpPr>
        <p:grpSpPr>
          <a:xfrm>
            <a:off x="9906000" y="2589894"/>
            <a:ext cx="495300" cy="553998"/>
            <a:chOff x="1295400" y="1704201"/>
            <a:chExt cx="495300" cy="5539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E35B703-CE60-28C4-A394-F9BF041CF15D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ECDC52-7AF7-0560-1CCB-C62BEEDCEAFD}"/>
                </a:ext>
              </a:extLst>
            </p:cNvPr>
            <p:cNvSpPr txBox="1"/>
            <p:nvPr/>
          </p:nvSpPr>
          <p:spPr>
            <a:xfrm>
              <a:off x="1333500" y="1704201"/>
              <a:ext cx="457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>
                  <a:solidFill>
                    <a:srgbClr val="FF0000"/>
                  </a:solidFill>
                  <a:latin typeface="Quicksand Medium" panose="00000600000000000000" pitchFamily="2" charset="0"/>
                </a:rPr>
                <a:t>2</a:t>
              </a:r>
              <a:endParaRPr lang="en-US" sz="3000" b="1">
                <a:solidFill>
                  <a:srgbClr val="FF0000"/>
                </a:solidFill>
                <a:latin typeface="Quicksand Medium" panose="000006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89DF596-8340-8D12-5395-1FF5C42144A6}"/>
              </a:ext>
            </a:extLst>
          </p:cNvPr>
          <p:cNvGrpSpPr/>
          <p:nvPr/>
        </p:nvGrpSpPr>
        <p:grpSpPr>
          <a:xfrm>
            <a:off x="7239000" y="3587100"/>
            <a:ext cx="533400" cy="553998"/>
            <a:chOff x="1295400" y="1704201"/>
            <a:chExt cx="533400" cy="5539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A0DF9E3-2D18-248C-779D-DB720D544362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F81700-2522-5E15-11FC-97E30C649357}"/>
                </a:ext>
              </a:extLst>
            </p:cNvPr>
            <p:cNvSpPr txBox="1"/>
            <p:nvPr/>
          </p:nvSpPr>
          <p:spPr>
            <a:xfrm>
              <a:off x="1371600" y="1704201"/>
              <a:ext cx="457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>
                  <a:solidFill>
                    <a:srgbClr val="FF0000"/>
                  </a:solidFill>
                  <a:latin typeface="Quicksand Medium" panose="00000600000000000000" pitchFamily="2" charset="0"/>
                </a:rPr>
                <a:t>3</a:t>
              </a:r>
              <a:endParaRPr lang="en-US" sz="3000" b="1">
                <a:solidFill>
                  <a:srgbClr val="FF0000"/>
                </a:solidFill>
                <a:latin typeface="Quicksand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12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19400" y="1066801"/>
            <a:ext cx="6477000" cy="1369369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defTabSz="913910">
              <a:defRPr/>
            </a:pPr>
            <a:r>
              <a:rPr lang="vi-VN" b="1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Luyện đọc</a:t>
            </a:r>
            <a:r>
              <a:rPr lang="en-US" b="1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nhóm</a:t>
            </a:r>
            <a:r>
              <a:rPr lang="en-US" b="1" dirty="0">
                <a:solidFill>
                  <a:prstClr val="black"/>
                </a:solidFill>
                <a:latin typeface="UVN Van" panose="00000400000000000000" pitchFamily="2" charset="0"/>
                <a:ea typeface="Arial-Rounded" pitchFamily="34" charset="0"/>
                <a:cs typeface="Arial" pitchFamily="34" charset="0"/>
              </a:rPr>
              <a:t> 4</a:t>
            </a:r>
          </a:p>
        </p:txBody>
      </p:sp>
      <p:pic>
        <p:nvPicPr>
          <p:cNvPr id="2" name="ĐẾ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39F00C96-6A49-4345-97B8-F06B73E767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8849" y="3429000"/>
            <a:ext cx="459055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9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2E8E1-823B-4430-1E53-13656CC60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E92C6-B1B9-876B-70B3-0DA4E7E714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"/>
          <a:stretch/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E5BDFE-A1AF-8614-E45B-51111C66FC94}"/>
              </a:ext>
            </a:extLst>
          </p:cNvPr>
          <p:cNvSpPr/>
          <p:nvPr/>
        </p:nvSpPr>
        <p:spPr>
          <a:xfrm>
            <a:off x="2057400" y="533400"/>
            <a:ext cx="457200" cy="533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D7A5A-0D33-650A-F066-4225D1A16FCD}"/>
              </a:ext>
            </a:extLst>
          </p:cNvPr>
          <p:cNvSpPr txBox="1"/>
          <p:nvPr/>
        </p:nvSpPr>
        <p:spPr>
          <a:xfrm>
            <a:off x="2133600" y="533400"/>
            <a:ext cx="45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5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71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FBC19-2499-46B2-A599-7F979C38BB32}"/>
              </a:ext>
            </a:extLst>
          </p:cNvPr>
          <p:cNvSpPr txBox="1"/>
          <p:nvPr/>
        </p:nvSpPr>
        <p:spPr>
          <a:xfrm>
            <a:off x="1866900" y="1143001"/>
            <a:ext cx="8534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Quicksand Medium" panose="00000600000000000000" pitchFamily="2" charset="0"/>
              </a:rPr>
              <a:t>Gia </a:t>
            </a:r>
            <a:r>
              <a:rPr lang="en-US" sz="4000" b="1" dirty="0" err="1">
                <a:latin typeface="Quicksand Medium" panose="00000600000000000000" pitchFamily="2" charset="0"/>
              </a:rPr>
              <a:t>đình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bạn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nhỏ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có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những</a:t>
            </a:r>
            <a:r>
              <a:rPr lang="en-US" sz="4000" b="1" dirty="0">
                <a:latin typeface="Quicksand Medium" panose="00000600000000000000" pitchFamily="2" charset="0"/>
              </a:rPr>
              <a:t> ai</a:t>
            </a:r>
            <a:r>
              <a:rPr lang="vi-VN" sz="4000" b="1" dirty="0">
                <a:latin typeface="Quicksand Medium" panose="000006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C9131-D698-1B38-770E-2E98369468F6}"/>
              </a:ext>
            </a:extLst>
          </p:cNvPr>
          <p:cNvSpPr txBox="1"/>
          <p:nvPr/>
        </p:nvSpPr>
        <p:spPr>
          <a:xfrm>
            <a:off x="1882140" y="2667001"/>
            <a:ext cx="8534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Quicksand Medium" panose="00000600000000000000" pitchFamily="2" charset="0"/>
              </a:rPr>
              <a:t>Bạn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nhỏ</a:t>
            </a:r>
            <a:r>
              <a:rPr lang="en-US" sz="4000" b="1" dirty="0">
                <a:latin typeface="Quicksand Medium" panose="00000600000000000000" pitchFamily="2" charset="0"/>
              </a:rPr>
              <a:t> chia </a:t>
            </a:r>
            <a:r>
              <a:rPr lang="en-US" sz="4000" b="1" dirty="0" err="1">
                <a:latin typeface="Quicksand Medium" panose="00000600000000000000" pitchFamily="2" charset="0"/>
              </a:rPr>
              <a:t>thìa</a:t>
            </a:r>
            <a:r>
              <a:rPr lang="en-US" sz="4000" b="1" dirty="0">
                <a:latin typeface="Quicksand Medium" panose="00000600000000000000" pitchFamily="2" charset="0"/>
              </a:rPr>
              <a:t> </a:t>
            </a:r>
            <a:r>
              <a:rPr lang="en-US" sz="4000" b="1" dirty="0" err="1">
                <a:latin typeface="Quicksand Medium" panose="00000600000000000000" pitchFamily="2" charset="0"/>
              </a:rPr>
              <a:t>dĩa</a:t>
            </a:r>
            <a:r>
              <a:rPr lang="en-US" sz="4000" b="1" dirty="0">
                <a:latin typeface="Quicksand Medium" panose="00000600000000000000" pitchFamily="2" charset="0"/>
              </a:rPr>
              <a:t> to </a:t>
            </a:r>
            <a:r>
              <a:rPr lang="en-US" sz="4000" b="1" dirty="0" err="1">
                <a:latin typeface="Quicksand Medium" panose="00000600000000000000" pitchFamily="2" charset="0"/>
              </a:rPr>
              <a:t>cho</a:t>
            </a:r>
            <a:r>
              <a:rPr lang="en-US" sz="4000" b="1" dirty="0">
                <a:latin typeface="Quicksand Medium" panose="00000600000000000000" pitchFamily="2" charset="0"/>
              </a:rPr>
              <a:t> ai</a:t>
            </a:r>
            <a:r>
              <a:rPr lang="vi-VN" sz="4000" b="1" dirty="0">
                <a:latin typeface="Quicksand Medium" panose="00000600000000000000" pitchFamily="2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2669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9C04C0-AF4E-326C-F8E6-E14773E5A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35"/>
            <a:ext cx="3810000" cy="100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>
            <a:extLst>
              <a:ext uri="{FF2B5EF4-FFF2-40B4-BE49-F238E27FC236}">
                <a16:creationId xmlns:a16="http://schemas.microsoft.com/office/drawing/2014/main" id="{509C5071-6A37-2C55-ADAA-B6FC10603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t="56667" r="6316" b="6667"/>
          <a:stretch>
            <a:fillRect/>
          </a:stretch>
        </p:blipFill>
        <p:spPr bwMode="auto">
          <a:xfrm>
            <a:off x="0" y="15240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>
            <a:extLst>
              <a:ext uri="{FF2B5EF4-FFF2-40B4-BE49-F238E27FC236}">
                <a16:creationId xmlns:a16="http://schemas.microsoft.com/office/drawing/2014/main" id="{02C3E323-146F-0280-FD69-49785F8D1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4626"/>
            <a:ext cx="441960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4AF0F1-C058-4161-B66F-818AAB9C7282}"/>
              </a:ext>
            </a:extLst>
          </p:cNvPr>
          <p:cNvSpPr txBox="1"/>
          <p:nvPr/>
        </p:nvSpPr>
        <p:spPr>
          <a:xfrm>
            <a:off x="0" y="990600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7000" b="1">
                <a:solidFill>
                  <a:srgbClr val="FF0000"/>
                </a:solidFill>
                <a:latin typeface="Arial" panose="020B0604020202020204" pitchFamily="34" charset="0"/>
              </a:rPr>
              <a:t>Thảo luận nhóm 4</a:t>
            </a:r>
            <a:endParaRPr lang="en-US" sz="7000" b="1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4" name="ĐẾ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71018842-12B3-834A-8CA5-BF68E477F3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4038600"/>
            <a:ext cx="459055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9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9C04C0-AF4E-326C-F8E6-E14773E5A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2" y="1"/>
            <a:ext cx="33099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>
            <a:extLst>
              <a:ext uri="{FF2B5EF4-FFF2-40B4-BE49-F238E27FC236}">
                <a16:creationId xmlns:a16="http://schemas.microsoft.com/office/drawing/2014/main" id="{509C5071-6A37-2C55-ADAA-B6FC10603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t="56667" r="6316" b="6667"/>
          <a:stretch>
            <a:fillRect/>
          </a:stretch>
        </p:blipFill>
        <p:spPr bwMode="auto">
          <a:xfrm>
            <a:off x="0" y="15240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>
            <a:extLst>
              <a:ext uri="{FF2B5EF4-FFF2-40B4-BE49-F238E27FC236}">
                <a16:creationId xmlns:a16="http://schemas.microsoft.com/office/drawing/2014/main" id="{02C3E323-146F-0280-FD69-49785F8D1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74626"/>
            <a:ext cx="35544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0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12090399" cy="6858000"/>
            <a:chOff x="0" y="0"/>
            <a:chExt cx="5760" cy="4320"/>
          </a:xfrm>
        </p:grpSpPr>
        <p:pic>
          <p:nvPicPr>
            <p:cNvPr id="5" name="Picture 4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97" y="266"/>
              <a:ext cx="5040" cy="36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80" y="362"/>
              <a:ext cx="5040" cy="36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 descr="pi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38" y="688730"/>
            <a:ext cx="1752600" cy="16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881" y="3964076"/>
            <a:ext cx="1078067" cy="105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we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25" y="4419599"/>
            <a:ext cx="1764322" cy="148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ell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13" y="4185138"/>
            <a:ext cx="1619250" cy="192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558" y="4194010"/>
            <a:ext cx="1168256" cy="104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D8A655-ECD8-4210-A716-446CBB7B51C0}"/>
              </a:ext>
            </a:extLst>
          </p:cNvPr>
          <p:cNvSpPr txBox="1"/>
          <p:nvPr/>
        </p:nvSpPr>
        <p:spPr>
          <a:xfrm>
            <a:off x="2211589" y="2407735"/>
            <a:ext cx="8170985" cy="159355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trân trọng cảm ơn các cô giáo.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0943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886EE-AC01-4588-8BE9-39A3403AC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BAE01-BDC1-4696-8BF7-B647985EC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45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1A137E-4F03-927A-32D5-25EE18ED4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65515" cy="3063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B0C56-EF81-C95C-2BB2-15FD557BF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18040"/>
            <a:ext cx="9165514" cy="38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21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0"/>
            <a:ext cx="8991600" cy="6857999"/>
          </a:xfrm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4ABB1-B87A-2E72-5FBE-7501D00A9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b="608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0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07323-B770-70EB-82A3-3B1C754DA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B3159-29D5-B686-E900-2139ACC6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5298DB-BA14-B13D-ADA8-1E8FD3867CB4}"/>
              </a:ext>
            </a:extLst>
          </p:cNvPr>
          <p:cNvSpPr txBox="1"/>
          <p:nvPr/>
        </p:nvSpPr>
        <p:spPr>
          <a:xfrm>
            <a:off x="571500" y="830580"/>
            <a:ext cx="45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5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13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EEAD8-DECF-62CA-1F2C-17A6C7939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AE78CA-7D51-65B2-CDA4-8964B8E853CD}"/>
              </a:ext>
            </a:extLst>
          </p:cNvPr>
          <p:cNvSpPr txBox="1"/>
          <p:nvPr/>
        </p:nvSpPr>
        <p:spPr>
          <a:xfrm>
            <a:off x="914400" y="1713216"/>
            <a:ext cx="10363200" cy="308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>
                <a:latin typeface="Quicksand Medium" panose="00000600000000000000" pitchFamily="2" charset="0"/>
              </a:rPr>
              <a:t>	</a:t>
            </a:r>
            <a:r>
              <a:rPr lang="vi-VN" sz="4500" b="1">
                <a:latin typeface="Quicksand Medium" panose="00000600000000000000" pitchFamily="2" charset="0"/>
              </a:rPr>
              <a:t>Bé chia thìa, chia dĩa cho cả nhà. Thìa dĩa to cho bố mẹ</a:t>
            </a:r>
            <a:r>
              <a:rPr lang="en-US" sz="4500" b="1">
                <a:latin typeface="Quicksand Medium" panose="00000600000000000000" pitchFamily="2" charset="0"/>
              </a:rPr>
              <a:t>.</a:t>
            </a:r>
            <a:r>
              <a:rPr lang="vi-VN" sz="4500" b="1">
                <a:latin typeface="Quicksand Medium" panose="00000600000000000000" pitchFamily="2" charset="0"/>
              </a:rPr>
              <a:t> Thìa dĩa nhỏ cho bé.</a:t>
            </a:r>
            <a:endParaRPr lang="en-US" sz="4500" b="1" dirty="0">
              <a:latin typeface="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86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FBC19-2499-46B2-A599-7F979C38BB32}"/>
              </a:ext>
            </a:extLst>
          </p:cNvPr>
          <p:cNvSpPr txBox="1"/>
          <p:nvPr/>
        </p:nvSpPr>
        <p:spPr>
          <a:xfrm>
            <a:off x="1828800" y="1546101"/>
            <a:ext cx="8382000" cy="308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>
                <a:latin typeface="Quicksand Medium" panose="00000600000000000000" pitchFamily="2" charset="0"/>
              </a:rPr>
              <a:t>	</a:t>
            </a:r>
            <a:r>
              <a:rPr lang="vi-VN" sz="4500" b="1">
                <a:latin typeface="Quicksand Medium" panose="00000600000000000000" pitchFamily="2" charset="0"/>
              </a:rPr>
              <a:t>Bé chia thìa, chia dĩa cho cả nhà. Thìa dĩa to cho bố mẹ</a:t>
            </a:r>
            <a:r>
              <a:rPr lang="en-US" sz="4500" b="1">
                <a:latin typeface="Quicksand Medium" panose="00000600000000000000" pitchFamily="2" charset="0"/>
              </a:rPr>
              <a:t>.</a:t>
            </a:r>
            <a:r>
              <a:rPr lang="vi-VN" sz="4500" b="1">
                <a:latin typeface="Quicksand Medium" panose="00000600000000000000" pitchFamily="2" charset="0"/>
              </a:rPr>
              <a:t> Thìa dĩa nhỏ cho bé.</a:t>
            </a:r>
            <a:endParaRPr lang="en-US" sz="4500" b="1" dirty="0">
              <a:latin typeface="Quicksand Medium" panose="000006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9B8416-2F73-00FF-D68A-EBCAC55F96F7}"/>
              </a:ext>
            </a:extLst>
          </p:cNvPr>
          <p:cNvGrpSpPr/>
          <p:nvPr/>
        </p:nvGrpSpPr>
        <p:grpSpPr>
          <a:xfrm>
            <a:off x="3657600" y="2535795"/>
            <a:ext cx="571500" cy="553998"/>
            <a:chOff x="1295400" y="1704201"/>
            <a:chExt cx="571500" cy="55399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0E231EA-1A25-2217-AE94-8B2EB1084138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FB023E-ACBC-974F-428D-CF5109961095}"/>
                </a:ext>
              </a:extLst>
            </p:cNvPr>
            <p:cNvSpPr txBox="1"/>
            <p:nvPr/>
          </p:nvSpPr>
          <p:spPr>
            <a:xfrm>
              <a:off x="1409700" y="1704201"/>
              <a:ext cx="457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FF0000"/>
                  </a:solidFill>
                  <a:latin typeface="Quicksand Medium" panose="00000600000000000000" pitchFamily="2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AC75F89-96F8-D319-C4C3-59B1FA8591BC}"/>
              </a:ext>
            </a:extLst>
          </p:cNvPr>
          <p:cNvGrpSpPr/>
          <p:nvPr/>
        </p:nvGrpSpPr>
        <p:grpSpPr>
          <a:xfrm>
            <a:off x="9982200" y="2676999"/>
            <a:ext cx="457200" cy="553998"/>
            <a:chOff x="1371600" y="1339806"/>
            <a:chExt cx="457200" cy="5539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FB3C846-E674-2C96-BAF6-E77B3ED698C1}"/>
                </a:ext>
              </a:extLst>
            </p:cNvPr>
            <p:cNvSpPr/>
            <p:nvPr/>
          </p:nvSpPr>
          <p:spPr>
            <a:xfrm>
              <a:off x="1371600" y="14098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817FAF-A067-A5AD-5CD0-719E1C47D546}"/>
                </a:ext>
              </a:extLst>
            </p:cNvPr>
            <p:cNvSpPr txBox="1"/>
            <p:nvPr/>
          </p:nvSpPr>
          <p:spPr>
            <a:xfrm>
              <a:off x="1371600" y="1339806"/>
              <a:ext cx="457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>
                  <a:solidFill>
                    <a:srgbClr val="FF0000"/>
                  </a:solidFill>
                  <a:latin typeface="Quicksand Medium" panose="00000600000000000000" pitchFamily="2" charset="0"/>
                </a:rPr>
                <a:t>2</a:t>
              </a:r>
              <a:endParaRPr lang="en-US" sz="3000" b="1">
                <a:solidFill>
                  <a:srgbClr val="FF0000"/>
                </a:solidFill>
                <a:latin typeface="Quicksand Medium" panose="000006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82DE6-9312-5877-BF40-0CE8B5B19BF9}"/>
              </a:ext>
            </a:extLst>
          </p:cNvPr>
          <p:cNvGrpSpPr/>
          <p:nvPr/>
        </p:nvGrpSpPr>
        <p:grpSpPr>
          <a:xfrm>
            <a:off x="7239000" y="3733800"/>
            <a:ext cx="533400" cy="553998"/>
            <a:chOff x="1295400" y="1704201"/>
            <a:chExt cx="533400" cy="5539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80C4C11-C332-28A7-0D0E-EBBB01487444}"/>
                </a:ext>
              </a:extLst>
            </p:cNvPr>
            <p:cNvSpPr/>
            <p:nvPr/>
          </p:nvSpPr>
          <p:spPr>
            <a:xfrm>
              <a:off x="1295400" y="1752600"/>
              <a:ext cx="45720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00B6B2-A4DB-6731-D694-49291D6FBA86}"/>
                </a:ext>
              </a:extLst>
            </p:cNvPr>
            <p:cNvSpPr txBox="1"/>
            <p:nvPr/>
          </p:nvSpPr>
          <p:spPr>
            <a:xfrm>
              <a:off x="1371600" y="1704201"/>
              <a:ext cx="457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>
                  <a:solidFill>
                    <a:srgbClr val="FF0000"/>
                  </a:solidFill>
                  <a:latin typeface="Quicksand Medium" panose="00000600000000000000" pitchFamily="2" charset="0"/>
                </a:rPr>
                <a:t>3</a:t>
              </a:r>
              <a:endParaRPr lang="en-US" sz="3000" b="1">
                <a:solidFill>
                  <a:srgbClr val="FF0000"/>
                </a:solidFill>
                <a:latin typeface="Quicksand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15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0B27-D30C-CD2D-3925-9C1D1BF3B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038ACC-AA10-B416-0C2B-A53FCF001681}"/>
              </a:ext>
            </a:extLst>
          </p:cNvPr>
          <p:cNvSpPr txBox="1"/>
          <p:nvPr/>
        </p:nvSpPr>
        <p:spPr>
          <a:xfrm>
            <a:off x="1905000" y="1560816"/>
            <a:ext cx="8382000" cy="308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dirty="0">
                <a:latin typeface="Quicksand Medium" panose="00000600000000000000" pitchFamily="2" charset="0"/>
              </a:rPr>
              <a:t>	</a:t>
            </a:r>
            <a:r>
              <a:rPr lang="vi-VN" sz="4500" b="1" dirty="0">
                <a:latin typeface="Quicksand Medium" panose="00000600000000000000" pitchFamily="2" charset="0"/>
              </a:rPr>
              <a:t>Bé chia thìa, chia dĩa cho cả nhà. Thìa dĩa to cho bố mẹ</a:t>
            </a:r>
            <a:r>
              <a:rPr lang="en-US" sz="4500" b="1" dirty="0">
                <a:latin typeface="Quicksand Medium" panose="00000600000000000000" pitchFamily="2" charset="0"/>
              </a:rPr>
              <a:t>.</a:t>
            </a:r>
            <a:r>
              <a:rPr lang="vi-VN" sz="4500" b="1" dirty="0">
                <a:latin typeface="Quicksand Medium" panose="00000600000000000000" pitchFamily="2" charset="0"/>
              </a:rPr>
              <a:t> Thìa dĩa nhỏ cho bé.</a:t>
            </a:r>
            <a:endParaRPr lang="en-US" sz="4500" b="1" dirty="0">
              <a:latin typeface="Quicksand Medium" panose="00000600000000000000" pitchFamily="2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419600" y="1807442"/>
            <a:ext cx="762000" cy="784830"/>
            <a:chOff x="2895600" y="2293499"/>
            <a:chExt cx="762000" cy="784830"/>
          </a:xfrm>
        </p:grpSpPr>
        <p:grpSp>
          <p:nvGrpSpPr>
            <p:cNvPr id="10" name="Group 9"/>
            <p:cNvGrpSpPr/>
            <p:nvPr/>
          </p:nvGrpSpPr>
          <p:grpSpPr>
            <a:xfrm>
              <a:off x="2895600" y="2293499"/>
              <a:ext cx="762000" cy="784830"/>
              <a:chOff x="2832100" y="2329845"/>
              <a:chExt cx="762000" cy="78483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962276" y="2398546"/>
                <a:ext cx="58737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FCB9498-5B7A-062D-022A-D68148B47B39}"/>
                  </a:ext>
                </a:extLst>
              </p:cNvPr>
              <p:cNvSpPr txBox="1"/>
              <p:nvPr/>
            </p:nvSpPr>
            <p:spPr>
              <a:xfrm>
                <a:off x="2832100" y="2329845"/>
                <a:ext cx="76200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500" b="1" dirty="0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ia</a:t>
                </a:r>
                <a:endParaRPr lang="en-US" sz="45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50" name="Straight Connector 49"/>
            <p:cNvCxnSpPr/>
            <p:nvPr/>
          </p:nvCxnSpPr>
          <p:spPr>
            <a:xfrm flipH="1">
              <a:off x="3025776" y="2971800"/>
              <a:ext cx="40322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7253283" y="1801787"/>
            <a:ext cx="762000" cy="784830"/>
            <a:chOff x="5729283" y="2287844"/>
            <a:chExt cx="762000" cy="784830"/>
          </a:xfrm>
        </p:grpSpPr>
        <p:grpSp>
          <p:nvGrpSpPr>
            <p:cNvPr id="16" name="Group 15"/>
            <p:cNvGrpSpPr/>
            <p:nvPr/>
          </p:nvGrpSpPr>
          <p:grpSpPr>
            <a:xfrm>
              <a:off x="5729283" y="2287844"/>
              <a:ext cx="762000" cy="784830"/>
              <a:chOff x="2847971" y="2419304"/>
              <a:chExt cx="762000" cy="784830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980930" y="2499632"/>
                <a:ext cx="58737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CB9498-5B7A-062D-022A-D68148B47B39}"/>
                  </a:ext>
                </a:extLst>
              </p:cNvPr>
              <p:cNvSpPr txBox="1"/>
              <p:nvPr/>
            </p:nvSpPr>
            <p:spPr>
              <a:xfrm>
                <a:off x="2847971" y="2419304"/>
                <a:ext cx="76200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500" b="1" dirty="0">
                    <a:solidFill>
                      <a:srgbClr val="FF0000"/>
                    </a:solidFill>
                    <a:latin typeface="Quicksand Medium" panose="00000600000000000000" pitchFamily="2" charset="0"/>
                  </a:rPr>
                  <a:t>ia</a:t>
                </a:r>
                <a:endParaRPr lang="en-US" sz="45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55" name="Straight Connector 54"/>
            <p:cNvCxnSpPr/>
            <p:nvPr/>
          </p:nvCxnSpPr>
          <p:spPr>
            <a:xfrm flipH="1">
              <a:off x="5862242" y="2971800"/>
              <a:ext cx="40322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0B9F89B-6FE2-288F-A452-1AA66D8E3AEE}"/>
              </a:ext>
            </a:extLst>
          </p:cNvPr>
          <p:cNvGrpSpPr/>
          <p:nvPr/>
        </p:nvGrpSpPr>
        <p:grpSpPr>
          <a:xfrm>
            <a:off x="5181601" y="1797026"/>
            <a:ext cx="1498601" cy="788897"/>
            <a:chOff x="3657600" y="2283082"/>
            <a:chExt cx="1498601" cy="788897"/>
          </a:xfrm>
        </p:grpSpPr>
        <p:grpSp>
          <p:nvGrpSpPr>
            <p:cNvPr id="15" name="Group 14"/>
            <p:cNvGrpSpPr/>
            <p:nvPr/>
          </p:nvGrpSpPr>
          <p:grpSpPr>
            <a:xfrm>
              <a:off x="3657600" y="2283082"/>
              <a:ext cx="1498601" cy="784830"/>
              <a:chOff x="3657600" y="2283082"/>
              <a:chExt cx="1498601" cy="78483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4259260" y="2580640"/>
                <a:ext cx="52546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3657600" y="2283082"/>
                <a:ext cx="1498601" cy="784830"/>
                <a:chOff x="2660648" y="2561227"/>
                <a:chExt cx="1498601" cy="784830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2705097" y="2704525"/>
                  <a:ext cx="5873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FCB9498-5B7A-062D-022A-D68148B47B39}"/>
                    </a:ext>
                  </a:extLst>
                </p:cNvPr>
                <p:cNvSpPr txBox="1"/>
                <p:nvPr/>
              </p:nvSpPr>
              <p:spPr>
                <a:xfrm>
                  <a:off x="2660648" y="2561227"/>
                  <a:ext cx="1498601" cy="784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500" b="1" dirty="0" err="1">
                      <a:solidFill>
                        <a:srgbClr val="FF0000"/>
                      </a:solidFill>
                      <a:latin typeface="Quicksand Medium" panose="00000600000000000000" pitchFamily="2" charset="0"/>
                    </a:rPr>
                    <a:t>th</a:t>
                  </a:r>
                  <a:r>
                    <a:rPr lang="vi-VN" sz="4500" b="1" dirty="0">
                      <a:solidFill>
                        <a:srgbClr val="FF0000"/>
                      </a:solidFill>
                      <a:latin typeface="Quicksand Medium" panose="00000600000000000000" pitchFamily="2" charset="0"/>
                    </a:rPr>
                    <a:t>ia</a:t>
                  </a:r>
                  <a:endParaRPr lang="en-US" sz="45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0724C8-D0B5-2FA3-2CEA-39991E52CCF1}"/>
                </a:ext>
              </a:extLst>
            </p:cNvPr>
            <p:cNvGrpSpPr/>
            <p:nvPr/>
          </p:nvGrpSpPr>
          <p:grpSpPr>
            <a:xfrm>
              <a:off x="4215131" y="2287149"/>
              <a:ext cx="713738" cy="784830"/>
              <a:chOff x="4215131" y="2287149"/>
              <a:chExt cx="713738" cy="78483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9A17E6E-23AE-604F-8ACB-4C0C683F6A76}"/>
                  </a:ext>
                </a:extLst>
              </p:cNvPr>
              <p:cNvGrpSpPr/>
              <p:nvPr/>
            </p:nvGrpSpPr>
            <p:grpSpPr>
              <a:xfrm>
                <a:off x="4215131" y="2287149"/>
                <a:ext cx="713738" cy="784830"/>
                <a:chOff x="2852210" y="2330994"/>
                <a:chExt cx="594782" cy="784830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BD946C8-B695-0BED-F643-6EECFC8BBDF7}"/>
                    </a:ext>
                  </a:extLst>
                </p:cNvPr>
                <p:cNvSpPr txBox="1"/>
                <p:nvPr/>
              </p:nvSpPr>
              <p:spPr>
                <a:xfrm>
                  <a:off x="2947461" y="2617813"/>
                  <a:ext cx="404282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1180FC7-4546-04DC-1800-9B94D05E7344}"/>
                    </a:ext>
                  </a:extLst>
                </p:cNvPr>
                <p:cNvSpPr txBox="1"/>
                <p:nvPr/>
              </p:nvSpPr>
              <p:spPr>
                <a:xfrm>
                  <a:off x="2852210" y="2330994"/>
                  <a:ext cx="594782" cy="7848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500" b="1" dirty="0">
                      <a:solidFill>
                        <a:srgbClr val="FF0000"/>
                      </a:solidFill>
                      <a:latin typeface="Quicksand Medium" panose="00000600000000000000" pitchFamily="2" charset="0"/>
                    </a:rPr>
                    <a:t>ia</a:t>
                  </a:r>
                  <a:endParaRPr lang="en-US" sz="45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B1FF59A-9541-BECA-FA61-58D3564D830D}"/>
                  </a:ext>
                </a:extLst>
              </p:cNvPr>
              <p:cNvSpPr/>
              <p:nvPr/>
            </p:nvSpPr>
            <p:spPr>
              <a:xfrm>
                <a:off x="4249979" y="2401868"/>
                <a:ext cx="228598" cy="146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78F5E2B-C130-F37A-5752-7EFC90EBD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60296" y="2393293"/>
                <a:ext cx="207963" cy="163850"/>
              </a:xfrm>
              <a:prstGeom prst="rect">
                <a:avLst/>
              </a:prstGeom>
              <a:ln>
                <a:noFill/>
              </a:ln>
            </p:spPr>
          </p:pic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1919F1-E7B0-331A-F88B-1B9D821CBA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8887" y="2971800"/>
              <a:ext cx="98583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5563BA2-B64F-E9EC-77BF-5E06B9F109CB}"/>
              </a:ext>
            </a:extLst>
          </p:cNvPr>
          <p:cNvGrpSpPr/>
          <p:nvPr/>
        </p:nvGrpSpPr>
        <p:grpSpPr>
          <a:xfrm>
            <a:off x="8354062" y="1798381"/>
            <a:ext cx="713738" cy="784830"/>
            <a:chOff x="6830062" y="2284438"/>
            <a:chExt cx="713738" cy="78483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40CFD4F-5C39-0AB2-21BE-2A52C5803879}"/>
                </a:ext>
              </a:extLst>
            </p:cNvPr>
            <p:cNvGrpSpPr/>
            <p:nvPr/>
          </p:nvGrpSpPr>
          <p:grpSpPr>
            <a:xfrm>
              <a:off x="6830062" y="2284438"/>
              <a:ext cx="713738" cy="784830"/>
              <a:chOff x="6830062" y="2284438"/>
              <a:chExt cx="713738" cy="78483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1122703-D5C1-29FD-79EB-CB3FC7FB91DA}"/>
                  </a:ext>
                </a:extLst>
              </p:cNvPr>
              <p:cNvSpPr/>
              <p:nvPr/>
            </p:nvSpPr>
            <p:spPr>
              <a:xfrm>
                <a:off x="6907689" y="2429012"/>
                <a:ext cx="238762" cy="1072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32D6372-D459-C6B6-5E46-37978B98086B}"/>
                  </a:ext>
                </a:extLst>
              </p:cNvPr>
              <p:cNvGrpSpPr/>
              <p:nvPr/>
            </p:nvGrpSpPr>
            <p:grpSpPr>
              <a:xfrm>
                <a:off x="6830062" y="2284438"/>
                <a:ext cx="713738" cy="784830"/>
                <a:chOff x="6497637" y="2390034"/>
                <a:chExt cx="713738" cy="784830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DBD5969-AA08-E1A5-4B78-6DE7665FD8F2}"/>
                    </a:ext>
                  </a:extLst>
                </p:cNvPr>
                <p:cNvGrpSpPr/>
                <p:nvPr/>
              </p:nvGrpSpPr>
              <p:grpSpPr>
                <a:xfrm>
                  <a:off x="6497637" y="2390034"/>
                  <a:ext cx="713738" cy="784830"/>
                  <a:chOff x="1916906" y="3284643"/>
                  <a:chExt cx="594782" cy="784830"/>
                </a:xfrm>
              </p:grpSpPr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9EDC183C-7606-8A0B-DBA5-CCF9563AC695}"/>
                      </a:ext>
                    </a:extLst>
                  </p:cNvPr>
                  <p:cNvSpPr txBox="1"/>
                  <p:nvPr/>
                </p:nvSpPr>
                <p:spPr>
                  <a:xfrm>
                    <a:off x="1986759" y="3540816"/>
                    <a:ext cx="404282" cy="3693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34D91728-7057-7C39-164D-FE26C531BF39}"/>
                      </a:ext>
                    </a:extLst>
                  </p:cNvPr>
                  <p:cNvSpPr txBox="1"/>
                  <p:nvPr/>
                </p:nvSpPr>
                <p:spPr>
                  <a:xfrm>
                    <a:off x="1916906" y="3284643"/>
                    <a:ext cx="594782" cy="7848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4500" b="1" dirty="0">
                        <a:solidFill>
                          <a:srgbClr val="FF0000"/>
                        </a:solidFill>
                        <a:latin typeface="Quicksand Medium" panose="00000600000000000000" pitchFamily="2" charset="0"/>
                      </a:rPr>
                      <a:t>ia</a:t>
                    </a:r>
                    <a:endParaRPr lang="en-US" sz="45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826D0A0B-9DDE-194A-D035-7EE8462EAB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2537" r="-3818"/>
                <a:stretch/>
              </p:blipFill>
              <p:spPr>
                <a:xfrm>
                  <a:off x="6573046" y="2516036"/>
                  <a:ext cx="219707" cy="14443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C923D3B-5099-52C7-2DE9-8A4E771A2928}"/>
                </a:ext>
              </a:extLst>
            </p:cNvPr>
            <p:cNvCxnSpPr/>
            <p:nvPr/>
          </p:nvCxnSpPr>
          <p:spPr>
            <a:xfrm flipH="1">
              <a:off x="6944839" y="2959100"/>
              <a:ext cx="40322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5BCD536-0786-9047-E508-33BFD8C1B1CE}"/>
              </a:ext>
            </a:extLst>
          </p:cNvPr>
          <p:cNvGrpSpPr/>
          <p:nvPr/>
        </p:nvGrpSpPr>
        <p:grpSpPr>
          <a:xfrm>
            <a:off x="4038601" y="2834071"/>
            <a:ext cx="1704337" cy="784830"/>
            <a:chOff x="2514600" y="3320128"/>
            <a:chExt cx="1704337" cy="78483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7EDE7F0-D0D4-0449-62F0-722735B00950}"/>
                </a:ext>
              </a:extLst>
            </p:cNvPr>
            <p:cNvGrpSpPr/>
            <p:nvPr/>
          </p:nvGrpSpPr>
          <p:grpSpPr>
            <a:xfrm>
              <a:off x="2514600" y="3320128"/>
              <a:ext cx="1704337" cy="784830"/>
              <a:chOff x="3951841" y="2248479"/>
              <a:chExt cx="1704337" cy="784830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73E49C4-A1AA-928B-8CF7-3ACBCFBE9E97}"/>
                  </a:ext>
                </a:extLst>
              </p:cNvPr>
              <p:cNvGrpSpPr/>
              <p:nvPr/>
            </p:nvGrpSpPr>
            <p:grpSpPr>
              <a:xfrm>
                <a:off x="3951841" y="2248479"/>
                <a:ext cx="1704337" cy="784830"/>
                <a:chOff x="2632801" y="2292324"/>
                <a:chExt cx="1420281" cy="784830"/>
              </a:xfrm>
            </p:grpSpPr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CD286235-A290-B57A-0E6D-EAC7903E1DEB}"/>
                    </a:ext>
                  </a:extLst>
                </p:cNvPr>
                <p:cNvSpPr txBox="1"/>
                <p:nvPr/>
              </p:nvSpPr>
              <p:spPr>
                <a:xfrm>
                  <a:off x="2720112" y="2452223"/>
                  <a:ext cx="92868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E699765-1629-B5A1-3A30-5C5CD67D4FA6}"/>
                    </a:ext>
                  </a:extLst>
                </p:cNvPr>
                <p:cNvSpPr txBox="1"/>
                <p:nvPr/>
              </p:nvSpPr>
              <p:spPr>
                <a:xfrm>
                  <a:off x="2632801" y="2292324"/>
                  <a:ext cx="1420281" cy="7848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500" b="1" dirty="0">
                      <a:solidFill>
                        <a:srgbClr val="FF0000"/>
                      </a:solidFill>
                      <a:latin typeface="Quicksand Medium" panose="00000600000000000000" pitchFamily="2" charset="0"/>
                    </a:rPr>
                    <a:t>Th</a:t>
                  </a:r>
                  <a:r>
                    <a:rPr lang="vi-VN" sz="4500" b="1" dirty="0">
                      <a:solidFill>
                        <a:srgbClr val="FF0000"/>
                      </a:solidFill>
                      <a:latin typeface="Quicksand Medium" panose="00000600000000000000" pitchFamily="2" charset="0"/>
                    </a:rPr>
                    <a:t>ia</a:t>
                  </a:r>
                  <a:endParaRPr lang="en-US" sz="45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14DB024-60D2-6A65-E8AF-10F9647271DC}"/>
                  </a:ext>
                </a:extLst>
              </p:cNvPr>
              <p:cNvSpPr/>
              <p:nvPr/>
            </p:nvSpPr>
            <p:spPr>
              <a:xfrm>
                <a:off x="4683246" y="2343603"/>
                <a:ext cx="228598" cy="146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0F4DA9D9-4410-C3C1-65CB-EA302EF9D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83246" y="2343603"/>
                <a:ext cx="207963" cy="163850"/>
              </a:xfrm>
              <a:prstGeom prst="rect">
                <a:avLst/>
              </a:prstGeom>
              <a:ln>
                <a:noFill/>
              </a:ln>
            </p:spPr>
          </p:pic>
        </p:grp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B2598EC-15E4-ED63-BFFE-B285A04E30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0500" y="4014030"/>
              <a:ext cx="98583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4A91836-559D-35ED-C880-854536F7BF47}"/>
              </a:ext>
            </a:extLst>
          </p:cNvPr>
          <p:cNvGrpSpPr/>
          <p:nvPr/>
        </p:nvGrpSpPr>
        <p:grpSpPr>
          <a:xfrm>
            <a:off x="5709373" y="2834071"/>
            <a:ext cx="713738" cy="784830"/>
            <a:chOff x="6830062" y="2284438"/>
            <a:chExt cx="713738" cy="78483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E69CA1B-0EC3-ABCF-1B13-A46C22E59E55}"/>
                </a:ext>
              </a:extLst>
            </p:cNvPr>
            <p:cNvGrpSpPr/>
            <p:nvPr/>
          </p:nvGrpSpPr>
          <p:grpSpPr>
            <a:xfrm>
              <a:off x="6830062" y="2284438"/>
              <a:ext cx="713738" cy="784830"/>
              <a:chOff x="6830062" y="2284438"/>
              <a:chExt cx="713738" cy="784830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7B84223-BF5A-F7A7-C463-220954265A5B}"/>
                  </a:ext>
                </a:extLst>
              </p:cNvPr>
              <p:cNvSpPr/>
              <p:nvPr/>
            </p:nvSpPr>
            <p:spPr>
              <a:xfrm>
                <a:off x="6907689" y="2429012"/>
                <a:ext cx="238762" cy="1072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0AD7ABB8-BD23-5563-5C7F-FB2CD46BB401}"/>
                  </a:ext>
                </a:extLst>
              </p:cNvPr>
              <p:cNvGrpSpPr/>
              <p:nvPr/>
            </p:nvGrpSpPr>
            <p:grpSpPr>
              <a:xfrm>
                <a:off x="6830062" y="2284438"/>
                <a:ext cx="713738" cy="784830"/>
                <a:chOff x="6497637" y="2390034"/>
                <a:chExt cx="713738" cy="784830"/>
              </a:xfrm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0BB9828A-F18D-0EB2-DEB5-1886C378F239}"/>
                    </a:ext>
                  </a:extLst>
                </p:cNvPr>
                <p:cNvGrpSpPr/>
                <p:nvPr/>
              </p:nvGrpSpPr>
              <p:grpSpPr>
                <a:xfrm>
                  <a:off x="6497637" y="2390034"/>
                  <a:ext cx="713738" cy="784830"/>
                  <a:chOff x="1916906" y="3284643"/>
                  <a:chExt cx="594782" cy="784830"/>
                </a:xfrm>
              </p:grpSpPr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0ABF18CC-F508-BDFA-C1C4-B7E5F80295D1}"/>
                      </a:ext>
                    </a:extLst>
                  </p:cNvPr>
                  <p:cNvSpPr txBox="1"/>
                  <p:nvPr/>
                </p:nvSpPr>
                <p:spPr>
                  <a:xfrm>
                    <a:off x="1986759" y="3540816"/>
                    <a:ext cx="404282" cy="3693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C68A6D2A-85AC-5451-97C6-CE32E1AAF204}"/>
                      </a:ext>
                    </a:extLst>
                  </p:cNvPr>
                  <p:cNvSpPr txBox="1"/>
                  <p:nvPr/>
                </p:nvSpPr>
                <p:spPr>
                  <a:xfrm>
                    <a:off x="1916906" y="3284643"/>
                    <a:ext cx="594782" cy="7848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4500" b="1" dirty="0">
                        <a:solidFill>
                          <a:srgbClr val="FF0000"/>
                        </a:solidFill>
                        <a:latin typeface="Quicksand Medium" panose="00000600000000000000" pitchFamily="2" charset="0"/>
                      </a:rPr>
                      <a:t>ia</a:t>
                    </a:r>
                    <a:endParaRPr lang="en-US" sz="45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0C397239-EF87-C5F2-F46E-262F47EF5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2537" r="-3818"/>
                <a:stretch/>
              </p:blipFill>
              <p:spPr>
                <a:xfrm>
                  <a:off x="6573046" y="2516036"/>
                  <a:ext cx="219707" cy="14443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F15E06A-5578-3E86-76BA-6983A2CF00C0}"/>
                </a:ext>
              </a:extLst>
            </p:cNvPr>
            <p:cNvCxnSpPr/>
            <p:nvPr/>
          </p:nvCxnSpPr>
          <p:spPr>
            <a:xfrm flipH="1">
              <a:off x="6944839" y="2959100"/>
              <a:ext cx="40322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00EB7C6-1A14-AC06-B963-292DCEB06871}"/>
              </a:ext>
            </a:extLst>
          </p:cNvPr>
          <p:cNvGrpSpPr/>
          <p:nvPr/>
        </p:nvGrpSpPr>
        <p:grpSpPr>
          <a:xfrm>
            <a:off x="1905001" y="3859240"/>
            <a:ext cx="1704337" cy="784830"/>
            <a:chOff x="2514600" y="3320128"/>
            <a:chExt cx="1704337" cy="78483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7CE0F6B-246A-C3A5-1806-DF841A7659CE}"/>
                </a:ext>
              </a:extLst>
            </p:cNvPr>
            <p:cNvGrpSpPr/>
            <p:nvPr/>
          </p:nvGrpSpPr>
          <p:grpSpPr>
            <a:xfrm>
              <a:off x="2514600" y="3320128"/>
              <a:ext cx="1704337" cy="784830"/>
              <a:chOff x="3951841" y="2248479"/>
              <a:chExt cx="1704337" cy="784830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B366600F-B536-F5B0-C315-BCDCD89A8B12}"/>
                  </a:ext>
                </a:extLst>
              </p:cNvPr>
              <p:cNvGrpSpPr/>
              <p:nvPr/>
            </p:nvGrpSpPr>
            <p:grpSpPr>
              <a:xfrm>
                <a:off x="3951841" y="2248479"/>
                <a:ext cx="1704337" cy="784830"/>
                <a:chOff x="2632801" y="2292324"/>
                <a:chExt cx="1420281" cy="784830"/>
              </a:xfrm>
            </p:grpSpPr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B30E1CB9-51BA-E15C-D553-C9A2E05BF04B}"/>
                    </a:ext>
                  </a:extLst>
                </p:cNvPr>
                <p:cNvSpPr txBox="1"/>
                <p:nvPr/>
              </p:nvSpPr>
              <p:spPr>
                <a:xfrm>
                  <a:off x="2720112" y="2452223"/>
                  <a:ext cx="92868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CB1C8762-C09B-8CF1-D770-9E1D68D215D1}"/>
                    </a:ext>
                  </a:extLst>
                </p:cNvPr>
                <p:cNvSpPr txBox="1"/>
                <p:nvPr/>
              </p:nvSpPr>
              <p:spPr>
                <a:xfrm>
                  <a:off x="2632801" y="2292324"/>
                  <a:ext cx="1420281" cy="7848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500" b="1" dirty="0">
                      <a:solidFill>
                        <a:srgbClr val="FF0000"/>
                      </a:solidFill>
                      <a:latin typeface="Quicksand Medium" panose="00000600000000000000" pitchFamily="2" charset="0"/>
                    </a:rPr>
                    <a:t>Th</a:t>
                  </a:r>
                  <a:r>
                    <a:rPr lang="vi-VN" sz="4500" b="1" dirty="0">
                      <a:solidFill>
                        <a:srgbClr val="FF0000"/>
                      </a:solidFill>
                      <a:latin typeface="Quicksand Medium" panose="00000600000000000000" pitchFamily="2" charset="0"/>
                    </a:rPr>
                    <a:t>ia</a:t>
                  </a:r>
                  <a:endParaRPr lang="en-US" sz="45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C0EFC0F-67F5-AE5B-380E-A66EC25DE4DD}"/>
                  </a:ext>
                </a:extLst>
              </p:cNvPr>
              <p:cNvSpPr/>
              <p:nvPr/>
            </p:nvSpPr>
            <p:spPr>
              <a:xfrm>
                <a:off x="4683246" y="2343603"/>
                <a:ext cx="228598" cy="146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5C2B0F66-CD82-13CA-725A-1B8F8B1EA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83246" y="2343603"/>
                <a:ext cx="207963" cy="163850"/>
              </a:xfrm>
              <a:prstGeom prst="rect">
                <a:avLst/>
              </a:prstGeom>
              <a:ln>
                <a:noFill/>
              </a:ln>
            </p:spPr>
          </p:pic>
        </p:grp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5AB16A0-6B99-9B9D-8BFC-3A473D951B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0500" y="4014030"/>
              <a:ext cx="98583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474FD85-EAF8-1834-5540-BD7C87DC8AD5}"/>
              </a:ext>
            </a:extLst>
          </p:cNvPr>
          <p:cNvGrpSpPr/>
          <p:nvPr/>
        </p:nvGrpSpPr>
        <p:grpSpPr>
          <a:xfrm>
            <a:off x="3561097" y="3855324"/>
            <a:ext cx="713738" cy="784830"/>
            <a:chOff x="6830062" y="2284438"/>
            <a:chExt cx="713738" cy="784830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3A7776E-3A5D-82E3-8746-26A0C7AE2E7D}"/>
                </a:ext>
              </a:extLst>
            </p:cNvPr>
            <p:cNvGrpSpPr/>
            <p:nvPr/>
          </p:nvGrpSpPr>
          <p:grpSpPr>
            <a:xfrm>
              <a:off x="6830062" y="2284438"/>
              <a:ext cx="713738" cy="784830"/>
              <a:chOff x="6830062" y="2284438"/>
              <a:chExt cx="713738" cy="784830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B87C35D-FBF4-7D99-67DB-D8D4E714F74E}"/>
                  </a:ext>
                </a:extLst>
              </p:cNvPr>
              <p:cNvSpPr/>
              <p:nvPr/>
            </p:nvSpPr>
            <p:spPr>
              <a:xfrm>
                <a:off x="6907689" y="2429012"/>
                <a:ext cx="238762" cy="1072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E0863A97-BA08-667A-A79E-784E39428639}"/>
                  </a:ext>
                </a:extLst>
              </p:cNvPr>
              <p:cNvGrpSpPr/>
              <p:nvPr/>
            </p:nvGrpSpPr>
            <p:grpSpPr>
              <a:xfrm>
                <a:off x="6830062" y="2284438"/>
                <a:ext cx="713738" cy="784830"/>
                <a:chOff x="6497637" y="2390034"/>
                <a:chExt cx="713738" cy="784830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D0275377-36C0-28E3-952C-A340C9DC686E}"/>
                    </a:ext>
                  </a:extLst>
                </p:cNvPr>
                <p:cNvGrpSpPr/>
                <p:nvPr/>
              </p:nvGrpSpPr>
              <p:grpSpPr>
                <a:xfrm>
                  <a:off x="6497637" y="2390034"/>
                  <a:ext cx="713738" cy="784830"/>
                  <a:chOff x="1916906" y="3284643"/>
                  <a:chExt cx="594782" cy="784830"/>
                </a:xfrm>
              </p:grpSpPr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83496F4E-48C8-8052-E238-85C70EDC9C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86759" y="3540816"/>
                    <a:ext cx="404282" cy="3693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4B8B54A5-1038-E960-DE2A-A25A14AE55D2}"/>
                      </a:ext>
                    </a:extLst>
                  </p:cNvPr>
                  <p:cNvSpPr txBox="1"/>
                  <p:nvPr/>
                </p:nvSpPr>
                <p:spPr>
                  <a:xfrm>
                    <a:off x="1916906" y="3284643"/>
                    <a:ext cx="594782" cy="7848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4500" b="1" dirty="0">
                        <a:solidFill>
                          <a:srgbClr val="FF0000"/>
                        </a:solidFill>
                        <a:latin typeface="Quicksand Medium" panose="00000600000000000000" pitchFamily="2" charset="0"/>
                      </a:rPr>
                      <a:t>ia</a:t>
                    </a:r>
                    <a:endParaRPr lang="en-US" sz="45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09CB7653-A21C-ADD3-077A-ABC6059FA2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2537" r="-3818"/>
                <a:stretch/>
              </p:blipFill>
              <p:spPr>
                <a:xfrm>
                  <a:off x="6573046" y="2516036"/>
                  <a:ext cx="219707" cy="14443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8DD7EF5-29CC-79AC-AB45-46F5CDA419D2}"/>
                </a:ext>
              </a:extLst>
            </p:cNvPr>
            <p:cNvCxnSpPr/>
            <p:nvPr/>
          </p:nvCxnSpPr>
          <p:spPr>
            <a:xfrm flipH="1">
              <a:off x="6944839" y="2959100"/>
              <a:ext cx="40322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</TotalTime>
  <Words>232</Words>
  <Application>Microsoft Office PowerPoint</Application>
  <PresentationFormat>Widescreen</PresentationFormat>
  <Paragraphs>53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Times New Roman</vt:lpstr>
      <vt:lpstr>Calibri</vt:lpstr>
      <vt:lpstr>Quicksand Medium</vt:lpstr>
      <vt:lpstr>Arial</vt:lpstr>
      <vt:lpstr>Calibri Light</vt:lpstr>
      <vt:lpstr>UVN Van</vt:lpstr>
      <vt:lpstr>.VnAvant</vt:lpstr>
      <vt:lpstr>VNI-Avo</vt:lpstr>
      <vt:lpstr>1_Office Theme</vt:lpstr>
      <vt:lpstr>Default Design</vt:lpstr>
      <vt:lpstr>2_Office Theme</vt:lpstr>
      <vt:lpstr>3_Office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Administrator</cp:lastModifiedBy>
  <cp:revision>181</cp:revision>
  <cp:lastPrinted>2023-11-01T22:58:22Z</cp:lastPrinted>
  <dcterms:created xsi:type="dcterms:W3CDTF">2002-08-27T21:28:28Z</dcterms:created>
  <dcterms:modified xsi:type="dcterms:W3CDTF">2024-10-26T11:58:36Z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