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73" r:id="rId4"/>
    <p:sldId id="274" r:id="rId5"/>
    <p:sldId id="263" r:id="rId6"/>
    <p:sldId id="275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AFB"/>
    <a:srgbClr val="32BDE0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0" y="-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39" y="1078229"/>
            <a:ext cx="3300412" cy="950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283" y="2342333"/>
            <a:ext cx="8934450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358" y="4018189"/>
            <a:ext cx="8715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28178" r="30725" b="49614"/>
          <a:stretch/>
        </p:blipFill>
        <p:spPr>
          <a:xfrm>
            <a:off x="2165685" y="1414914"/>
            <a:ext cx="6025415" cy="31185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AF143CD-E21A-406E-B069-D89C12B4503E}"/>
              </a:ext>
            </a:extLst>
          </p:cNvPr>
          <p:cNvSpPr/>
          <p:nvPr/>
        </p:nvSpPr>
        <p:spPr>
          <a:xfrm>
            <a:off x="4701209" y="21369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xmlns="" id="{D9DFFC6A-051C-47FB-854B-862BC6A78821}"/>
              </a:ext>
            </a:extLst>
          </p:cNvPr>
          <p:cNvSpPr/>
          <p:nvPr/>
        </p:nvSpPr>
        <p:spPr>
          <a:xfrm>
            <a:off x="6152950" y="2136913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xmlns="" id="{BB003B7D-8504-46C0-94FD-688F5AEA8472}"/>
              </a:ext>
            </a:extLst>
          </p:cNvPr>
          <p:cNvSpPr/>
          <p:nvPr/>
        </p:nvSpPr>
        <p:spPr>
          <a:xfrm>
            <a:off x="6152950" y="3322424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3DD8BC-42DC-4409-8745-F06ABA811898}"/>
              </a:ext>
            </a:extLst>
          </p:cNvPr>
          <p:cNvSpPr/>
          <p:nvPr/>
        </p:nvSpPr>
        <p:spPr>
          <a:xfrm>
            <a:off x="4701209" y="3429000"/>
            <a:ext cx="785191" cy="7851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6030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50112" r="8663" b="9257"/>
          <a:stretch/>
        </p:blipFill>
        <p:spPr>
          <a:xfrm>
            <a:off x="2593702" y="208684"/>
            <a:ext cx="9151394" cy="64255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A0B0D7C-6AA7-44FF-AB59-ACD39F0BCFF3}"/>
              </a:ext>
            </a:extLst>
          </p:cNvPr>
          <p:cNvSpPr/>
          <p:nvPr/>
        </p:nvSpPr>
        <p:spPr>
          <a:xfrm>
            <a:off x="6496556" y="218151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2EAB84C-ED07-48A2-8EA5-E1FF8B41E922}"/>
              </a:ext>
            </a:extLst>
          </p:cNvPr>
          <p:cNvSpPr/>
          <p:nvPr/>
        </p:nvSpPr>
        <p:spPr>
          <a:xfrm>
            <a:off x="8824258" y="85664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A8B7787-3AF5-4B51-94AE-152E42563B47}"/>
              </a:ext>
            </a:extLst>
          </p:cNvPr>
          <p:cNvSpPr/>
          <p:nvPr/>
        </p:nvSpPr>
        <p:spPr>
          <a:xfrm>
            <a:off x="10209911" y="2404542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900E937-F42A-4C1B-931F-1E86A7455BFB}"/>
              </a:ext>
            </a:extLst>
          </p:cNvPr>
          <p:cNvSpPr/>
          <p:nvPr/>
        </p:nvSpPr>
        <p:spPr>
          <a:xfrm>
            <a:off x="9518536" y="39657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5831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6652" r="9170" b="64979"/>
          <a:stretch/>
        </p:blipFill>
        <p:spPr>
          <a:xfrm>
            <a:off x="-1" y="856648"/>
            <a:ext cx="12192001" cy="6001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12AD7E-3420-432C-8C3D-938EF9B6DA8D}"/>
              </a:ext>
            </a:extLst>
          </p:cNvPr>
          <p:cNvSpPr/>
          <p:nvPr/>
        </p:nvSpPr>
        <p:spPr>
          <a:xfrm>
            <a:off x="853475" y="2316463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F10D4F-FEA0-4BBF-8BED-A96E29799A9F}"/>
              </a:ext>
            </a:extLst>
          </p:cNvPr>
          <p:cNvSpPr/>
          <p:nvPr/>
        </p:nvSpPr>
        <p:spPr>
          <a:xfrm>
            <a:off x="1538573" y="2311927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17D71D-406B-49AA-BD22-A8FB939961C0}"/>
              </a:ext>
            </a:extLst>
          </p:cNvPr>
          <p:cNvSpPr/>
          <p:nvPr/>
        </p:nvSpPr>
        <p:spPr>
          <a:xfrm>
            <a:off x="2245973" y="229416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975705-7BF5-4A5D-A3C3-BD19238FDE00}"/>
              </a:ext>
            </a:extLst>
          </p:cNvPr>
          <p:cNvSpPr/>
          <p:nvPr/>
        </p:nvSpPr>
        <p:spPr>
          <a:xfrm>
            <a:off x="3581931" y="223840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41906" r="8223" b="36224"/>
          <a:stretch/>
        </p:blipFill>
        <p:spPr>
          <a:xfrm>
            <a:off x="1199731" y="1572322"/>
            <a:ext cx="10098455" cy="3947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64086" r="9369" b="8237"/>
          <a:stretch/>
        </p:blipFill>
        <p:spPr>
          <a:xfrm>
            <a:off x="1046772" y="1248936"/>
            <a:ext cx="10098455" cy="4995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CPN</cp:lastModifiedBy>
  <cp:revision>21</cp:revision>
  <dcterms:created xsi:type="dcterms:W3CDTF">2020-08-07T08:50:12Z</dcterms:created>
  <dcterms:modified xsi:type="dcterms:W3CDTF">2021-04-10T04:20:13Z</dcterms:modified>
</cp:coreProperties>
</file>