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358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70" r:id="rId14"/>
    <p:sldId id="369" r:id="rId15"/>
    <p:sldId id="371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3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6694-D515-F877-C81E-2C58247C2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B740E-F77A-5F17-60A6-5781A4832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9D9F4-AC9F-299F-284E-718736A0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D040E-45E7-9E9D-4855-BB33A79D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8D0A4-2156-3C08-AE40-F3CC1F79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810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88F4-BA35-2644-9030-ADC70514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C38D1-1A27-1A35-F9EC-7BD53ED5A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BC98-8A7F-5DE3-D12C-2CBB3F9B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6C44-C751-7109-8776-C374C0F2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9FA0-7124-763A-17F5-48ABF885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00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7DBD6E-9B68-7553-8912-6B89C2197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1AD7E-87A2-4DCF-E015-6761A4B3B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2AAD9-A55F-FFFF-8339-6F956EC0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59F6-A078-3912-34C7-D4C65B62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8394A-2434-91EA-D4F5-CE820D8F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78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D2A1-8654-69D9-FC3D-03BCC279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7A00-C32F-EE97-6168-1A70A9335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E4897-4183-64C6-E020-9AF101CF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4083C-5574-608C-F72D-6BC91AFC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4B8EF-757F-DC6D-6CDC-81ABECB6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22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2AD7-0861-DEB1-6A7B-35405607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D7547-E4F7-B62B-9A10-3DF06A238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A63F3-721A-EF4A-0800-5830C07F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BE584-0C19-0F55-3043-DB4CEC52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17317-B55B-8CDA-62C7-A6679A1C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86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BA52-4088-7BD6-C0B7-CE737F43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1FBB5-0B7B-88A8-0CC5-D24FA226B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01FEF-EA3A-D366-15ED-484D65D5A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243D1-4FD6-D580-94CA-E13ED20A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3553D-D04B-4C0E-1E5A-5246D619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E57D4-CE1C-F423-133C-8E43BE76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477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3C52-D768-0233-C80D-2C9806BB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108EC-CBE3-90D9-DCFA-5CA74AAE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3E2BE-68FE-DE04-837E-AE3F6A8E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430F6-2310-B3E6-B30A-D36E42620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50E9B-A4B3-5814-7B41-E982D9148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CE4EF-A3DB-7E04-CCAB-6CA21BCB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ADA1E-3089-05EF-F949-29A0C62B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86F03-970B-5FDF-A199-5B6561F0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39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46B6-9CA5-B9F5-2D65-29B8F975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7B9BB-48FB-47A9-53E0-97A7B333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3C600-8AC7-1776-E1BC-FB12A430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255C9-F638-7216-A61B-534AC015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745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9A81B-DB53-6E2F-388A-926E1B25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DE006-9FD7-E798-348E-E713E246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AEFE7-1609-68E7-471B-49F1384B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46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DA26-2710-A570-ABB9-85A4AE66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E763-C7E5-ED49-F22E-B22854028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86CF9-D19A-236D-C236-86E65BA35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8E85D-ADCB-998D-7FDA-33A6C385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04944-7BA5-B431-B961-859094956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8B2C6-11C3-5152-680B-93071AC8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10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0D7A-2416-16F6-F344-37C3519F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B740A5-2004-CBE2-1AC0-48634CB0A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3D665-2C2E-A16B-45D7-E2B2E21F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1F544-95EA-1EDC-6FC6-3FFBF02F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685C-E25E-F0D8-0C80-BB2DC8B1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2611C-D006-E35D-AB3A-E7DC9E17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19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8883D-7019-4DE2-0B39-2EDD9480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4D6F-2DEE-14A8-DA2D-6C57EDAEE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98E92-EFAB-2B9B-6A31-CDD91E112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97485-EF48-42A3-8B7C-563FFFEE82E9}" type="datetimeFigureOut">
              <a:rPr lang="vi-VN" smtClean="0"/>
              <a:t>30/10/2024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06789-440D-5BB0-3269-997F3E3D3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76C5F-B5B4-7EE7-AE13-916DF4F00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16B6-0711-43D4-8D38-C61C14BD88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55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2FEB-48B9-B0BC-D1F8-8E02CA0A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92F7-D23C-57FF-45B6-C2254ABB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73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FBE2D-A293-09BE-E85D-D40ADFD1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CA81C-92CE-30AB-EE13-E837A7DC9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72716" y="89551"/>
            <a:ext cx="12046568" cy="6678898"/>
          </a:xfrm>
          <a:prstGeom prst="rect">
            <a:avLst/>
          </a:prstGeom>
        </p:spPr>
      </p:pic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47EB5461-652F-E34B-9497-8DED2A461561}"/>
              </a:ext>
            </a:extLst>
          </p:cNvPr>
          <p:cNvSpPr/>
          <p:nvPr/>
        </p:nvSpPr>
        <p:spPr>
          <a:xfrm>
            <a:off x="400118" y="1066794"/>
            <a:ext cx="1974782" cy="38105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EFEB2B3B-4D46-65E1-7479-2D4590E819C0}"/>
              </a:ext>
            </a:extLst>
          </p:cNvPr>
          <p:cNvSpPr/>
          <p:nvPr/>
        </p:nvSpPr>
        <p:spPr>
          <a:xfrm>
            <a:off x="1365250" y="1967631"/>
            <a:ext cx="1800000" cy="3600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D00AFECC-5081-F19C-0497-9BA2DF07D6E7}"/>
              </a:ext>
            </a:extLst>
          </p:cNvPr>
          <p:cNvSpPr/>
          <p:nvPr/>
        </p:nvSpPr>
        <p:spPr>
          <a:xfrm>
            <a:off x="901700" y="5469306"/>
            <a:ext cx="825500" cy="360000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E03F6D09-3210-7952-E8E8-5D2C4CF24E62}"/>
              </a:ext>
            </a:extLst>
          </p:cNvPr>
          <p:cNvSpPr/>
          <p:nvPr/>
        </p:nvSpPr>
        <p:spPr>
          <a:xfrm>
            <a:off x="4677000" y="2843931"/>
            <a:ext cx="900000" cy="3600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97EE0-BA43-1AC8-A02C-0946320D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65867018-EC9E-9CC3-0F5D-DF93B1A8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35C96A2-B35A-C371-77F6-CB5FF7FE482F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D587A-DEAA-9507-21EA-BB0D87A356BE}"/>
              </a:ext>
            </a:extLst>
          </p:cNvPr>
          <p:cNvGrpSpPr/>
          <p:nvPr/>
        </p:nvGrpSpPr>
        <p:grpSpPr>
          <a:xfrm>
            <a:off x="5797883" y="456643"/>
            <a:ext cx="3227237" cy="2189332"/>
            <a:chOff x="9966009" y="-436548"/>
            <a:chExt cx="3227237" cy="2189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1ADDFA-408B-2D95-A292-9EE70C3B2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66009" y="-436548"/>
              <a:ext cx="3227237" cy="21893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3B952A-6F93-9215-CF47-59D83834B8B0}"/>
                </a:ext>
              </a:extLst>
            </p:cNvPr>
            <p:cNvSpPr txBox="1"/>
            <p:nvPr/>
          </p:nvSpPr>
          <p:spPr>
            <a:xfrm>
              <a:off x="10643121" y="433004"/>
              <a:ext cx="1873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 BÀI</a:t>
              </a:r>
              <a:endPara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B8ECA-1870-2CD4-D49E-EF14E1A60B64}"/>
              </a:ext>
            </a:extLst>
          </p:cNvPr>
          <p:cNvGrpSpPr/>
          <p:nvPr/>
        </p:nvGrpSpPr>
        <p:grpSpPr>
          <a:xfrm>
            <a:off x="5677984" y="2337384"/>
            <a:ext cx="3467036" cy="2352009"/>
            <a:chOff x="9685863" y="2350212"/>
            <a:chExt cx="3467036" cy="23520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99C01C8-AE85-8C06-A32C-CC2EF9456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85863" y="2350212"/>
              <a:ext cx="3467036" cy="23520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820258-6C32-4393-AF1B-73B6EFB00592}"/>
                </a:ext>
              </a:extLst>
            </p:cNvPr>
            <p:cNvSpPr txBox="1"/>
            <p:nvPr/>
          </p:nvSpPr>
          <p:spPr>
            <a:xfrm>
              <a:off x="10230225" y="3344396"/>
              <a:ext cx="2451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 BÀI</a:t>
              </a:r>
              <a:endPara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B72E9-CC28-8B4B-9834-07D106FEE710}"/>
              </a:ext>
            </a:extLst>
          </p:cNvPr>
          <p:cNvGrpSpPr/>
          <p:nvPr/>
        </p:nvGrpSpPr>
        <p:grpSpPr>
          <a:xfrm>
            <a:off x="5797884" y="4323010"/>
            <a:ext cx="3227237" cy="2146642"/>
            <a:chOff x="10103458" y="5472958"/>
            <a:chExt cx="2260133" cy="15332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E8B0D-8A9B-E25D-CC35-F8DB4C430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3458" y="5472958"/>
              <a:ext cx="2260133" cy="15332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8B0031-CFD2-7F6F-6C0D-670F239AA904}"/>
                </a:ext>
              </a:extLst>
            </p:cNvPr>
            <p:cNvSpPr txBox="1"/>
            <p:nvPr/>
          </p:nvSpPr>
          <p:spPr>
            <a:xfrm>
              <a:off x="10263981" y="6038505"/>
              <a:ext cx="2040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BÀI</a:t>
              </a:r>
              <a:endPara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5CEA1-119E-EC8E-F81B-352F3A123602}"/>
              </a:ext>
            </a:extLst>
          </p:cNvPr>
          <p:cNvGrpSpPr/>
          <p:nvPr/>
        </p:nvGrpSpPr>
        <p:grpSpPr>
          <a:xfrm>
            <a:off x="2476498" y="2216458"/>
            <a:ext cx="2400213" cy="2876550"/>
            <a:chOff x="1460498" y="1964973"/>
            <a:chExt cx="2400213" cy="28765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AE7D57-68BA-4032-225D-20220AE7A567}"/>
                </a:ext>
              </a:extLst>
            </p:cNvPr>
            <p:cNvSpPr/>
            <p:nvPr/>
          </p:nvSpPr>
          <p:spPr>
            <a:xfrm>
              <a:off x="1460498" y="2274838"/>
              <a:ext cx="240021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VĂN KỂ LẠI MỘT CÂU CHUYỆN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3F0B1B2-CD96-EBE6-DA93-289BDFD91A3B}"/>
                </a:ext>
              </a:extLst>
            </p:cNvPr>
            <p:cNvSpPr/>
            <p:nvPr/>
          </p:nvSpPr>
          <p:spPr>
            <a:xfrm>
              <a:off x="1460499" y="1964973"/>
              <a:ext cx="2400212" cy="287655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2" name="Graphic 31" descr="Arrow Clockwise curve">
            <a:extLst>
              <a:ext uri="{FF2B5EF4-FFF2-40B4-BE49-F238E27FC236}">
                <a16:creationId xmlns:a16="http://schemas.microsoft.com/office/drawing/2014/main" id="{2E7AB5B0-B5D6-F3B9-676A-B709F6DF4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790484" y="1259496"/>
            <a:ext cx="1304947" cy="1304947"/>
          </a:xfrm>
          <a:prstGeom prst="rect">
            <a:avLst/>
          </a:prstGeom>
        </p:spPr>
      </p:pic>
      <p:pic>
        <p:nvPicPr>
          <p:cNvPr id="37" name="Graphic 36" descr="Arrow Clockwise curve">
            <a:extLst>
              <a:ext uri="{FF2B5EF4-FFF2-40B4-BE49-F238E27FC236}">
                <a16:creationId xmlns:a16="http://schemas.microsoft.com/office/drawing/2014/main" id="{930E6EF9-911F-C023-DDE5-94AE6D5AF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 flipV="1">
            <a:off x="4787256" y="4775826"/>
            <a:ext cx="1304947" cy="1304947"/>
          </a:xfrm>
          <a:prstGeom prst="rect">
            <a:avLst/>
          </a:prstGeom>
        </p:spPr>
      </p:pic>
      <p:pic>
        <p:nvPicPr>
          <p:cNvPr id="39" name="Graphic 38" descr="Arrow Straight">
            <a:extLst>
              <a:ext uri="{FF2B5EF4-FFF2-40B4-BE49-F238E27FC236}">
                <a16:creationId xmlns:a16="http://schemas.microsoft.com/office/drawing/2014/main" id="{1A3542F1-F29B-1C32-B5C8-6409F524C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884958" y="3134070"/>
            <a:ext cx="1116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A4EB4-225A-DDDC-CA4D-E5377780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078D3366-E7FC-9CDB-A313-39936D63D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6C0BB43A-6C2E-C390-35E8-40A9A561931E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D9EA69-599E-67E5-28BF-6B40A853762C}"/>
              </a:ext>
            </a:extLst>
          </p:cNvPr>
          <p:cNvSpPr/>
          <p:nvPr/>
        </p:nvSpPr>
        <p:spPr>
          <a:xfrm>
            <a:off x="3410486" y="436244"/>
            <a:ext cx="4044414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5BD281-917D-5669-1F86-89A655B17E6B}"/>
              </a:ext>
            </a:extLst>
          </p:cNvPr>
          <p:cNvSpPr/>
          <p:nvPr/>
        </p:nvSpPr>
        <p:spPr>
          <a:xfrm>
            <a:off x="799106" y="436244"/>
            <a:ext cx="10593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Trao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13902-C80F-5354-D5BD-2AC1DF0724C5}"/>
              </a:ext>
            </a:extLst>
          </p:cNvPr>
          <p:cNvSpPr/>
          <p:nvPr/>
        </p:nvSpPr>
        <p:spPr>
          <a:xfrm>
            <a:off x="799106" y="1533570"/>
            <a:ext cx="7392394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ẾM NGƯỢC 1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25299BDE-FDCA-6DCC-1A62-5D177D829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6558" y="3879618"/>
            <a:ext cx="4391255" cy="24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ABB73-9CC6-0A29-0340-7778C64B9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9" y="0"/>
            <a:ext cx="1140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5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29A2-398F-AB53-6770-3E143CE87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205"/>
            <a:ext cx="12192000" cy="311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EF185-7528-B536-0709-4FF93BD6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518"/>
            <a:ext cx="12192000" cy="4829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6E46AD-5A60-FA76-DA67-B5CEBA10E15B}"/>
              </a:ext>
            </a:extLst>
          </p:cNvPr>
          <p:cNvSpPr/>
          <p:nvPr/>
        </p:nvSpPr>
        <p:spPr>
          <a:xfrm>
            <a:off x="4493247" y="425700"/>
            <a:ext cx="3205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076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4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40C1-5963-85C2-6335-B771FA0B3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4362D-D319-B063-B7EE-089C8BF5D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02085613-60B2-4FC5-0ECE-FE7FEBA7F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F8CE8627-83B1-4A2A-A9AB-D4F530BE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E6476E95-0178-4A85-8A88-E4EEA8231319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5B2FDA-BACA-4E21-821C-33E9AF20EB99}"/>
              </a:ext>
            </a:extLst>
          </p:cNvPr>
          <p:cNvSpPr/>
          <p:nvPr/>
        </p:nvSpPr>
        <p:spPr>
          <a:xfrm>
            <a:off x="4484065" y="711666"/>
            <a:ext cx="3205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A6D31-48B5-48BB-F969-F42F62FE3DE0}"/>
              </a:ext>
            </a:extLst>
          </p:cNvPr>
          <p:cNvSpPr/>
          <p:nvPr/>
        </p:nvSpPr>
        <p:spPr>
          <a:xfrm>
            <a:off x="586132" y="1481107"/>
            <a:ext cx="11001373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52, 53, 54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vi-VN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1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0E899-9FC9-B78F-F5AA-518467D0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D064BFB0-138F-02B6-33DE-A9B924AA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9A715936-192A-69D0-F713-62EAAFF84991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0E41D-BF3B-D946-77E9-CAFA61153937}"/>
              </a:ext>
            </a:extLst>
          </p:cNvPr>
          <p:cNvSpPr/>
          <p:nvPr/>
        </p:nvSpPr>
        <p:spPr>
          <a:xfrm>
            <a:off x="1035586" y="436244"/>
            <a:ext cx="2093204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48E5C-654B-14E6-F98D-49466A067972}"/>
              </a:ext>
            </a:extLst>
          </p:cNvPr>
          <p:cNvSpPr/>
          <p:nvPr/>
        </p:nvSpPr>
        <p:spPr>
          <a:xfrm>
            <a:off x="5255045" y="436244"/>
            <a:ext cx="320590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6BCB86-3858-10D0-EBF5-8C6F434CC839}"/>
              </a:ext>
            </a:extLst>
          </p:cNvPr>
          <p:cNvSpPr/>
          <p:nvPr/>
        </p:nvSpPr>
        <p:spPr>
          <a:xfrm>
            <a:off x="594912" y="436244"/>
            <a:ext cx="8163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40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286B-D15F-E3C3-1CFB-865E5A11D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AE3D2D28-B9AF-2FDF-7113-6B90DBB7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4994C552-F0A1-C02A-AC61-558AACDA6281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DFA303-4B0D-B89A-0CC0-31F082E9CC52}"/>
              </a:ext>
            </a:extLst>
          </p:cNvPr>
          <p:cNvSpPr/>
          <p:nvPr/>
        </p:nvSpPr>
        <p:spPr>
          <a:xfrm>
            <a:off x="3171122" y="711666"/>
            <a:ext cx="58497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50EE47-A613-13AC-45E1-6AF12C4D03F9}"/>
              </a:ext>
            </a:extLst>
          </p:cNvPr>
          <p:cNvSpPr/>
          <p:nvPr/>
        </p:nvSpPr>
        <p:spPr>
          <a:xfrm>
            <a:off x="586132" y="1481107"/>
            <a:ext cx="11001373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ĐẾM NGƯỢC 3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24B51D13-A8E1-3E8D-7442-30EFE0BEB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8491" y="3676186"/>
            <a:ext cx="4959014" cy="2787268"/>
          </a:xfrm>
          <a:prstGeom prst="rect">
            <a:avLst/>
          </a:prstGeom>
        </p:spPr>
      </p:pic>
      <p:pic>
        <p:nvPicPr>
          <p:cNvPr id="1028" name="Picture 4" descr="Trường mầm non có thể đồng thời đề nghị công nhận đạt kiểm định chất lượng">
            <a:extLst>
              <a:ext uri="{FF2B5EF4-FFF2-40B4-BE49-F238E27FC236}">
                <a16:creationId xmlns:a16="http://schemas.microsoft.com/office/drawing/2014/main" id="{569CBEE8-3A9C-5311-16DC-21C2067F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4" y="424133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5B4C1-2364-27DD-304E-AEED75BE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F4954-23D0-B218-3A5E-3BE26F139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55782" y="77502"/>
            <a:ext cx="10200224" cy="6702996"/>
          </a:xfrm>
          <a:prstGeom prst="rect">
            <a:avLst/>
          </a:prstGeom>
        </p:spPr>
      </p:pic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24228DE6-69A8-BD5F-96E4-63BD582B3075}"/>
              </a:ext>
            </a:extLst>
          </p:cNvPr>
          <p:cNvSpPr/>
          <p:nvPr/>
        </p:nvSpPr>
        <p:spPr>
          <a:xfrm>
            <a:off x="55782" y="110674"/>
            <a:ext cx="10420283" cy="940861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EA1087D3-FBD8-7566-DC05-2E10C75AF7B8}"/>
              </a:ext>
            </a:extLst>
          </p:cNvPr>
          <p:cNvSpPr/>
          <p:nvPr/>
        </p:nvSpPr>
        <p:spPr>
          <a:xfrm>
            <a:off x="55783" y="1051536"/>
            <a:ext cx="10420282" cy="4863548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CD0A231A-7DC3-1069-0353-AA075E1A6DCC}"/>
              </a:ext>
            </a:extLst>
          </p:cNvPr>
          <p:cNvSpPr/>
          <p:nvPr/>
        </p:nvSpPr>
        <p:spPr>
          <a:xfrm>
            <a:off x="55781" y="5915084"/>
            <a:ext cx="10420282" cy="846263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4C1AB1-C0B7-F29F-B521-C9A1FB62919D}"/>
              </a:ext>
            </a:extLst>
          </p:cNvPr>
          <p:cNvGrpSpPr/>
          <p:nvPr/>
        </p:nvGrpSpPr>
        <p:grpSpPr>
          <a:xfrm>
            <a:off x="10103604" y="-148214"/>
            <a:ext cx="2260133" cy="1533256"/>
            <a:chOff x="10256004" y="-148214"/>
            <a:chExt cx="2260133" cy="1533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0E8D63-A010-5F20-3936-B3612D1E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6004" y="-148214"/>
              <a:ext cx="2260133" cy="15332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FC2DFB-ACF9-5F35-F4DB-D7DD4B37ECD6}"/>
                </a:ext>
              </a:extLst>
            </p:cNvPr>
            <p:cNvSpPr txBox="1"/>
            <p:nvPr/>
          </p:nvSpPr>
          <p:spPr>
            <a:xfrm>
              <a:off x="10643121" y="433004"/>
              <a:ext cx="1511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0836E2-E57C-F2F0-6033-D55E14B52623}"/>
              </a:ext>
            </a:extLst>
          </p:cNvPr>
          <p:cNvGrpSpPr/>
          <p:nvPr/>
        </p:nvGrpSpPr>
        <p:grpSpPr>
          <a:xfrm>
            <a:off x="9849313" y="2819400"/>
            <a:ext cx="2565225" cy="1740228"/>
            <a:chOff x="9950913" y="2641600"/>
            <a:chExt cx="2565225" cy="17402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DB5EFD-D3D9-F5BF-66A8-1773FDC66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0913" y="2641600"/>
              <a:ext cx="2565225" cy="17402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E99C6F-DC18-AF7E-A2C3-D3F61FAA3127}"/>
                </a:ext>
              </a:extLst>
            </p:cNvPr>
            <p:cNvSpPr txBox="1"/>
            <p:nvPr/>
          </p:nvSpPr>
          <p:spPr>
            <a:xfrm>
              <a:off x="10230226" y="3344396"/>
              <a:ext cx="2040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72BFA6-F6AC-3FE0-50F0-AEA917162F57}"/>
              </a:ext>
            </a:extLst>
          </p:cNvPr>
          <p:cNvGrpSpPr/>
          <p:nvPr/>
        </p:nvGrpSpPr>
        <p:grpSpPr>
          <a:xfrm>
            <a:off x="10103458" y="5472958"/>
            <a:ext cx="2260133" cy="1533256"/>
            <a:chOff x="10103458" y="5472958"/>
            <a:chExt cx="2260133" cy="15332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3FC006-96FC-642A-A13F-1F18810A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3458" y="5472958"/>
              <a:ext cx="2260133" cy="15332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D600E6-159C-33F6-86E6-2CF1C85731FB}"/>
                </a:ext>
              </a:extLst>
            </p:cNvPr>
            <p:cNvSpPr txBox="1"/>
            <p:nvPr/>
          </p:nvSpPr>
          <p:spPr>
            <a:xfrm>
              <a:off x="10263981" y="6038505"/>
              <a:ext cx="2040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2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12D43-28D2-B839-E031-9A120F6A1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6CAC8777-1786-D888-763B-6C42ED98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D000A4E4-CAE6-29AF-0D09-FF3C927C110B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A075F-CC24-22CB-0ABD-08389A7A6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-10510618" y="52102"/>
            <a:ext cx="10200224" cy="6702996"/>
          </a:xfrm>
          <a:prstGeom prst="rect">
            <a:avLst/>
          </a:prstGeom>
        </p:spPr>
      </p:pic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6A97ADCB-5CC2-77B0-FC4C-C53EDFECCD59}"/>
              </a:ext>
            </a:extLst>
          </p:cNvPr>
          <p:cNvSpPr/>
          <p:nvPr/>
        </p:nvSpPr>
        <p:spPr>
          <a:xfrm>
            <a:off x="-10510618" y="85274"/>
            <a:ext cx="10420283" cy="940861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32925F97-09AF-234A-EF3D-041B951A1978}"/>
              </a:ext>
            </a:extLst>
          </p:cNvPr>
          <p:cNvSpPr/>
          <p:nvPr/>
        </p:nvSpPr>
        <p:spPr>
          <a:xfrm>
            <a:off x="-10510617" y="1026136"/>
            <a:ext cx="10420282" cy="4863548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E7C93CED-9951-7C2B-0622-426F82CD8B47}"/>
              </a:ext>
            </a:extLst>
          </p:cNvPr>
          <p:cNvSpPr/>
          <p:nvPr/>
        </p:nvSpPr>
        <p:spPr>
          <a:xfrm>
            <a:off x="-10510619" y="5889684"/>
            <a:ext cx="10420282" cy="846263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BD67ED-F687-25FC-488E-3FF96874A7BF}"/>
              </a:ext>
            </a:extLst>
          </p:cNvPr>
          <p:cNvGrpSpPr/>
          <p:nvPr/>
        </p:nvGrpSpPr>
        <p:grpSpPr>
          <a:xfrm>
            <a:off x="989163" y="1173100"/>
            <a:ext cx="2260133" cy="1533256"/>
            <a:chOff x="10256004" y="-148214"/>
            <a:chExt cx="2260133" cy="1533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668819-7321-9FA5-1DC2-C9DCD4F1D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6004" y="-148214"/>
              <a:ext cx="2260133" cy="15332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DE8107-7F4F-E389-A961-70B0EDCC252C}"/>
                </a:ext>
              </a:extLst>
            </p:cNvPr>
            <p:cNvSpPr txBox="1"/>
            <p:nvPr/>
          </p:nvSpPr>
          <p:spPr>
            <a:xfrm>
              <a:off x="10643121" y="433004"/>
              <a:ext cx="1511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4C594F-0611-C5D0-574D-6E55C1E35960}"/>
              </a:ext>
            </a:extLst>
          </p:cNvPr>
          <p:cNvGrpSpPr/>
          <p:nvPr/>
        </p:nvGrpSpPr>
        <p:grpSpPr>
          <a:xfrm>
            <a:off x="836616" y="2858756"/>
            <a:ext cx="2565225" cy="1740228"/>
            <a:chOff x="9950913" y="2641600"/>
            <a:chExt cx="2565225" cy="17402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88154CD-0614-22C1-36E5-5EEDCEA55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50913" y="2641600"/>
              <a:ext cx="2565225" cy="17402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2D3E1B-D672-ED0E-DFC3-9741DF4C20C5}"/>
                </a:ext>
              </a:extLst>
            </p:cNvPr>
            <p:cNvSpPr txBox="1"/>
            <p:nvPr/>
          </p:nvSpPr>
          <p:spPr>
            <a:xfrm>
              <a:off x="10230226" y="3344396"/>
              <a:ext cx="2040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2CF531-89D8-BD3F-B3C7-DC743C5D84E8}"/>
              </a:ext>
            </a:extLst>
          </p:cNvPr>
          <p:cNvGrpSpPr/>
          <p:nvPr/>
        </p:nvGrpSpPr>
        <p:grpSpPr>
          <a:xfrm>
            <a:off x="989161" y="4751384"/>
            <a:ext cx="2260133" cy="1533256"/>
            <a:chOff x="10103458" y="5472958"/>
            <a:chExt cx="2260133" cy="15332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E8C92A-ADCB-FC07-C009-A9203D47B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3458" y="5472958"/>
              <a:ext cx="2260133" cy="15332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4F30D-E2D8-1691-BD7F-765877CFC7DA}"/>
                </a:ext>
              </a:extLst>
            </p:cNvPr>
            <p:cNvSpPr txBox="1"/>
            <p:nvPr/>
          </p:nvSpPr>
          <p:spPr>
            <a:xfrm>
              <a:off x="10263981" y="6038505"/>
              <a:ext cx="2040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BÀI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449232-C6E4-3E0F-5562-A78DCF44D1B0}"/>
              </a:ext>
            </a:extLst>
          </p:cNvPr>
          <p:cNvGrpSpPr/>
          <p:nvPr/>
        </p:nvGrpSpPr>
        <p:grpSpPr>
          <a:xfrm>
            <a:off x="3156761" y="1281756"/>
            <a:ext cx="7498540" cy="1540800"/>
            <a:chOff x="2420163" y="943049"/>
            <a:chExt cx="8853806" cy="21218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189428-078C-DA60-C26B-5641B8051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0163" y="943049"/>
              <a:ext cx="8853806" cy="212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99605E-F011-81B1-C990-C99EC7D19575}"/>
                </a:ext>
              </a:extLst>
            </p:cNvPr>
            <p:cNvSpPr txBox="1"/>
            <p:nvPr/>
          </p:nvSpPr>
          <p:spPr>
            <a:xfrm>
              <a:off x="2553223" y="1492844"/>
              <a:ext cx="8383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Giới thiệu về câu chuyện.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99F465-7D63-C1D3-6B0B-A8959F668E6A}"/>
              </a:ext>
            </a:extLst>
          </p:cNvPr>
          <p:cNvGrpSpPr/>
          <p:nvPr/>
        </p:nvGrpSpPr>
        <p:grpSpPr>
          <a:xfrm>
            <a:off x="3156762" y="3068888"/>
            <a:ext cx="7498540" cy="1542312"/>
            <a:chOff x="2394594" y="943050"/>
            <a:chExt cx="8853806" cy="15423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C57F22-13A8-0F65-C624-1790ABC1F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4594" y="943050"/>
              <a:ext cx="8853806" cy="15423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50F02C-9036-F512-7DCC-068A14AC282A}"/>
                </a:ext>
              </a:extLst>
            </p:cNvPr>
            <p:cNvSpPr txBox="1"/>
            <p:nvPr/>
          </p:nvSpPr>
          <p:spPr>
            <a:xfrm>
              <a:off x="2536458" y="1294937"/>
              <a:ext cx="8383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Kể lại sự việc diễn ra trong câu chuyện.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3F0B79-112B-72A7-80C8-4369C75A8C82}"/>
              </a:ext>
            </a:extLst>
          </p:cNvPr>
          <p:cNvGrpSpPr/>
          <p:nvPr/>
        </p:nvGrpSpPr>
        <p:grpSpPr>
          <a:xfrm>
            <a:off x="3156760" y="4965496"/>
            <a:ext cx="7498541" cy="1542312"/>
            <a:chOff x="2394594" y="943050"/>
            <a:chExt cx="8853806" cy="15423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13845F-AC96-1E9D-72C5-E360474F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4594" y="943050"/>
              <a:ext cx="8853806" cy="1542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E5360B-8781-900B-83F5-A066E9972778}"/>
                </a:ext>
              </a:extLst>
            </p:cNvPr>
            <p:cNvSpPr txBox="1"/>
            <p:nvPr/>
          </p:nvSpPr>
          <p:spPr>
            <a:xfrm>
              <a:off x="2536458" y="1294937"/>
              <a:ext cx="8383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Nêu cảm xúc, suy nghĩ về câu chuyện.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DEB051-2981-AB43-DF4E-9DE73EA12D3E}"/>
              </a:ext>
            </a:extLst>
          </p:cNvPr>
          <p:cNvSpPr/>
          <p:nvPr/>
        </p:nvSpPr>
        <p:spPr>
          <a:xfrm>
            <a:off x="976273" y="494177"/>
            <a:ext cx="10239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VĂN KỂ LẠI MỘT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946243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688AA-D2A7-A02A-E897-CB8AB456F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0874E-12DB-BBF0-D853-3C7053900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"/>
          <a:stretch/>
        </p:blipFill>
        <p:spPr>
          <a:xfrm>
            <a:off x="72716" y="89551"/>
            <a:ext cx="12046568" cy="6678898"/>
          </a:xfrm>
          <a:prstGeom prst="rect">
            <a:avLst/>
          </a:prstGeom>
        </p:spPr>
      </p:pic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5DBDFB46-AF70-4249-8157-A37366A395C0}"/>
              </a:ext>
            </a:extLst>
          </p:cNvPr>
          <p:cNvSpPr/>
          <p:nvPr/>
        </p:nvSpPr>
        <p:spPr>
          <a:xfrm>
            <a:off x="10706100" y="1091815"/>
            <a:ext cx="1358900" cy="360000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7308AFB0-5360-5AC4-95AC-4579EDB15629}"/>
              </a:ext>
            </a:extLst>
          </p:cNvPr>
          <p:cNvSpPr/>
          <p:nvPr/>
        </p:nvSpPr>
        <p:spPr>
          <a:xfrm>
            <a:off x="3210784" y="1970442"/>
            <a:ext cx="6732000" cy="3600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7475AC0C-044D-A1FF-858D-F075E0AAFB8B}"/>
              </a:ext>
            </a:extLst>
          </p:cNvPr>
          <p:cNvSpPr/>
          <p:nvPr/>
        </p:nvSpPr>
        <p:spPr>
          <a:xfrm>
            <a:off x="400118" y="2404037"/>
            <a:ext cx="11700000" cy="360000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1">
            <a:extLst>
              <a:ext uri="{FF2B5EF4-FFF2-40B4-BE49-F238E27FC236}">
                <a16:creationId xmlns:a16="http://schemas.microsoft.com/office/drawing/2014/main" id="{20548BC5-13A9-0E60-7D86-EA501EF81F4B}"/>
              </a:ext>
            </a:extLst>
          </p:cNvPr>
          <p:cNvSpPr/>
          <p:nvPr/>
        </p:nvSpPr>
        <p:spPr>
          <a:xfrm>
            <a:off x="203200" y="1536847"/>
            <a:ext cx="8352000" cy="360000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E3011479-D783-06FB-2241-73A62D1AF787}"/>
              </a:ext>
            </a:extLst>
          </p:cNvPr>
          <p:cNvSpPr/>
          <p:nvPr/>
        </p:nvSpPr>
        <p:spPr>
          <a:xfrm>
            <a:off x="203200" y="2851290"/>
            <a:ext cx="1836000" cy="360000"/>
          </a:xfrm>
          <a:prstGeom prst="rect">
            <a:avLst/>
          </a:prstGeom>
          <a:solidFill>
            <a:srgbClr val="7030A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1">
            <a:extLst>
              <a:ext uri="{FF2B5EF4-FFF2-40B4-BE49-F238E27FC236}">
                <a16:creationId xmlns:a16="http://schemas.microsoft.com/office/drawing/2014/main" id="{FC5ADA6E-4194-D648-1BA3-46D9DEB868E9}"/>
              </a:ext>
            </a:extLst>
          </p:cNvPr>
          <p:cNvSpPr/>
          <p:nvPr/>
        </p:nvSpPr>
        <p:spPr>
          <a:xfrm>
            <a:off x="2114684" y="2851290"/>
            <a:ext cx="10004600" cy="350494"/>
          </a:xfrm>
          <a:prstGeom prst="rect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1">
            <a:extLst>
              <a:ext uri="{FF2B5EF4-FFF2-40B4-BE49-F238E27FC236}">
                <a16:creationId xmlns:a16="http://schemas.microsoft.com/office/drawing/2014/main" id="{092ADCD2-3B12-1CCA-5B0E-9E619F64E4F6}"/>
              </a:ext>
            </a:extLst>
          </p:cNvPr>
          <p:cNvSpPr/>
          <p:nvPr/>
        </p:nvSpPr>
        <p:spPr>
          <a:xfrm>
            <a:off x="203200" y="3288748"/>
            <a:ext cx="11916084" cy="357963"/>
          </a:xfrm>
          <a:prstGeom prst="rect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 11">
            <a:extLst>
              <a:ext uri="{FF2B5EF4-FFF2-40B4-BE49-F238E27FC236}">
                <a16:creationId xmlns:a16="http://schemas.microsoft.com/office/drawing/2014/main" id="{85B89ADB-247B-0033-2410-61D6631605A1}"/>
              </a:ext>
            </a:extLst>
          </p:cNvPr>
          <p:cNvSpPr/>
          <p:nvPr/>
        </p:nvSpPr>
        <p:spPr>
          <a:xfrm>
            <a:off x="257484" y="3735693"/>
            <a:ext cx="10677216" cy="348686"/>
          </a:xfrm>
          <a:prstGeom prst="rect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ình chữ nhật 11">
            <a:extLst>
              <a:ext uri="{FF2B5EF4-FFF2-40B4-BE49-F238E27FC236}">
                <a16:creationId xmlns:a16="http://schemas.microsoft.com/office/drawing/2014/main" id="{9E8546A0-C5E3-F80E-5B17-CBA8C0425442}"/>
              </a:ext>
            </a:extLst>
          </p:cNvPr>
          <p:cNvSpPr/>
          <p:nvPr/>
        </p:nvSpPr>
        <p:spPr>
          <a:xfrm>
            <a:off x="330200" y="4173379"/>
            <a:ext cx="11769918" cy="357963"/>
          </a:xfrm>
          <a:prstGeom prst="rect">
            <a:avLst/>
          </a:prstGeom>
          <a:solidFill>
            <a:srgbClr val="33CC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 11">
            <a:extLst>
              <a:ext uri="{FF2B5EF4-FFF2-40B4-BE49-F238E27FC236}">
                <a16:creationId xmlns:a16="http://schemas.microsoft.com/office/drawing/2014/main" id="{A1C85018-1CB9-6EE5-E0F5-CD73E29BD573}"/>
              </a:ext>
            </a:extLst>
          </p:cNvPr>
          <p:cNvSpPr/>
          <p:nvPr/>
        </p:nvSpPr>
        <p:spPr>
          <a:xfrm>
            <a:off x="165100" y="4619558"/>
            <a:ext cx="3384000" cy="360000"/>
          </a:xfrm>
          <a:prstGeom prst="rect">
            <a:avLst/>
          </a:prstGeom>
          <a:solidFill>
            <a:srgbClr val="33CC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 11">
            <a:extLst>
              <a:ext uri="{FF2B5EF4-FFF2-40B4-BE49-F238E27FC236}">
                <a16:creationId xmlns:a16="http://schemas.microsoft.com/office/drawing/2014/main" id="{895FB9CE-F6AD-4F7E-7A49-E0B54909DD52}"/>
              </a:ext>
            </a:extLst>
          </p:cNvPr>
          <p:cNvSpPr/>
          <p:nvPr/>
        </p:nvSpPr>
        <p:spPr>
          <a:xfrm>
            <a:off x="3625300" y="4620343"/>
            <a:ext cx="8439700" cy="359215"/>
          </a:xfrm>
          <a:prstGeom prst="rect">
            <a:avLst/>
          </a:prstGeom>
          <a:solidFill>
            <a:srgbClr val="FF00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11">
            <a:extLst>
              <a:ext uri="{FF2B5EF4-FFF2-40B4-BE49-F238E27FC236}">
                <a16:creationId xmlns:a16="http://schemas.microsoft.com/office/drawing/2014/main" id="{58B84A60-24C2-03F1-BD4D-38851D251EB0}"/>
              </a:ext>
            </a:extLst>
          </p:cNvPr>
          <p:cNvSpPr/>
          <p:nvPr/>
        </p:nvSpPr>
        <p:spPr>
          <a:xfrm>
            <a:off x="203200" y="5064033"/>
            <a:ext cx="11861800" cy="357963"/>
          </a:xfrm>
          <a:prstGeom prst="rect">
            <a:avLst/>
          </a:prstGeom>
          <a:solidFill>
            <a:srgbClr val="FF00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ình chữ nhật 11">
            <a:extLst>
              <a:ext uri="{FF2B5EF4-FFF2-40B4-BE49-F238E27FC236}">
                <a16:creationId xmlns:a16="http://schemas.microsoft.com/office/drawing/2014/main" id="{BA19200D-E332-BFAC-02BD-F167D36F12DE}"/>
              </a:ext>
            </a:extLst>
          </p:cNvPr>
          <p:cNvSpPr/>
          <p:nvPr/>
        </p:nvSpPr>
        <p:spPr>
          <a:xfrm>
            <a:off x="165100" y="5504189"/>
            <a:ext cx="6732000" cy="357963"/>
          </a:xfrm>
          <a:prstGeom prst="rect">
            <a:avLst/>
          </a:prstGeom>
          <a:solidFill>
            <a:srgbClr val="FF00FF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3D01-BBF7-5DE7-43A9-6300BDD0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 sky Vectors &amp; Illustrations for Free Download | Freepik">
            <a:extLst>
              <a:ext uri="{FF2B5EF4-FFF2-40B4-BE49-F238E27FC236}">
                <a16:creationId xmlns:a16="http://schemas.microsoft.com/office/drawing/2014/main" id="{D8FB801D-5703-8426-6823-2D55038AB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4593C1A9-7FC7-89F4-4040-FD8DDE56A95E}"/>
              </a:ext>
            </a:extLst>
          </p:cNvPr>
          <p:cNvSpPr/>
          <p:nvPr/>
        </p:nvSpPr>
        <p:spPr>
          <a:xfrm>
            <a:off x="165253" y="143219"/>
            <a:ext cx="11843133" cy="659910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marR="0" lvl="0" indent="0" algn="just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B3C3F0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624115-0452-01C4-E49E-FBCE447B8F51}"/>
              </a:ext>
            </a:extLst>
          </p:cNvPr>
          <p:cNvSpPr/>
          <p:nvPr/>
        </p:nvSpPr>
        <p:spPr>
          <a:xfrm>
            <a:off x="455212" y="531183"/>
            <a:ext cx="9806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Trong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DCDC99-372E-4D5C-3C3F-83C2D88A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854518"/>
            <a:ext cx="11099800" cy="2520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619FF-A5F5-B067-E5B9-CA3A50136542}"/>
              </a:ext>
            </a:extLst>
          </p:cNvPr>
          <p:cNvSpPr/>
          <p:nvPr/>
        </p:nvSpPr>
        <p:spPr>
          <a:xfrm>
            <a:off x="546100" y="1429970"/>
            <a:ext cx="1109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A.				B.				       C.</a:t>
            </a:r>
          </a:p>
        </p:txBody>
      </p:sp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64502B9-F1D6-3B5C-BB10-C53F861A6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33" y="1478951"/>
            <a:ext cx="1184818" cy="10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195</Words>
  <Application>Microsoft Office PowerPoint</Application>
  <PresentationFormat>Widescreen</PresentationFormat>
  <Paragraphs>27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Thuận</dc:creator>
  <cp:lastModifiedBy>Thuận</cp:lastModifiedBy>
  <cp:revision>5</cp:revision>
  <dcterms:created xsi:type="dcterms:W3CDTF">2024-10-27T03:52:53Z</dcterms:created>
  <dcterms:modified xsi:type="dcterms:W3CDTF">2024-10-29T23:29:29Z</dcterms:modified>
</cp:coreProperties>
</file>