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7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5"/>
  </p:notesMasterIdLst>
  <p:sldIdLst>
    <p:sldId id="268" r:id="rId3"/>
    <p:sldId id="363" r:id="rId4"/>
    <p:sldId id="356" r:id="rId5"/>
    <p:sldId id="352" r:id="rId6"/>
    <p:sldId id="302" r:id="rId7"/>
    <p:sldId id="375" r:id="rId8"/>
    <p:sldId id="366" r:id="rId9"/>
    <p:sldId id="357" r:id="rId10"/>
    <p:sldId id="326" r:id="rId11"/>
    <p:sldId id="327" r:id="rId12"/>
    <p:sldId id="328" r:id="rId13"/>
    <p:sldId id="329" r:id="rId14"/>
    <p:sldId id="367" r:id="rId15"/>
    <p:sldId id="368" r:id="rId16"/>
    <p:sldId id="369" r:id="rId17"/>
    <p:sldId id="370" r:id="rId18"/>
    <p:sldId id="371" r:id="rId19"/>
    <p:sldId id="373" r:id="rId20"/>
    <p:sldId id="359" r:id="rId21"/>
    <p:sldId id="360" r:id="rId22"/>
    <p:sldId id="374" r:id="rId23"/>
    <p:sldId id="25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0327" autoAdjust="0"/>
  </p:normalViewPr>
  <p:slideViewPr>
    <p:cSldViewPr snapToGrid="0">
      <p:cViewPr varScale="1">
        <p:scale>
          <a:sx n="74" d="100"/>
          <a:sy n="74" d="100"/>
        </p:scale>
        <p:origin x="104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choose the correct answer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277B86-856F-40DE-8DAE-C4D3965228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84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>
          <a:extLst>
            <a:ext uri="{FF2B5EF4-FFF2-40B4-BE49-F238E27FC236}">
              <a16:creationId xmlns:a16="http://schemas.microsoft.com/office/drawing/2014/main" id="{6021ECB7-CA94-C23B-E927-4CF8B49FA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>
            <a:extLst>
              <a:ext uri="{FF2B5EF4-FFF2-40B4-BE49-F238E27FC236}">
                <a16:creationId xmlns:a16="http://schemas.microsoft.com/office/drawing/2014/main" id="{21816FE3-4695-85BA-B546-EA5356B6F3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>
            <a:extLst>
              <a:ext uri="{FF2B5EF4-FFF2-40B4-BE49-F238E27FC236}">
                <a16:creationId xmlns:a16="http://schemas.microsoft.com/office/drawing/2014/main" id="{0CEA9F85-8A9F-ACA2-4425-6EB86F812B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433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E916F89-77CA-43AA-A711-569EC5F3A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9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9D8371D-B522-6DB0-7E6B-F45093F8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B5C9E9-672D-8EC2-249E-4F90DF76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49AFB3E-A928-65D7-FF2A-15BC22E4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D202-601B-4ABA-94C2-FD279CD8D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07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45" r:id="rId7"/>
    <p:sldLayoutId id="214748374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E8-u6-Read_GVG.ppt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6.wav"/><Relationship Id="rId7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6.wav"/><Relationship Id="rId7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6.wav"/><Relationship Id="rId7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E8-u6-Read_GVG.ppt" TargetMode="Externa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audio" Target="../media/audio2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12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6.wav"/><Relationship Id="rId7" Type="http://schemas.openxmlformats.org/officeDocument/2006/relationships/image" Target="../media/image13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2">
            <a:extLst>
              <a:ext uri="{FF2B5EF4-FFF2-40B4-BE49-F238E27FC236}">
                <a16:creationId xmlns:a16="http://schemas.microsoft.com/office/drawing/2014/main" id="{515479F5-53E9-E794-1B81-59ED16BC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k2">
            <a:extLst>
              <a:ext uri="{FF2B5EF4-FFF2-40B4-BE49-F238E27FC236}">
                <a16:creationId xmlns:a16="http://schemas.microsoft.com/office/drawing/2014/main" id="{DE61A438-6EA6-4FA2-25C2-0958F720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7" y="149903"/>
            <a:ext cx="11572405" cy="6652007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WordArt 4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B8F9135A-AD90-121B-0021-E2B829BD52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23827" y="2658793"/>
            <a:ext cx="4495800" cy="854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i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ENGLISH 4</a:t>
            </a:r>
          </a:p>
        </p:txBody>
      </p:sp>
      <p:sp>
        <p:nvSpPr>
          <p:cNvPr id="117765" name="WordArt 5">
            <a:extLst>
              <a:ext uri="{FF2B5EF4-FFF2-40B4-BE49-F238E27FC236}">
                <a16:creationId xmlns:a16="http://schemas.microsoft.com/office/drawing/2014/main" id="{9B80D013-C5B4-431D-8C0F-EE7C994D54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8039" y="726581"/>
            <a:ext cx="6105525" cy="388033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TEACHERS TO THE CLASS 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6CB90BB3-6E68-A6D1-1DF0-5296A4EEA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411" y="3886202"/>
            <a:ext cx="518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Teacher: Bui Bien Phong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School: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Đai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Ban I primary school</a:t>
            </a:r>
          </a:p>
        </p:txBody>
      </p:sp>
      <p:pic>
        <p:nvPicPr>
          <p:cNvPr id="2" name="If You're Happy And You Know It">
            <a:hlinkClick r:id="" action="ppaction://media"/>
            <a:extLst>
              <a:ext uri="{FF2B5EF4-FFF2-40B4-BE49-F238E27FC236}">
                <a16:creationId xmlns:a16="http://schemas.microsoft.com/office/drawing/2014/main" id="{CE969964-3C5D-85F1-CAD4-DD1C88984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1634" y="6152093"/>
            <a:ext cx="649817" cy="6498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7332" y="2731376"/>
            <a:ext cx="2934315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a. projector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0304" y="2721166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b. speaker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640169" y="706306"/>
            <a:ext cx="7379477" cy="697627"/>
            <a:chOff x="2590800" y="590550"/>
            <a:chExt cx="3850717" cy="523220"/>
          </a:xfrm>
        </p:grpSpPr>
        <p:sp>
          <p:nvSpPr>
            <p:cNvPr id="15" name="Rounded Rectangle 1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02480" y="590550"/>
              <a:ext cx="3739037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Teacher can use the ______.</a:t>
              </a:r>
            </a:p>
          </p:txBody>
        </p:sp>
      </p:grpSp>
      <p:pic>
        <p:nvPicPr>
          <p:cNvPr id="4098" name="Picture 2" descr="Máy Chiếu, Bài Thuyết Trì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920" y="1655324"/>
            <a:ext cx="5843489" cy="430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8FFD505-E67C-F4B5-F612-8165CFB1B34A}"/>
              </a:ext>
            </a:extLst>
          </p:cNvPr>
          <p:cNvSpPr/>
          <p:nvPr/>
        </p:nvSpPr>
        <p:spPr>
          <a:xfrm>
            <a:off x="197842" y="2763981"/>
            <a:ext cx="799686" cy="6155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190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33718" y="787401"/>
            <a:ext cx="9691500" cy="697627"/>
            <a:chOff x="2590800" y="590550"/>
            <a:chExt cx="4033824" cy="52322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02480" y="590550"/>
              <a:ext cx="3922144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He can _____ videos on his computer.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2000" y="2732999"/>
            <a:ext cx="225154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a. take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4306" y="2710967"/>
            <a:ext cx="2515057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b. make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pic>
        <p:nvPicPr>
          <p:cNvPr id="5122" name="Picture 2" descr="How to Record the Screen on Your Windows PC or Mac | PCMa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1634051"/>
            <a:ext cx="6316093" cy="42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0A18539-37D9-A877-7AD4-C57810C3F847}"/>
              </a:ext>
            </a:extLst>
          </p:cNvPr>
          <p:cNvSpPr/>
          <p:nvPr/>
        </p:nvSpPr>
        <p:spPr>
          <a:xfrm>
            <a:off x="9726297" y="2763981"/>
            <a:ext cx="798921" cy="6155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538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E141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787" y="2982627"/>
            <a:ext cx="2575859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a. phone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39085" y="2982627"/>
            <a:ext cx="2674063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Comic Sans MS" pitchFamily="66" charset="0"/>
              </a:rPr>
              <a:t>b. computer</a:t>
            </a:r>
            <a:endParaRPr lang="en-US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18897" y="706306"/>
            <a:ext cx="8600752" cy="697627"/>
            <a:chOff x="2590800" y="590550"/>
            <a:chExt cx="3850718" cy="523220"/>
          </a:xfrm>
        </p:grpSpPr>
        <p:sp>
          <p:nvSpPr>
            <p:cNvPr id="15" name="Rounded Rectangle 1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01375" y="590550"/>
              <a:ext cx="3540143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Anna always makes _____ calls.</a:t>
              </a:r>
            </a:p>
          </p:txBody>
        </p:sp>
      </p:grpSp>
      <p:pic>
        <p:nvPicPr>
          <p:cNvPr id="13" name="Picture 2" descr="Ảnh miễn phí của Di độ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530" y="1648488"/>
            <a:ext cx="5822555" cy="442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1DD4BDE-1A89-0052-8608-FF283A486727}"/>
              </a:ext>
            </a:extLst>
          </p:cNvPr>
          <p:cNvSpPr/>
          <p:nvPr/>
        </p:nvSpPr>
        <p:spPr>
          <a:xfrm>
            <a:off x="758950" y="2982192"/>
            <a:ext cx="701512" cy="6155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7138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24EC7-5D40-4C9B-FB4E-52925D14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570E6-DAF6-069F-4CA4-0DF4D60A3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0" y="800100"/>
            <a:ext cx="11897032" cy="61260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F6B409-95EF-A453-ED9B-0E3AA8901A7F}"/>
              </a:ext>
            </a:extLst>
          </p:cNvPr>
          <p:cNvSpPr/>
          <p:nvPr/>
        </p:nvSpPr>
        <p:spPr>
          <a:xfrm>
            <a:off x="944097" y="26704"/>
            <a:ext cx="19287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9. Say it</a:t>
            </a:r>
          </a:p>
        </p:txBody>
      </p:sp>
    </p:spTree>
    <p:extLst>
      <p:ext uri="{BB962C8B-B14F-4D97-AF65-F5344CB8AC3E}">
        <p14:creationId xmlns:p14="http://schemas.microsoft.com/office/powerpoint/2010/main" val="1002562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C5E84B-E3C0-1FA1-5F65-4864EB39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877B63-307A-F392-FFE7-5A6CF86E0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99604"/>
            <a:ext cx="5288973" cy="5581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EE5884-7D6F-041C-0C9C-DA151C6BF61F}"/>
              </a:ext>
            </a:extLst>
          </p:cNvPr>
          <p:cNvSpPr txBox="1"/>
          <p:nvPr/>
        </p:nvSpPr>
        <p:spPr>
          <a:xfrm>
            <a:off x="6296891" y="2057400"/>
            <a:ext cx="5320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He can 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ake video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 on the computer.</a:t>
            </a:r>
          </a:p>
        </p:txBody>
      </p:sp>
    </p:spTree>
    <p:extLst>
      <p:ext uri="{BB962C8B-B14F-4D97-AF65-F5344CB8AC3E}">
        <p14:creationId xmlns:p14="http://schemas.microsoft.com/office/powerpoint/2010/main" val="16149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24CB6C-F9CC-A5D1-7113-7D72713D9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7E1D91-A6C0-3180-14AC-CBC49929F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8B635-9E5E-A1BE-4C4D-912F26275916}"/>
              </a:ext>
            </a:extLst>
          </p:cNvPr>
          <p:cNvSpPr txBox="1"/>
          <p:nvPr/>
        </p:nvSpPr>
        <p:spPr>
          <a:xfrm>
            <a:off x="6296891" y="2057400"/>
            <a:ext cx="5320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Lizzie sometime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 u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es her tablet at school.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C236CE-3A2C-ED88-8014-68AC6D13E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9" y="0"/>
            <a:ext cx="5861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6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83BA41-D9FE-AC40-822D-E01D87CC5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9849D8-1DEF-2051-045E-D1542128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F3D56-9B16-37EA-E9B8-1105D5DF1EBD}"/>
              </a:ext>
            </a:extLst>
          </p:cNvPr>
          <p:cNvSpPr txBox="1"/>
          <p:nvPr/>
        </p:nvSpPr>
        <p:spPr>
          <a:xfrm>
            <a:off x="6296891" y="2057400"/>
            <a:ext cx="5320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ary alway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 take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 photo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 with her s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/>
              <a:t>artphone.</a:t>
            </a:r>
          </a:p>
        </p:txBody>
      </p:sp>
      <p:pic>
        <p:nvPicPr>
          <p:cNvPr id="7" name="Picture 2" descr="Ảnh miễn phí của Đàn bà">
            <a:extLst>
              <a:ext uri="{FF2B5EF4-FFF2-40B4-BE49-F238E27FC236}">
                <a16:creationId xmlns:a16="http://schemas.microsoft.com/office/drawing/2014/main" id="{F67030B2-17C8-BC4F-866E-4E5308CA3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541745"/>
            <a:ext cx="5600700" cy="50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79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F698D-DAD8-7361-DF17-91E1573AB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DCC28-B8DD-7946-C18B-F2756966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D91BD7-87C8-9212-0EF0-FC1297B84A93}"/>
              </a:ext>
            </a:extLst>
          </p:cNvPr>
          <p:cNvSpPr txBox="1"/>
          <p:nvPr/>
        </p:nvSpPr>
        <p:spPr>
          <a:xfrm>
            <a:off x="6296891" y="2057400"/>
            <a:ext cx="5320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Teachers and students can u</a:t>
            </a:r>
            <a:r>
              <a:rPr lang="en-US" sz="3200" dirty="0">
                <a:solidFill>
                  <a:srgbClr val="FF0000"/>
                </a:solidFill>
              </a:rPr>
              <a:t>s</a:t>
            </a:r>
            <a:r>
              <a:rPr lang="en-US" sz="3200" dirty="0"/>
              <a:t>e the computer lab.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68FA96-7643-0DFB-5A13-981188374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4" y="319087"/>
            <a:ext cx="5621481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>
          <a:extLst>
            <a:ext uri="{FF2B5EF4-FFF2-40B4-BE49-F238E27FC236}">
              <a16:creationId xmlns:a16="http://schemas.microsoft.com/office/drawing/2014/main" id="{49739A69-AE0B-E08F-421E-0ABF3448C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>
            <a:extLst>
              <a:ext uri="{FF2B5EF4-FFF2-40B4-BE49-F238E27FC236}">
                <a16:creationId xmlns:a16="http://schemas.microsoft.com/office/drawing/2014/main" id="{77745A4E-58F0-601C-1244-E564D5748826}"/>
              </a:ext>
            </a:extLst>
          </p:cNvPr>
          <p:cNvGrpSpPr/>
          <p:nvPr/>
        </p:nvGrpSpPr>
        <p:grpSpPr>
          <a:xfrm>
            <a:off x="-11021" y="2316933"/>
            <a:ext cx="12210897" cy="4626359"/>
            <a:chOff x="2" y="1703287"/>
            <a:chExt cx="9158173" cy="3469769"/>
          </a:xfrm>
        </p:grpSpPr>
        <p:sp>
          <p:nvSpPr>
            <p:cNvPr id="338" name="Google Shape;338;p24">
              <a:extLst>
                <a:ext uri="{FF2B5EF4-FFF2-40B4-BE49-F238E27FC236}">
                  <a16:creationId xmlns:a16="http://schemas.microsoft.com/office/drawing/2014/main" id="{2471BA94-9974-2D2A-13D2-3B59D8F3E837}"/>
                </a:ext>
              </a:extLst>
            </p:cNvPr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>
              <a:extLst>
                <a:ext uri="{FF2B5EF4-FFF2-40B4-BE49-F238E27FC236}">
                  <a16:creationId xmlns:a16="http://schemas.microsoft.com/office/drawing/2014/main" id="{545B4BE6-0F15-0098-DE9C-D05A8301556F}"/>
                </a:ext>
              </a:extLst>
            </p:cNvPr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>
              <a:extLst>
                <a:ext uri="{FF2B5EF4-FFF2-40B4-BE49-F238E27FC236}">
                  <a16:creationId xmlns:a16="http://schemas.microsoft.com/office/drawing/2014/main" id="{6795789A-B02F-B39B-B0BF-F3C32F0D94BC}"/>
                </a:ext>
              </a:extLst>
            </p:cNvPr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>
              <a:extLst>
                <a:ext uri="{FF2B5EF4-FFF2-40B4-BE49-F238E27FC236}">
                  <a16:creationId xmlns:a16="http://schemas.microsoft.com/office/drawing/2014/main" id="{38E66CF7-D965-E09B-2040-4C7703D60F0C}"/>
                </a:ext>
              </a:extLst>
            </p:cNvPr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>
              <a:extLst>
                <a:ext uri="{FF2B5EF4-FFF2-40B4-BE49-F238E27FC236}">
                  <a16:creationId xmlns:a16="http://schemas.microsoft.com/office/drawing/2014/main" id="{1D6A569B-1FAF-4013-D913-310FEB23C0A8}"/>
                </a:ext>
              </a:extLst>
            </p:cNvPr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>
              <a:extLst>
                <a:ext uri="{FF2B5EF4-FFF2-40B4-BE49-F238E27FC236}">
                  <a16:creationId xmlns:a16="http://schemas.microsoft.com/office/drawing/2014/main" id="{E8D4830E-C07E-FF7B-326E-D197ADD37645}"/>
                </a:ext>
              </a:extLst>
            </p:cNvPr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>
              <a:extLst>
                <a:ext uri="{FF2B5EF4-FFF2-40B4-BE49-F238E27FC236}">
                  <a16:creationId xmlns:a16="http://schemas.microsoft.com/office/drawing/2014/main" id="{77A2DDC4-92B3-3E2C-1CAC-5CA6DF278E05}"/>
                </a:ext>
              </a:extLst>
            </p:cNvPr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>
              <a:extLst>
                <a:ext uri="{FF2B5EF4-FFF2-40B4-BE49-F238E27FC236}">
                  <a16:creationId xmlns:a16="http://schemas.microsoft.com/office/drawing/2014/main" id="{2C0AD3F6-751A-720C-CD09-95B7194A2E55}"/>
                </a:ext>
              </a:extLst>
            </p:cNvPr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>
              <a:extLst>
                <a:ext uri="{FF2B5EF4-FFF2-40B4-BE49-F238E27FC236}">
                  <a16:creationId xmlns:a16="http://schemas.microsoft.com/office/drawing/2014/main" id="{62770EAF-FEB1-0200-5459-EB12B896DAB2}"/>
                </a:ext>
              </a:extLst>
            </p:cNvPr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>
              <a:extLst>
                <a:ext uri="{FF2B5EF4-FFF2-40B4-BE49-F238E27FC236}">
                  <a16:creationId xmlns:a16="http://schemas.microsoft.com/office/drawing/2014/main" id="{D2492A55-A2E1-A71C-AE56-A0C4F780FA71}"/>
                </a:ext>
              </a:extLst>
            </p:cNvPr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>
              <a:extLst>
                <a:ext uri="{FF2B5EF4-FFF2-40B4-BE49-F238E27FC236}">
                  <a16:creationId xmlns:a16="http://schemas.microsoft.com/office/drawing/2014/main" id="{BA3F7CF2-46C2-BCFE-B67D-02EBB7B81AE0}"/>
                </a:ext>
              </a:extLst>
            </p:cNvPr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>
              <a:extLst>
                <a:ext uri="{FF2B5EF4-FFF2-40B4-BE49-F238E27FC236}">
                  <a16:creationId xmlns:a16="http://schemas.microsoft.com/office/drawing/2014/main" id="{3ECAB7CE-6CDF-6ADD-1EBA-75D9CF062240}"/>
                </a:ext>
              </a:extLst>
            </p:cNvPr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>
              <a:extLst>
                <a:ext uri="{FF2B5EF4-FFF2-40B4-BE49-F238E27FC236}">
                  <a16:creationId xmlns:a16="http://schemas.microsoft.com/office/drawing/2014/main" id="{1363DC4F-95F9-98BB-C513-A577C4D6EE9D}"/>
                </a:ext>
              </a:extLst>
            </p:cNvPr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>
              <a:extLst>
                <a:ext uri="{FF2B5EF4-FFF2-40B4-BE49-F238E27FC236}">
                  <a16:creationId xmlns:a16="http://schemas.microsoft.com/office/drawing/2014/main" id="{B9F1DE60-4C57-4EA8-D266-1FF6D6379CE7}"/>
                </a:ext>
              </a:extLst>
            </p:cNvPr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>
              <a:extLst>
                <a:ext uri="{FF2B5EF4-FFF2-40B4-BE49-F238E27FC236}">
                  <a16:creationId xmlns:a16="http://schemas.microsoft.com/office/drawing/2014/main" id="{1B8B37D0-AED9-EB1C-565A-E3C4AFBDBB77}"/>
                </a:ext>
              </a:extLst>
            </p:cNvPr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>
              <a:extLst>
                <a:ext uri="{FF2B5EF4-FFF2-40B4-BE49-F238E27FC236}">
                  <a16:creationId xmlns:a16="http://schemas.microsoft.com/office/drawing/2014/main" id="{8DBD0068-747D-B053-D45F-F4980DFA7386}"/>
                </a:ext>
              </a:extLst>
            </p:cNvPr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>
              <a:extLst>
                <a:ext uri="{FF2B5EF4-FFF2-40B4-BE49-F238E27FC236}">
                  <a16:creationId xmlns:a16="http://schemas.microsoft.com/office/drawing/2014/main" id="{CA84E5F0-C3DB-26AB-E7E3-D015AC7619F6}"/>
                </a:ext>
              </a:extLst>
            </p:cNvPr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>
              <a:extLst>
                <a:ext uri="{FF2B5EF4-FFF2-40B4-BE49-F238E27FC236}">
                  <a16:creationId xmlns:a16="http://schemas.microsoft.com/office/drawing/2014/main" id="{8470E247-D961-C5D1-004C-83BF713FE850}"/>
                </a:ext>
              </a:extLst>
            </p:cNvPr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>
              <a:extLst>
                <a:ext uri="{FF2B5EF4-FFF2-40B4-BE49-F238E27FC236}">
                  <a16:creationId xmlns:a16="http://schemas.microsoft.com/office/drawing/2014/main" id="{26E1FCAC-B1EB-4EAF-39FB-A41689EE226E}"/>
                </a:ext>
              </a:extLst>
            </p:cNvPr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>
              <a:extLst>
                <a:ext uri="{FF2B5EF4-FFF2-40B4-BE49-F238E27FC236}">
                  <a16:creationId xmlns:a16="http://schemas.microsoft.com/office/drawing/2014/main" id="{FBB59507-6B50-7FFB-18DF-2317D79AE601}"/>
                </a:ext>
              </a:extLst>
            </p:cNvPr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>
              <a:extLst>
                <a:ext uri="{FF2B5EF4-FFF2-40B4-BE49-F238E27FC236}">
                  <a16:creationId xmlns:a16="http://schemas.microsoft.com/office/drawing/2014/main" id="{16F3F2AC-ABDD-A893-2AEA-0776F000012A}"/>
                </a:ext>
              </a:extLst>
            </p:cNvPr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>
              <a:extLst>
                <a:ext uri="{FF2B5EF4-FFF2-40B4-BE49-F238E27FC236}">
                  <a16:creationId xmlns:a16="http://schemas.microsoft.com/office/drawing/2014/main" id="{3A696A7D-3E15-FF46-4364-5F26C5CBB420}"/>
                </a:ext>
              </a:extLst>
            </p:cNvPr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>
              <a:extLst>
                <a:ext uri="{FF2B5EF4-FFF2-40B4-BE49-F238E27FC236}">
                  <a16:creationId xmlns:a16="http://schemas.microsoft.com/office/drawing/2014/main" id="{F8FB65EC-F441-3F5E-392E-97FE8A178F01}"/>
                </a:ext>
              </a:extLst>
            </p:cNvPr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>
              <a:extLst>
                <a:ext uri="{FF2B5EF4-FFF2-40B4-BE49-F238E27FC236}">
                  <a16:creationId xmlns:a16="http://schemas.microsoft.com/office/drawing/2014/main" id="{CC685BBC-B8C4-5CBE-32A4-DB1B93D075DF}"/>
                </a:ext>
              </a:extLst>
            </p:cNvPr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>
              <a:extLst>
                <a:ext uri="{FF2B5EF4-FFF2-40B4-BE49-F238E27FC236}">
                  <a16:creationId xmlns:a16="http://schemas.microsoft.com/office/drawing/2014/main" id="{7A002715-0874-59BE-B859-97CC8D1695E5}"/>
                </a:ext>
              </a:extLst>
            </p:cNvPr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>
              <a:extLst>
                <a:ext uri="{FF2B5EF4-FFF2-40B4-BE49-F238E27FC236}">
                  <a16:creationId xmlns:a16="http://schemas.microsoft.com/office/drawing/2014/main" id="{F263C109-6D64-4AD4-E165-A3BED606E09A}"/>
                </a:ext>
              </a:extLst>
            </p:cNvPr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>
              <a:extLst>
                <a:ext uri="{FF2B5EF4-FFF2-40B4-BE49-F238E27FC236}">
                  <a16:creationId xmlns:a16="http://schemas.microsoft.com/office/drawing/2014/main" id="{94BAC737-2BD8-8404-7AA2-A11BAFADDCD2}"/>
                </a:ext>
              </a:extLst>
            </p:cNvPr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>
              <a:extLst>
                <a:ext uri="{FF2B5EF4-FFF2-40B4-BE49-F238E27FC236}">
                  <a16:creationId xmlns:a16="http://schemas.microsoft.com/office/drawing/2014/main" id="{23ED742E-FE77-1155-BA98-21D9A5309300}"/>
                </a:ext>
              </a:extLst>
            </p:cNvPr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>
              <a:extLst>
                <a:ext uri="{FF2B5EF4-FFF2-40B4-BE49-F238E27FC236}">
                  <a16:creationId xmlns:a16="http://schemas.microsoft.com/office/drawing/2014/main" id="{952389E7-19DA-4E2D-6135-A0069EE7186C}"/>
                </a:ext>
              </a:extLst>
            </p:cNvPr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>
              <a:extLst>
                <a:ext uri="{FF2B5EF4-FFF2-40B4-BE49-F238E27FC236}">
                  <a16:creationId xmlns:a16="http://schemas.microsoft.com/office/drawing/2014/main" id="{C70ABA95-7FC7-0A6B-37DD-395B47CF8F55}"/>
                </a:ext>
              </a:extLst>
            </p:cNvPr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>
              <a:extLst>
                <a:ext uri="{FF2B5EF4-FFF2-40B4-BE49-F238E27FC236}">
                  <a16:creationId xmlns:a16="http://schemas.microsoft.com/office/drawing/2014/main" id="{3D838888-3850-B79B-2683-0245DC4807E4}"/>
                </a:ext>
              </a:extLst>
            </p:cNvPr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>
              <a:extLst>
                <a:ext uri="{FF2B5EF4-FFF2-40B4-BE49-F238E27FC236}">
                  <a16:creationId xmlns:a16="http://schemas.microsoft.com/office/drawing/2014/main" id="{09646A19-CCD4-FA89-E05F-0E38F2FAB67C}"/>
                </a:ext>
              </a:extLst>
            </p:cNvPr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>
              <a:extLst>
                <a:ext uri="{FF2B5EF4-FFF2-40B4-BE49-F238E27FC236}">
                  <a16:creationId xmlns:a16="http://schemas.microsoft.com/office/drawing/2014/main" id="{A65CD657-DE65-29A5-27F8-CEBDDED0ACBF}"/>
                </a:ext>
              </a:extLst>
            </p:cNvPr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>
              <a:extLst>
                <a:ext uri="{FF2B5EF4-FFF2-40B4-BE49-F238E27FC236}">
                  <a16:creationId xmlns:a16="http://schemas.microsoft.com/office/drawing/2014/main" id="{F4C82065-AE6D-3DD0-9FD5-D76093F9632A}"/>
                </a:ext>
              </a:extLst>
            </p:cNvPr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>
              <a:extLst>
                <a:ext uri="{FF2B5EF4-FFF2-40B4-BE49-F238E27FC236}">
                  <a16:creationId xmlns:a16="http://schemas.microsoft.com/office/drawing/2014/main" id="{DEA04175-733B-214C-F37E-A08F662309D5}"/>
                </a:ext>
              </a:extLst>
            </p:cNvPr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>
              <a:extLst>
                <a:ext uri="{FF2B5EF4-FFF2-40B4-BE49-F238E27FC236}">
                  <a16:creationId xmlns:a16="http://schemas.microsoft.com/office/drawing/2014/main" id="{29CC32B5-DB5E-5903-BCC8-B351095DF7AE}"/>
                </a:ext>
              </a:extLst>
            </p:cNvPr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>
              <a:extLst>
                <a:ext uri="{FF2B5EF4-FFF2-40B4-BE49-F238E27FC236}">
                  <a16:creationId xmlns:a16="http://schemas.microsoft.com/office/drawing/2014/main" id="{8414ED01-597C-5FB0-2101-9AD6AF869138}"/>
                </a:ext>
              </a:extLst>
            </p:cNvPr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>
              <a:extLst>
                <a:ext uri="{FF2B5EF4-FFF2-40B4-BE49-F238E27FC236}">
                  <a16:creationId xmlns:a16="http://schemas.microsoft.com/office/drawing/2014/main" id="{9A2AC08A-234E-C9FE-15BD-2DEECC619F7E}"/>
                </a:ext>
              </a:extLst>
            </p:cNvPr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>
              <a:extLst>
                <a:ext uri="{FF2B5EF4-FFF2-40B4-BE49-F238E27FC236}">
                  <a16:creationId xmlns:a16="http://schemas.microsoft.com/office/drawing/2014/main" id="{E252F047-97AF-439E-FF67-9E6EAC983C60}"/>
                </a:ext>
              </a:extLst>
            </p:cNvPr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>
              <a:extLst>
                <a:ext uri="{FF2B5EF4-FFF2-40B4-BE49-F238E27FC236}">
                  <a16:creationId xmlns:a16="http://schemas.microsoft.com/office/drawing/2014/main" id="{1310A772-AA24-6F4B-EC33-31E96DA8BC67}"/>
                </a:ext>
              </a:extLst>
            </p:cNvPr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>
              <a:extLst>
                <a:ext uri="{FF2B5EF4-FFF2-40B4-BE49-F238E27FC236}">
                  <a16:creationId xmlns:a16="http://schemas.microsoft.com/office/drawing/2014/main" id="{9D38677E-D292-30EB-0AFB-114EBFA161E4}"/>
                </a:ext>
              </a:extLst>
            </p:cNvPr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>
              <a:extLst>
                <a:ext uri="{FF2B5EF4-FFF2-40B4-BE49-F238E27FC236}">
                  <a16:creationId xmlns:a16="http://schemas.microsoft.com/office/drawing/2014/main" id="{60962A76-CB8E-97C1-5979-B51E141D1953}"/>
                </a:ext>
              </a:extLst>
            </p:cNvPr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>
              <a:extLst>
                <a:ext uri="{FF2B5EF4-FFF2-40B4-BE49-F238E27FC236}">
                  <a16:creationId xmlns:a16="http://schemas.microsoft.com/office/drawing/2014/main" id="{60FB86CA-A865-108B-E5B1-492DF4B1B8B9}"/>
                </a:ext>
              </a:extLst>
            </p:cNvPr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>
              <a:extLst>
                <a:ext uri="{FF2B5EF4-FFF2-40B4-BE49-F238E27FC236}">
                  <a16:creationId xmlns:a16="http://schemas.microsoft.com/office/drawing/2014/main" id="{94457A1E-D6E8-7342-B209-C3CBDE430E5F}"/>
                </a:ext>
              </a:extLst>
            </p:cNvPr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>
              <a:extLst>
                <a:ext uri="{FF2B5EF4-FFF2-40B4-BE49-F238E27FC236}">
                  <a16:creationId xmlns:a16="http://schemas.microsoft.com/office/drawing/2014/main" id="{B2BBEC61-125F-01DD-FE8C-1720A2CD8D6D}"/>
                </a:ext>
              </a:extLst>
            </p:cNvPr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>
              <a:extLst>
                <a:ext uri="{FF2B5EF4-FFF2-40B4-BE49-F238E27FC236}">
                  <a16:creationId xmlns:a16="http://schemas.microsoft.com/office/drawing/2014/main" id="{24B56193-AA79-9585-DEC5-EE46081C2282}"/>
                </a:ext>
              </a:extLst>
            </p:cNvPr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>
              <a:extLst>
                <a:ext uri="{FF2B5EF4-FFF2-40B4-BE49-F238E27FC236}">
                  <a16:creationId xmlns:a16="http://schemas.microsoft.com/office/drawing/2014/main" id="{700399AD-1B42-DB07-5464-CFF497DBA883}"/>
                </a:ext>
              </a:extLst>
            </p:cNvPr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>
              <a:extLst>
                <a:ext uri="{FF2B5EF4-FFF2-40B4-BE49-F238E27FC236}">
                  <a16:creationId xmlns:a16="http://schemas.microsoft.com/office/drawing/2014/main" id="{264DFEE6-BE0A-7EDF-DEEB-23D7EF095F46}"/>
                </a:ext>
              </a:extLst>
            </p:cNvPr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>
              <a:extLst>
                <a:ext uri="{FF2B5EF4-FFF2-40B4-BE49-F238E27FC236}">
                  <a16:creationId xmlns:a16="http://schemas.microsoft.com/office/drawing/2014/main" id="{E1F7F168-3778-1C1F-6A7C-E58C86A78E93}"/>
                </a:ext>
              </a:extLst>
            </p:cNvPr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>
              <a:extLst>
                <a:ext uri="{FF2B5EF4-FFF2-40B4-BE49-F238E27FC236}">
                  <a16:creationId xmlns:a16="http://schemas.microsoft.com/office/drawing/2014/main" id="{58CBEABD-8692-EBF8-1928-3A1D6D807A22}"/>
                </a:ext>
              </a:extLst>
            </p:cNvPr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>
              <a:extLst>
                <a:ext uri="{FF2B5EF4-FFF2-40B4-BE49-F238E27FC236}">
                  <a16:creationId xmlns:a16="http://schemas.microsoft.com/office/drawing/2014/main" id="{B1667376-A717-69FD-EBDD-CAB2284D1F60}"/>
                </a:ext>
              </a:extLst>
            </p:cNvPr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>
              <a:extLst>
                <a:ext uri="{FF2B5EF4-FFF2-40B4-BE49-F238E27FC236}">
                  <a16:creationId xmlns:a16="http://schemas.microsoft.com/office/drawing/2014/main" id="{E4482725-F931-9C32-6ACE-41D5381A154C}"/>
                </a:ext>
              </a:extLst>
            </p:cNvPr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>
              <a:extLst>
                <a:ext uri="{FF2B5EF4-FFF2-40B4-BE49-F238E27FC236}">
                  <a16:creationId xmlns:a16="http://schemas.microsoft.com/office/drawing/2014/main" id="{7B9FA420-E754-B886-602E-7FF2C41A0B34}"/>
                </a:ext>
              </a:extLst>
            </p:cNvPr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>
              <a:extLst>
                <a:ext uri="{FF2B5EF4-FFF2-40B4-BE49-F238E27FC236}">
                  <a16:creationId xmlns:a16="http://schemas.microsoft.com/office/drawing/2014/main" id="{53D87052-D9C4-E382-EF90-F147FDF9BB43}"/>
                </a:ext>
              </a:extLst>
            </p:cNvPr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>
              <a:extLst>
                <a:ext uri="{FF2B5EF4-FFF2-40B4-BE49-F238E27FC236}">
                  <a16:creationId xmlns:a16="http://schemas.microsoft.com/office/drawing/2014/main" id="{77965476-558F-0CA3-3395-8FB8E186302B}"/>
                </a:ext>
              </a:extLst>
            </p:cNvPr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>
              <a:extLst>
                <a:ext uri="{FF2B5EF4-FFF2-40B4-BE49-F238E27FC236}">
                  <a16:creationId xmlns:a16="http://schemas.microsoft.com/office/drawing/2014/main" id="{253646D4-5C7F-CABF-F9C7-02AB87528A04}"/>
                </a:ext>
              </a:extLst>
            </p:cNvPr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>
              <a:extLst>
                <a:ext uri="{FF2B5EF4-FFF2-40B4-BE49-F238E27FC236}">
                  <a16:creationId xmlns:a16="http://schemas.microsoft.com/office/drawing/2014/main" id="{E9A6891E-1E11-34AB-9947-C9773611210C}"/>
                </a:ext>
              </a:extLst>
            </p:cNvPr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>
              <a:extLst>
                <a:ext uri="{FF2B5EF4-FFF2-40B4-BE49-F238E27FC236}">
                  <a16:creationId xmlns:a16="http://schemas.microsoft.com/office/drawing/2014/main" id="{37ADEA3B-4230-27CC-D247-234828D58485}"/>
                </a:ext>
              </a:extLst>
            </p:cNvPr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>
              <a:extLst>
                <a:ext uri="{FF2B5EF4-FFF2-40B4-BE49-F238E27FC236}">
                  <a16:creationId xmlns:a16="http://schemas.microsoft.com/office/drawing/2014/main" id="{F47597B4-B711-3E8E-7631-173B722A9020}"/>
                </a:ext>
              </a:extLst>
            </p:cNvPr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>
              <a:extLst>
                <a:ext uri="{FF2B5EF4-FFF2-40B4-BE49-F238E27FC236}">
                  <a16:creationId xmlns:a16="http://schemas.microsoft.com/office/drawing/2014/main" id="{D33A023A-0BD3-64CB-A2F5-F2F63B1920BA}"/>
                </a:ext>
              </a:extLst>
            </p:cNvPr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>
              <a:extLst>
                <a:ext uri="{FF2B5EF4-FFF2-40B4-BE49-F238E27FC236}">
                  <a16:creationId xmlns:a16="http://schemas.microsoft.com/office/drawing/2014/main" id="{1158125B-5072-540E-1FFD-A7F667AEF8B1}"/>
                </a:ext>
              </a:extLst>
            </p:cNvPr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>
              <a:extLst>
                <a:ext uri="{FF2B5EF4-FFF2-40B4-BE49-F238E27FC236}">
                  <a16:creationId xmlns:a16="http://schemas.microsoft.com/office/drawing/2014/main" id="{5944114F-39BF-518D-59DA-58A478E771B6}"/>
                </a:ext>
              </a:extLst>
            </p:cNvPr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>
              <a:extLst>
                <a:ext uri="{FF2B5EF4-FFF2-40B4-BE49-F238E27FC236}">
                  <a16:creationId xmlns:a16="http://schemas.microsoft.com/office/drawing/2014/main" id="{26CD6AEC-A68F-D27D-EA2F-C0BA0452E729}"/>
                </a:ext>
              </a:extLst>
            </p:cNvPr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>
              <a:extLst>
                <a:ext uri="{FF2B5EF4-FFF2-40B4-BE49-F238E27FC236}">
                  <a16:creationId xmlns:a16="http://schemas.microsoft.com/office/drawing/2014/main" id="{DCBF9B0B-030F-BF77-907A-100DCB0B6CD7}"/>
                </a:ext>
              </a:extLst>
            </p:cNvPr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>
              <a:extLst>
                <a:ext uri="{FF2B5EF4-FFF2-40B4-BE49-F238E27FC236}">
                  <a16:creationId xmlns:a16="http://schemas.microsoft.com/office/drawing/2014/main" id="{449EC9F9-B128-C7DE-5A6E-BAA004311D7A}"/>
                </a:ext>
              </a:extLst>
            </p:cNvPr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>
              <a:extLst>
                <a:ext uri="{FF2B5EF4-FFF2-40B4-BE49-F238E27FC236}">
                  <a16:creationId xmlns:a16="http://schemas.microsoft.com/office/drawing/2014/main" id="{BAE5028E-29A5-3B0E-D5AF-8DE5ACA6BDEA}"/>
                </a:ext>
              </a:extLst>
            </p:cNvPr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>
              <a:extLst>
                <a:ext uri="{FF2B5EF4-FFF2-40B4-BE49-F238E27FC236}">
                  <a16:creationId xmlns:a16="http://schemas.microsoft.com/office/drawing/2014/main" id="{D821E402-214A-9B65-D382-8A2FD81EEF54}"/>
                </a:ext>
              </a:extLst>
            </p:cNvPr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>
              <a:extLst>
                <a:ext uri="{FF2B5EF4-FFF2-40B4-BE49-F238E27FC236}">
                  <a16:creationId xmlns:a16="http://schemas.microsoft.com/office/drawing/2014/main" id="{C047B6AF-0373-2140-D2FA-CC5A0F72B8C2}"/>
                </a:ext>
              </a:extLst>
            </p:cNvPr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>
              <a:extLst>
                <a:ext uri="{FF2B5EF4-FFF2-40B4-BE49-F238E27FC236}">
                  <a16:creationId xmlns:a16="http://schemas.microsoft.com/office/drawing/2014/main" id="{A57154F5-C877-4D87-776D-EA81B254F7DE}"/>
                </a:ext>
              </a:extLst>
            </p:cNvPr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>
                <a:extLst>
                  <a:ext uri="{FF2B5EF4-FFF2-40B4-BE49-F238E27FC236}">
                    <a16:creationId xmlns:a16="http://schemas.microsoft.com/office/drawing/2014/main" id="{C7F60935-BA9C-D7CE-E36C-C90D6A61FD9B}"/>
                  </a:ext>
                </a:extLst>
              </p:cNvPr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>
                <a:extLst>
                  <a:ext uri="{FF2B5EF4-FFF2-40B4-BE49-F238E27FC236}">
                    <a16:creationId xmlns:a16="http://schemas.microsoft.com/office/drawing/2014/main" id="{51A122B3-8A71-AC0E-7018-FFD5D423BD05}"/>
                  </a:ext>
                </a:extLst>
              </p:cNvPr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>
                <a:extLst>
                  <a:ext uri="{FF2B5EF4-FFF2-40B4-BE49-F238E27FC236}">
                    <a16:creationId xmlns:a16="http://schemas.microsoft.com/office/drawing/2014/main" id="{8605DA75-BA4B-E1AF-B46F-777BED52DF65}"/>
                  </a:ext>
                </a:extLst>
              </p:cNvPr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>
                <a:extLst>
                  <a:ext uri="{FF2B5EF4-FFF2-40B4-BE49-F238E27FC236}">
                    <a16:creationId xmlns:a16="http://schemas.microsoft.com/office/drawing/2014/main" id="{73D3D0D4-A520-CB54-DD9D-922FC831E6F6}"/>
                  </a:ext>
                </a:extLst>
              </p:cNvPr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>
                <a:extLst>
                  <a:ext uri="{FF2B5EF4-FFF2-40B4-BE49-F238E27FC236}">
                    <a16:creationId xmlns:a16="http://schemas.microsoft.com/office/drawing/2014/main" id="{06B8C8DB-583C-0908-6E8F-43DC031F5105}"/>
                  </a:ext>
                </a:extLst>
              </p:cNvPr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>
                <a:extLst>
                  <a:ext uri="{FF2B5EF4-FFF2-40B4-BE49-F238E27FC236}">
                    <a16:creationId xmlns:a16="http://schemas.microsoft.com/office/drawing/2014/main" id="{E92A904D-AD65-AECD-829D-D63D47290FE2}"/>
                  </a:ext>
                </a:extLst>
              </p:cNvPr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>
              <a:extLst>
                <a:ext uri="{FF2B5EF4-FFF2-40B4-BE49-F238E27FC236}">
                  <a16:creationId xmlns:a16="http://schemas.microsoft.com/office/drawing/2014/main" id="{18584D8E-C04D-8312-6B21-3E82F8A51816}"/>
                </a:ext>
              </a:extLst>
            </p:cNvPr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>
              <a:extLst>
                <a:ext uri="{FF2B5EF4-FFF2-40B4-BE49-F238E27FC236}">
                  <a16:creationId xmlns:a16="http://schemas.microsoft.com/office/drawing/2014/main" id="{B2E3644F-0957-9121-D73E-83B19991019E}"/>
                </a:ext>
              </a:extLst>
            </p:cNvPr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>
              <a:extLst>
                <a:ext uri="{FF2B5EF4-FFF2-40B4-BE49-F238E27FC236}">
                  <a16:creationId xmlns:a16="http://schemas.microsoft.com/office/drawing/2014/main" id="{98B4253D-A509-B102-9471-1BA1DF9923A9}"/>
                </a:ext>
              </a:extLst>
            </p:cNvPr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>
              <a:extLst>
                <a:ext uri="{FF2B5EF4-FFF2-40B4-BE49-F238E27FC236}">
                  <a16:creationId xmlns:a16="http://schemas.microsoft.com/office/drawing/2014/main" id="{F5C2AA94-5D1A-DCE2-CB44-FD1103012D12}"/>
                </a:ext>
              </a:extLst>
            </p:cNvPr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>
              <a:extLst>
                <a:ext uri="{FF2B5EF4-FFF2-40B4-BE49-F238E27FC236}">
                  <a16:creationId xmlns:a16="http://schemas.microsoft.com/office/drawing/2014/main" id="{118FE30D-768B-E03D-3E5A-F0A3A76BD64C}"/>
                </a:ext>
              </a:extLst>
            </p:cNvPr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>
              <a:extLst>
                <a:ext uri="{FF2B5EF4-FFF2-40B4-BE49-F238E27FC236}">
                  <a16:creationId xmlns:a16="http://schemas.microsoft.com/office/drawing/2014/main" id="{04B7D453-89AE-A1A2-1DCC-3070B6860BD2}"/>
                </a:ext>
              </a:extLst>
            </p:cNvPr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>
              <a:extLst>
                <a:ext uri="{FF2B5EF4-FFF2-40B4-BE49-F238E27FC236}">
                  <a16:creationId xmlns:a16="http://schemas.microsoft.com/office/drawing/2014/main" id="{570C1508-73AA-2411-6654-4E497D31CA25}"/>
                </a:ext>
              </a:extLst>
            </p:cNvPr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>
              <a:extLst>
                <a:ext uri="{FF2B5EF4-FFF2-40B4-BE49-F238E27FC236}">
                  <a16:creationId xmlns:a16="http://schemas.microsoft.com/office/drawing/2014/main" id="{489074E9-A697-D569-A83B-06AB599537F5}"/>
                </a:ext>
              </a:extLst>
            </p:cNvPr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>
              <a:extLst>
                <a:ext uri="{FF2B5EF4-FFF2-40B4-BE49-F238E27FC236}">
                  <a16:creationId xmlns:a16="http://schemas.microsoft.com/office/drawing/2014/main" id="{DEC8B6A6-1456-D45E-F6DB-997E37F56F30}"/>
                </a:ext>
              </a:extLst>
            </p:cNvPr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>
              <a:extLst>
                <a:ext uri="{FF2B5EF4-FFF2-40B4-BE49-F238E27FC236}">
                  <a16:creationId xmlns:a16="http://schemas.microsoft.com/office/drawing/2014/main" id="{C149B495-8DCC-E90C-5EA5-90A4FE12897D}"/>
                </a:ext>
              </a:extLst>
            </p:cNvPr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>
              <a:extLst>
                <a:ext uri="{FF2B5EF4-FFF2-40B4-BE49-F238E27FC236}">
                  <a16:creationId xmlns:a16="http://schemas.microsoft.com/office/drawing/2014/main" id="{A339227F-829B-2F86-B4E8-9870A6E2431F}"/>
                </a:ext>
              </a:extLst>
            </p:cNvPr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>
              <a:extLst>
                <a:ext uri="{FF2B5EF4-FFF2-40B4-BE49-F238E27FC236}">
                  <a16:creationId xmlns:a16="http://schemas.microsoft.com/office/drawing/2014/main" id="{250709C9-AFA8-4936-7E83-F1F206B162D7}"/>
                </a:ext>
              </a:extLst>
            </p:cNvPr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>
              <a:extLst>
                <a:ext uri="{FF2B5EF4-FFF2-40B4-BE49-F238E27FC236}">
                  <a16:creationId xmlns:a16="http://schemas.microsoft.com/office/drawing/2014/main" id="{397F00BE-B1BA-7E96-0A9B-B79ACA83805B}"/>
                </a:ext>
              </a:extLst>
            </p:cNvPr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>
              <a:extLst>
                <a:ext uri="{FF2B5EF4-FFF2-40B4-BE49-F238E27FC236}">
                  <a16:creationId xmlns:a16="http://schemas.microsoft.com/office/drawing/2014/main" id="{A4520D59-508A-F64A-17B8-52A99609E3D0}"/>
                </a:ext>
              </a:extLst>
            </p:cNvPr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>
              <a:extLst>
                <a:ext uri="{FF2B5EF4-FFF2-40B4-BE49-F238E27FC236}">
                  <a16:creationId xmlns:a16="http://schemas.microsoft.com/office/drawing/2014/main" id="{A744E8C8-1832-27B3-BFB6-4B8F1DDBB5E3}"/>
                </a:ext>
              </a:extLst>
            </p:cNvPr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>
              <a:extLst>
                <a:ext uri="{FF2B5EF4-FFF2-40B4-BE49-F238E27FC236}">
                  <a16:creationId xmlns:a16="http://schemas.microsoft.com/office/drawing/2014/main" id="{761C8CFE-3066-48B1-4CA1-21B70E5BCF04}"/>
                </a:ext>
              </a:extLst>
            </p:cNvPr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>
              <a:extLst>
                <a:ext uri="{FF2B5EF4-FFF2-40B4-BE49-F238E27FC236}">
                  <a16:creationId xmlns:a16="http://schemas.microsoft.com/office/drawing/2014/main" id="{3D068AB3-A283-DA1E-655A-A598A3EE78EE}"/>
                </a:ext>
              </a:extLst>
            </p:cNvPr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>
              <a:extLst>
                <a:ext uri="{FF2B5EF4-FFF2-40B4-BE49-F238E27FC236}">
                  <a16:creationId xmlns:a16="http://schemas.microsoft.com/office/drawing/2014/main" id="{3059B643-4F24-284F-4E42-673869B780C2}"/>
                </a:ext>
              </a:extLst>
            </p:cNvPr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>
              <a:extLst>
                <a:ext uri="{FF2B5EF4-FFF2-40B4-BE49-F238E27FC236}">
                  <a16:creationId xmlns:a16="http://schemas.microsoft.com/office/drawing/2014/main" id="{93D76FA2-2F69-9796-66DD-7C6D1991778F}"/>
                </a:ext>
              </a:extLst>
            </p:cNvPr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>
              <a:extLst>
                <a:ext uri="{FF2B5EF4-FFF2-40B4-BE49-F238E27FC236}">
                  <a16:creationId xmlns:a16="http://schemas.microsoft.com/office/drawing/2014/main" id="{DA373B26-8461-7DB5-B6E4-3375D55A845C}"/>
                </a:ext>
              </a:extLst>
            </p:cNvPr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>
              <a:extLst>
                <a:ext uri="{FF2B5EF4-FFF2-40B4-BE49-F238E27FC236}">
                  <a16:creationId xmlns:a16="http://schemas.microsoft.com/office/drawing/2014/main" id="{6CB86918-D709-9ECB-69A8-35B413E58347}"/>
                </a:ext>
              </a:extLst>
            </p:cNvPr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>
              <a:extLst>
                <a:ext uri="{FF2B5EF4-FFF2-40B4-BE49-F238E27FC236}">
                  <a16:creationId xmlns:a16="http://schemas.microsoft.com/office/drawing/2014/main" id="{89AA4C2A-CE71-DF70-66BD-9EDA0657646B}"/>
                </a:ext>
              </a:extLst>
            </p:cNvPr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>
              <a:extLst>
                <a:ext uri="{FF2B5EF4-FFF2-40B4-BE49-F238E27FC236}">
                  <a16:creationId xmlns:a16="http://schemas.microsoft.com/office/drawing/2014/main" id="{ED18D4C1-DEE7-9CE0-E3E2-49A530C5147E}"/>
                </a:ext>
              </a:extLst>
            </p:cNvPr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>
              <a:extLst>
                <a:ext uri="{FF2B5EF4-FFF2-40B4-BE49-F238E27FC236}">
                  <a16:creationId xmlns:a16="http://schemas.microsoft.com/office/drawing/2014/main" id="{D05BD590-6C6F-72E5-8D7C-590BE922FE94}"/>
                </a:ext>
              </a:extLst>
            </p:cNvPr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>
              <a:extLst>
                <a:ext uri="{FF2B5EF4-FFF2-40B4-BE49-F238E27FC236}">
                  <a16:creationId xmlns:a16="http://schemas.microsoft.com/office/drawing/2014/main" id="{B0450520-E263-5742-55FA-0E24B684BBCF}"/>
                </a:ext>
              </a:extLst>
            </p:cNvPr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>
              <a:extLst>
                <a:ext uri="{FF2B5EF4-FFF2-40B4-BE49-F238E27FC236}">
                  <a16:creationId xmlns:a16="http://schemas.microsoft.com/office/drawing/2014/main" id="{9AAEFD01-6D2D-EB09-84DF-D34ADC95829C}"/>
                </a:ext>
              </a:extLst>
            </p:cNvPr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>
              <a:extLst>
                <a:ext uri="{FF2B5EF4-FFF2-40B4-BE49-F238E27FC236}">
                  <a16:creationId xmlns:a16="http://schemas.microsoft.com/office/drawing/2014/main" id="{2B388A19-8E47-0022-96C3-05ADCC78D53F}"/>
                </a:ext>
              </a:extLst>
            </p:cNvPr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>
              <a:extLst>
                <a:ext uri="{FF2B5EF4-FFF2-40B4-BE49-F238E27FC236}">
                  <a16:creationId xmlns:a16="http://schemas.microsoft.com/office/drawing/2014/main" id="{9A8E5D59-801A-70C3-AB8F-8AF26B84FD07}"/>
                </a:ext>
              </a:extLst>
            </p:cNvPr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>
              <a:extLst>
                <a:ext uri="{FF2B5EF4-FFF2-40B4-BE49-F238E27FC236}">
                  <a16:creationId xmlns:a16="http://schemas.microsoft.com/office/drawing/2014/main" id="{70B7B60D-0FD6-4A41-88C0-E74135DB5017}"/>
                </a:ext>
              </a:extLst>
            </p:cNvPr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>
              <a:extLst>
                <a:ext uri="{FF2B5EF4-FFF2-40B4-BE49-F238E27FC236}">
                  <a16:creationId xmlns:a16="http://schemas.microsoft.com/office/drawing/2014/main" id="{94AECDE0-A49E-BE23-23E5-826C87C43B8E}"/>
                </a:ext>
              </a:extLst>
            </p:cNvPr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>
              <a:extLst>
                <a:ext uri="{FF2B5EF4-FFF2-40B4-BE49-F238E27FC236}">
                  <a16:creationId xmlns:a16="http://schemas.microsoft.com/office/drawing/2014/main" id="{5B4778FD-FC6F-0A2A-206C-C901E11C0E29}"/>
                </a:ext>
              </a:extLst>
            </p:cNvPr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>
              <a:extLst>
                <a:ext uri="{FF2B5EF4-FFF2-40B4-BE49-F238E27FC236}">
                  <a16:creationId xmlns:a16="http://schemas.microsoft.com/office/drawing/2014/main" id="{1BC7D5A4-EB7B-E660-68B9-8D0A72E49EB6}"/>
                </a:ext>
              </a:extLst>
            </p:cNvPr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>
              <a:extLst>
                <a:ext uri="{FF2B5EF4-FFF2-40B4-BE49-F238E27FC236}">
                  <a16:creationId xmlns:a16="http://schemas.microsoft.com/office/drawing/2014/main" id="{B903E455-C392-8469-1B2F-2F1ED7055BDE}"/>
                </a:ext>
              </a:extLst>
            </p:cNvPr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>
              <a:extLst>
                <a:ext uri="{FF2B5EF4-FFF2-40B4-BE49-F238E27FC236}">
                  <a16:creationId xmlns:a16="http://schemas.microsoft.com/office/drawing/2014/main" id="{FD0B4925-E62F-9FE4-0437-CF94B1DFAE06}"/>
                </a:ext>
              </a:extLst>
            </p:cNvPr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>
              <a:extLst>
                <a:ext uri="{FF2B5EF4-FFF2-40B4-BE49-F238E27FC236}">
                  <a16:creationId xmlns:a16="http://schemas.microsoft.com/office/drawing/2014/main" id="{5A7D2AD9-40D9-0E13-57D9-43F6C44700BB}"/>
                </a:ext>
              </a:extLst>
            </p:cNvPr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>
              <a:extLst>
                <a:ext uri="{FF2B5EF4-FFF2-40B4-BE49-F238E27FC236}">
                  <a16:creationId xmlns:a16="http://schemas.microsoft.com/office/drawing/2014/main" id="{4286424F-D455-F6DB-3B44-D2AF17F33D0A}"/>
                </a:ext>
              </a:extLst>
            </p:cNvPr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>
              <a:extLst>
                <a:ext uri="{FF2B5EF4-FFF2-40B4-BE49-F238E27FC236}">
                  <a16:creationId xmlns:a16="http://schemas.microsoft.com/office/drawing/2014/main" id="{158DC225-3F46-A968-D760-D308E5EE59B3}"/>
                </a:ext>
              </a:extLst>
            </p:cNvPr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>
              <a:extLst>
                <a:ext uri="{FF2B5EF4-FFF2-40B4-BE49-F238E27FC236}">
                  <a16:creationId xmlns:a16="http://schemas.microsoft.com/office/drawing/2014/main" id="{ABB237F2-63B8-6547-AEEA-E5523B2839C6}"/>
                </a:ext>
              </a:extLst>
            </p:cNvPr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>
              <a:extLst>
                <a:ext uri="{FF2B5EF4-FFF2-40B4-BE49-F238E27FC236}">
                  <a16:creationId xmlns:a16="http://schemas.microsoft.com/office/drawing/2014/main" id="{B9B183E0-F751-3E77-8A8E-5F0E6135B8AE}"/>
                </a:ext>
              </a:extLst>
            </p:cNvPr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>
              <a:extLst>
                <a:ext uri="{FF2B5EF4-FFF2-40B4-BE49-F238E27FC236}">
                  <a16:creationId xmlns:a16="http://schemas.microsoft.com/office/drawing/2014/main" id="{66D39E47-F1EF-5E1B-AE11-D5EAA784CA3F}"/>
                </a:ext>
              </a:extLst>
            </p:cNvPr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>
              <a:extLst>
                <a:ext uri="{FF2B5EF4-FFF2-40B4-BE49-F238E27FC236}">
                  <a16:creationId xmlns:a16="http://schemas.microsoft.com/office/drawing/2014/main" id="{CBF8FB42-F8C1-D86F-0F05-B9C628C87CC9}"/>
                </a:ext>
              </a:extLst>
            </p:cNvPr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>
              <a:extLst>
                <a:ext uri="{FF2B5EF4-FFF2-40B4-BE49-F238E27FC236}">
                  <a16:creationId xmlns:a16="http://schemas.microsoft.com/office/drawing/2014/main" id="{A020D120-C68C-678C-40A6-E2ED9CF5E31D}"/>
                </a:ext>
              </a:extLst>
            </p:cNvPr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>
              <a:extLst>
                <a:ext uri="{FF2B5EF4-FFF2-40B4-BE49-F238E27FC236}">
                  <a16:creationId xmlns:a16="http://schemas.microsoft.com/office/drawing/2014/main" id="{AEA53132-A494-AA8A-8CA3-EF6ACE264A19}"/>
                </a:ext>
              </a:extLst>
            </p:cNvPr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>
              <a:extLst>
                <a:ext uri="{FF2B5EF4-FFF2-40B4-BE49-F238E27FC236}">
                  <a16:creationId xmlns:a16="http://schemas.microsoft.com/office/drawing/2014/main" id="{4659A32F-B905-A9D3-DD81-D9DD474F84BC}"/>
                </a:ext>
              </a:extLst>
            </p:cNvPr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>
              <a:extLst>
                <a:ext uri="{FF2B5EF4-FFF2-40B4-BE49-F238E27FC236}">
                  <a16:creationId xmlns:a16="http://schemas.microsoft.com/office/drawing/2014/main" id="{764FB536-2603-44C0-4E8F-09E5B87DE82E}"/>
                </a:ext>
              </a:extLst>
            </p:cNvPr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>
              <a:extLst>
                <a:ext uri="{FF2B5EF4-FFF2-40B4-BE49-F238E27FC236}">
                  <a16:creationId xmlns:a16="http://schemas.microsoft.com/office/drawing/2014/main" id="{45013AAD-D779-0840-1639-72B69147A465}"/>
                </a:ext>
              </a:extLst>
            </p:cNvPr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>
              <a:extLst>
                <a:ext uri="{FF2B5EF4-FFF2-40B4-BE49-F238E27FC236}">
                  <a16:creationId xmlns:a16="http://schemas.microsoft.com/office/drawing/2014/main" id="{0FD67B51-955C-1798-0B0E-7D673350B924}"/>
                </a:ext>
              </a:extLst>
            </p:cNvPr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>
              <a:extLst>
                <a:ext uri="{FF2B5EF4-FFF2-40B4-BE49-F238E27FC236}">
                  <a16:creationId xmlns:a16="http://schemas.microsoft.com/office/drawing/2014/main" id="{401778E9-D3F5-4863-3BC8-2E741A3D136C}"/>
                </a:ext>
              </a:extLst>
            </p:cNvPr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>
              <a:extLst>
                <a:ext uri="{FF2B5EF4-FFF2-40B4-BE49-F238E27FC236}">
                  <a16:creationId xmlns:a16="http://schemas.microsoft.com/office/drawing/2014/main" id="{314291D5-8B66-52BE-97C7-4DE04AB39911}"/>
                </a:ext>
              </a:extLst>
            </p:cNvPr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>
              <a:extLst>
                <a:ext uri="{FF2B5EF4-FFF2-40B4-BE49-F238E27FC236}">
                  <a16:creationId xmlns:a16="http://schemas.microsoft.com/office/drawing/2014/main" id="{A21753AA-43BD-2A3C-4381-4EEB0CF596EE}"/>
                </a:ext>
              </a:extLst>
            </p:cNvPr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>
              <a:extLst>
                <a:ext uri="{FF2B5EF4-FFF2-40B4-BE49-F238E27FC236}">
                  <a16:creationId xmlns:a16="http://schemas.microsoft.com/office/drawing/2014/main" id="{A5ED2EA1-CB8B-5F02-D184-CD932C66C668}"/>
                </a:ext>
              </a:extLst>
            </p:cNvPr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>
              <a:extLst>
                <a:ext uri="{FF2B5EF4-FFF2-40B4-BE49-F238E27FC236}">
                  <a16:creationId xmlns:a16="http://schemas.microsoft.com/office/drawing/2014/main" id="{2874A739-1A4E-3E06-8A7F-535365256E00}"/>
                </a:ext>
              </a:extLst>
            </p:cNvPr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>
              <a:extLst>
                <a:ext uri="{FF2B5EF4-FFF2-40B4-BE49-F238E27FC236}">
                  <a16:creationId xmlns:a16="http://schemas.microsoft.com/office/drawing/2014/main" id="{FB26A87A-4D8E-5F8E-39F3-43314948FA41}"/>
                </a:ext>
              </a:extLst>
            </p:cNvPr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>
                <a:extLst>
                  <a:ext uri="{FF2B5EF4-FFF2-40B4-BE49-F238E27FC236}">
                    <a16:creationId xmlns:a16="http://schemas.microsoft.com/office/drawing/2014/main" id="{A4EF77F8-8BFD-821A-E36F-EE11FDFD8D3C}"/>
                  </a:ext>
                </a:extLst>
              </p:cNvPr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>
                <a:extLst>
                  <a:ext uri="{FF2B5EF4-FFF2-40B4-BE49-F238E27FC236}">
                    <a16:creationId xmlns:a16="http://schemas.microsoft.com/office/drawing/2014/main" id="{9CC84F7D-4AB7-724B-E52B-1FB4E827AEC6}"/>
                  </a:ext>
                </a:extLst>
              </p:cNvPr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>
                <a:extLst>
                  <a:ext uri="{FF2B5EF4-FFF2-40B4-BE49-F238E27FC236}">
                    <a16:creationId xmlns:a16="http://schemas.microsoft.com/office/drawing/2014/main" id="{4B9E6BE7-7E44-14DD-212E-0BE9FAA99A3E}"/>
                  </a:ext>
                </a:extLst>
              </p:cNvPr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>
                <a:extLst>
                  <a:ext uri="{FF2B5EF4-FFF2-40B4-BE49-F238E27FC236}">
                    <a16:creationId xmlns:a16="http://schemas.microsoft.com/office/drawing/2014/main" id="{2BEBCA7B-E9F9-C212-B003-FE2EADE44281}"/>
                  </a:ext>
                </a:extLst>
              </p:cNvPr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>
                <a:extLst>
                  <a:ext uri="{FF2B5EF4-FFF2-40B4-BE49-F238E27FC236}">
                    <a16:creationId xmlns:a16="http://schemas.microsoft.com/office/drawing/2014/main" id="{55E63527-9CC3-EDF6-3781-6E7A26A25A96}"/>
                  </a:ext>
                </a:extLst>
              </p:cNvPr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>
              <a:extLst>
                <a:ext uri="{FF2B5EF4-FFF2-40B4-BE49-F238E27FC236}">
                  <a16:creationId xmlns:a16="http://schemas.microsoft.com/office/drawing/2014/main" id="{8D311245-6AF0-21E3-23EB-F88302D63AD3}"/>
                </a:ext>
              </a:extLst>
            </p:cNvPr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>
              <a:extLst>
                <a:ext uri="{FF2B5EF4-FFF2-40B4-BE49-F238E27FC236}">
                  <a16:creationId xmlns:a16="http://schemas.microsoft.com/office/drawing/2014/main" id="{D50AA1E6-E743-A92A-CC9E-299021AF36EC}"/>
                </a:ext>
              </a:extLst>
            </p:cNvPr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>
              <a:extLst>
                <a:ext uri="{FF2B5EF4-FFF2-40B4-BE49-F238E27FC236}">
                  <a16:creationId xmlns:a16="http://schemas.microsoft.com/office/drawing/2014/main" id="{EFA21F5F-B5FE-4FB6-436F-71E4A3D9102C}"/>
                </a:ext>
              </a:extLst>
            </p:cNvPr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>
              <a:extLst>
                <a:ext uri="{FF2B5EF4-FFF2-40B4-BE49-F238E27FC236}">
                  <a16:creationId xmlns:a16="http://schemas.microsoft.com/office/drawing/2014/main" id="{8EC430FC-7796-8763-F1B1-EFF86D2846F4}"/>
                </a:ext>
              </a:extLst>
            </p:cNvPr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>
              <a:extLst>
                <a:ext uri="{FF2B5EF4-FFF2-40B4-BE49-F238E27FC236}">
                  <a16:creationId xmlns:a16="http://schemas.microsoft.com/office/drawing/2014/main" id="{BED306AC-1CB6-8B25-1AE8-DB6BE1EA3729}"/>
                </a:ext>
              </a:extLst>
            </p:cNvPr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>
              <a:extLst>
                <a:ext uri="{FF2B5EF4-FFF2-40B4-BE49-F238E27FC236}">
                  <a16:creationId xmlns:a16="http://schemas.microsoft.com/office/drawing/2014/main" id="{68320C73-8235-55F1-B40C-8C38EF4D709D}"/>
                </a:ext>
              </a:extLst>
            </p:cNvPr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>
              <a:extLst>
                <a:ext uri="{FF2B5EF4-FFF2-40B4-BE49-F238E27FC236}">
                  <a16:creationId xmlns:a16="http://schemas.microsoft.com/office/drawing/2014/main" id="{FBC069AD-6C06-3F4D-E2C5-6224DBAFFBCC}"/>
                </a:ext>
              </a:extLst>
            </p:cNvPr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>
              <a:extLst>
                <a:ext uri="{FF2B5EF4-FFF2-40B4-BE49-F238E27FC236}">
                  <a16:creationId xmlns:a16="http://schemas.microsoft.com/office/drawing/2014/main" id="{C2297EC6-ABAA-50A3-1D8D-4648BE1178E9}"/>
                </a:ext>
              </a:extLst>
            </p:cNvPr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>
              <a:extLst>
                <a:ext uri="{FF2B5EF4-FFF2-40B4-BE49-F238E27FC236}">
                  <a16:creationId xmlns:a16="http://schemas.microsoft.com/office/drawing/2014/main" id="{30477F34-D7C6-9244-7E97-18FC1F5A9749}"/>
                </a:ext>
              </a:extLst>
            </p:cNvPr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>
              <a:extLst>
                <a:ext uri="{FF2B5EF4-FFF2-40B4-BE49-F238E27FC236}">
                  <a16:creationId xmlns:a16="http://schemas.microsoft.com/office/drawing/2014/main" id="{F52EEC74-5B33-E0AA-FA2D-FC811C38ACD0}"/>
                </a:ext>
              </a:extLst>
            </p:cNvPr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>
              <a:extLst>
                <a:ext uri="{FF2B5EF4-FFF2-40B4-BE49-F238E27FC236}">
                  <a16:creationId xmlns:a16="http://schemas.microsoft.com/office/drawing/2014/main" id="{A5E90D71-1278-C146-6399-26E31A275D6B}"/>
                </a:ext>
              </a:extLst>
            </p:cNvPr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>
              <a:extLst>
                <a:ext uri="{FF2B5EF4-FFF2-40B4-BE49-F238E27FC236}">
                  <a16:creationId xmlns:a16="http://schemas.microsoft.com/office/drawing/2014/main" id="{D8C91D6A-A4B1-B152-84EA-C1D562F3EF06}"/>
                </a:ext>
              </a:extLst>
            </p:cNvPr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>
              <a:extLst>
                <a:ext uri="{FF2B5EF4-FFF2-40B4-BE49-F238E27FC236}">
                  <a16:creationId xmlns:a16="http://schemas.microsoft.com/office/drawing/2014/main" id="{BFBC3666-5DAF-C93F-4B5F-912197E4EB39}"/>
                </a:ext>
              </a:extLst>
            </p:cNvPr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>
              <a:extLst>
                <a:ext uri="{FF2B5EF4-FFF2-40B4-BE49-F238E27FC236}">
                  <a16:creationId xmlns:a16="http://schemas.microsoft.com/office/drawing/2014/main" id="{9F3A798E-BBD2-A297-D13C-86CFE637BA23}"/>
                </a:ext>
              </a:extLst>
            </p:cNvPr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>
              <a:extLst>
                <a:ext uri="{FF2B5EF4-FFF2-40B4-BE49-F238E27FC236}">
                  <a16:creationId xmlns:a16="http://schemas.microsoft.com/office/drawing/2014/main" id="{B6243342-90AC-C414-F7A3-7445764B4B67}"/>
                </a:ext>
              </a:extLst>
            </p:cNvPr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>
              <a:extLst>
                <a:ext uri="{FF2B5EF4-FFF2-40B4-BE49-F238E27FC236}">
                  <a16:creationId xmlns:a16="http://schemas.microsoft.com/office/drawing/2014/main" id="{DE282F23-EE5A-85EA-4EF9-F67B73412758}"/>
                </a:ext>
              </a:extLst>
            </p:cNvPr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>
              <a:extLst>
                <a:ext uri="{FF2B5EF4-FFF2-40B4-BE49-F238E27FC236}">
                  <a16:creationId xmlns:a16="http://schemas.microsoft.com/office/drawing/2014/main" id="{475BC316-A2AD-A2FF-232A-21FFED9C2F54}"/>
                </a:ext>
              </a:extLst>
            </p:cNvPr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>
              <a:extLst>
                <a:ext uri="{FF2B5EF4-FFF2-40B4-BE49-F238E27FC236}">
                  <a16:creationId xmlns:a16="http://schemas.microsoft.com/office/drawing/2014/main" id="{95712BC0-68CE-A00D-E1D5-1CB9412C8C6F}"/>
                </a:ext>
              </a:extLst>
            </p:cNvPr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>
              <a:extLst>
                <a:ext uri="{FF2B5EF4-FFF2-40B4-BE49-F238E27FC236}">
                  <a16:creationId xmlns:a16="http://schemas.microsoft.com/office/drawing/2014/main" id="{C5193F88-0FE3-0CD7-735F-76CF8B2017A9}"/>
                </a:ext>
              </a:extLst>
            </p:cNvPr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>
              <a:extLst>
                <a:ext uri="{FF2B5EF4-FFF2-40B4-BE49-F238E27FC236}">
                  <a16:creationId xmlns:a16="http://schemas.microsoft.com/office/drawing/2014/main" id="{A70B97BE-0E6A-810A-0395-DE1644B7E0FC}"/>
                </a:ext>
              </a:extLst>
            </p:cNvPr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>
              <a:extLst>
                <a:ext uri="{FF2B5EF4-FFF2-40B4-BE49-F238E27FC236}">
                  <a16:creationId xmlns:a16="http://schemas.microsoft.com/office/drawing/2014/main" id="{055A9E4E-8809-6444-34DD-46CCE2344E85}"/>
                </a:ext>
              </a:extLst>
            </p:cNvPr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>
              <a:extLst>
                <a:ext uri="{FF2B5EF4-FFF2-40B4-BE49-F238E27FC236}">
                  <a16:creationId xmlns:a16="http://schemas.microsoft.com/office/drawing/2014/main" id="{670E490B-1580-7293-EB66-AE4C228F2B80}"/>
                </a:ext>
              </a:extLst>
            </p:cNvPr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>
              <a:extLst>
                <a:ext uri="{FF2B5EF4-FFF2-40B4-BE49-F238E27FC236}">
                  <a16:creationId xmlns:a16="http://schemas.microsoft.com/office/drawing/2014/main" id="{50333460-3FC6-6FE2-C55C-6F4B1DBCF66A}"/>
                </a:ext>
              </a:extLst>
            </p:cNvPr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>
              <a:extLst>
                <a:ext uri="{FF2B5EF4-FFF2-40B4-BE49-F238E27FC236}">
                  <a16:creationId xmlns:a16="http://schemas.microsoft.com/office/drawing/2014/main" id="{6B389C8B-B318-D140-61F9-17E2A6C8C891}"/>
                </a:ext>
              </a:extLst>
            </p:cNvPr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>
              <a:extLst>
                <a:ext uri="{FF2B5EF4-FFF2-40B4-BE49-F238E27FC236}">
                  <a16:creationId xmlns:a16="http://schemas.microsoft.com/office/drawing/2014/main" id="{D1EBFBB6-E6C6-A691-9AAF-D14C7981BC66}"/>
                </a:ext>
              </a:extLst>
            </p:cNvPr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>
              <a:extLst>
                <a:ext uri="{FF2B5EF4-FFF2-40B4-BE49-F238E27FC236}">
                  <a16:creationId xmlns:a16="http://schemas.microsoft.com/office/drawing/2014/main" id="{E2CB0705-6132-AFB9-9549-BA6B704C1939}"/>
                </a:ext>
              </a:extLst>
            </p:cNvPr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>
              <a:extLst>
                <a:ext uri="{FF2B5EF4-FFF2-40B4-BE49-F238E27FC236}">
                  <a16:creationId xmlns:a16="http://schemas.microsoft.com/office/drawing/2014/main" id="{6AA14BCA-AADB-7617-BD3D-F99AFB4FBB69}"/>
                </a:ext>
              </a:extLst>
            </p:cNvPr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>
              <a:extLst>
                <a:ext uri="{FF2B5EF4-FFF2-40B4-BE49-F238E27FC236}">
                  <a16:creationId xmlns:a16="http://schemas.microsoft.com/office/drawing/2014/main" id="{634A27DD-672A-739F-981A-9EBA9FA7330F}"/>
                </a:ext>
              </a:extLst>
            </p:cNvPr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>
              <a:extLst>
                <a:ext uri="{FF2B5EF4-FFF2-40B4-BE49-F238E27FC236}">
                  <a16:creationId xmlns:a16="http://schemas.microsoft.com/office/drawing/2014/main" id="{AB8B1DAB-2D62-3C9B-53FF-76F368AF76E5}"/>
                </a:ext>
              </a:extLst>
            </p:cNvPr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>
              <a:extLst>
                <a:ext uri="{FF2B5EF4-FFF2-40B4-BE49-F238E27FC236}">
                  <a16:creationId xmlns:a16="http://schemas.microsoft.com/office/drawing/2014/main" id="{54286F8F-0826-1A84-D562-B7BEBC6FB590}"/>
                </a:ext>
              </a:extLst>
            </p:cNvPr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>
              <a:extLst>
                <a:ext uri="{FF2B5EF4-FFF2-40B4-BE49-F238E27FC236}">
                  <a16:creationId xmlns:a16="http://schemas.microsoft.com/office/drawing/2014/main" id="{D5FA715E-992B-9F91-3672-5524852410AD}"/>
                </a:ext>
              </a:extLst>
            </p:cNvPr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>
              <a:extLst>
                <a:ext uri="{FF2B5EF4-FFF2-40B4-BE49-F238E27FC236}">
                  <a16:creationId xmlns:a16="http://schemas.microsoft.com/office/drawing/2014/main" id="{2C16C187-CDEB-D97A-1D13-52B1B7FA8775}"/>
                </a:ext>
              </a:extLst>
            </p:cNvPr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>
              <a:extLst>
                <a:ext uri="{FF2B5EF4-FFF2-40B4-BE49-F238E27FC236}">
                  <a16:creationId xmlns:a16="http://schemas.microsoft.com/office/drawing/2014/main" id="{EC7F57A4-1DB7-DF92-65D0-C19E11683944}"/>
                </a:ext>
              </a:extLst>
            </p:cNvPr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>
              <a:extLst>
                <a:ext uri="{FF2B5EF4-FFF2-40B4-BE49-F238E27FC236}">
                  <a16:creationId xmlns:a16="http://schemas.microsoft.com/office/drawing/2014/main" id="{03DB6B51-A050-EC5F-D9C2-7CA5F8F0FDA9}"/>
                </a:ext>
              </a:extLst>
            </p:cNvPr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>
              <a:extLst>
                <a:ext uri="{FF2B5EF4-FFF2-40B4-BE49-F238E27FC236}">
                  <a16:creationId xmlns:a16="http://schemas.microsoft.com/office/drawing/2014/main" id="{E0209329-B0D1-62CD-5E8B-7ED065B35F4E}"/>
                </a:ext>
              </a:extLst>
            </p:cNvPr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>
              <a:extLst>
                <a:ext uri="{FF2B5EF4-FFF2-40B4-BE49-F238E27FC236}">
                  <a16:creationId xmlns:a16="http://schemas.microsoft.com/office/drawing/2014/main" id="{3EDF7A25-F466-7BFB-3374-CA8901F7799C}"/>
                </a:ext>
              </a:extLst>
            </p:cNvPr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>
              <a:extLst>
                <a:ext uri="{FF2B5EF4-FFF2-40B4-BE49-F238E27FC236}">
                  <a16:creationId xmlns:a16="http://schemas.microsoft.com/office/drawing/2014/main" id="{A78C48F9-6EC0-4C6D-4172-CCCC890A997E}"/>
                </a:ext>
              </a:extLst>
            </p:cNvPr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>
              <a:extLst>
                <a:ext uri="{FF2B5EF4-FFF2-40B4-BE49-F238E27FC236}">
                  <a16:creationId xmlns:a16="http://schemas.microsoft.com/office/drawing/2014/main" id="{2EC0130D-FFEA-5800-A00F-21760CBF6FD8}"/>
                </a:ext>
              </a:extLst>
            </p:cNvPr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>
              <a:extLst>
                <a:ext uri="{FF2B5EF4-FFF2-40B4-BE49-F238E27FC236}">
                  <a16:creationId xmlns:a16="http://schemas.microsoft.com/office/drawing/2014/main" id="{C44A2D4E-295B-9F21-24A0-C45D2180F454}"/>
                </a:ext>
              </a:extLst>
            </p:cNvPr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>
              <a:extLst>
                <a:ext uri="{FF2B5EF4-FFF2-40B4-BE49-F238E27FC236}">
                  <a16:creationId xmlns:a16="http://schemas.microsoft.com/office/drawing/2014/main" id="{08E3CE10-0EC3-F837-477B-2AC636D0DB9C}"/>
                </a:ext>
              </a:extLst>
            </p:cNvPr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>
              <a:extLst>
                <a:ext uri="{FF2B5EF4-FFF2-40B4-BE49-F238E27FC236}">
                  <a16:creationId xmlns:a16="http://schemas.microsoft.com/office/drawing/2014/main" id="{C2C907C4-F9C8-036C-8910-071CB34737FF}"/>
                </a:ext>
              </a:extLst>
            </p:cNvPr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>
              <a:extLst>
                <a:ext uri="{FF2B5EF4-FFF2-40B4-BE49-F238E27FC236}">
                  <a16:creationId xmlns:a16="http://schemas.microsoft.com/office/drawing/2014/main" id="{C81FC610-9B40-6084-1066-32BAFBEFFC14}"/>
                </a:ext>
              </a:extLst>
            </p:cNvPr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>
              <a:extLst>
                <a:ext uri="{FF2B5EF4-FFF2-40B4-BE49-F238E27FC236}">
                  <a16:creationId xmlns:a16="http://schemas.microsoft.com/office/drawing/2014/main" id="{0B5BC75C-422A-E7BD-7B87-C03091DAC46D}"/>
                </a:ext>
              </a:extLst>
            </p:cNvPr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>
              <a:extLst>
                <a:ext uri="{FF2B5EF4-FFF2-40B4-BE49-F238E27FC236}">
                  <a16:creationId xmlns:a16="http://schemas.microsoft.com/office/drawing/2014/main" id="{BAD85C22-A463-2513-94AD-AB30A2D1855D}"/>
                </a:ext>
              </a:extLst>
            </p:cNvPr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>
              <a:extLst>
                <a:ext uri="{FF2B5EF4-FFF2-40B4-BE49-F238E27FC236}">
                  <a16:creationId xmlns:a16="http://schemas.microsoft.com/office/drawing/2014/main" id="{0A2A789D-D9A5-546A-3621-73BF7E3CFAF0}"/>
                </a:ext>
              </a:extLst>
            </p:cNvPr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>
              <a:extLst>
                <a:ext uri="{FF2B5EF4-FFF2-40B4-BE49-F238E27FC236}">
                  <a16:creationId xmlns:a16="http://schemas.microsoft.com/office/drawing/2014/main" id="{B7978B21-5104-6793-319E-3D20D44393FE}"/>
                </a:ext>
              </a:extLst>
            </p:cNvPr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>
              <a:extLst>
                <a:ext uri="{FF2B5EF4-FFF2-40B4-BE49-F238E27FC236}">
                  <a16:creationId xmlns:a16="http://schemas.microsoft.com/office/drawing/2014/main" id="{0809257D-CA6D-7E3C-D245-AEFF1088D080}"/>
                </a:ext>
              </a:extLst>
            </p:cNvPr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>
              <a:extLst>
                <a:ext uri="{FF2B5EF4-FFF2-40B4-BE49-F238E27FC236}">
                  <a16:creationId xmlns:a16="http://schemas.microsoft.com/office/drawing/2014/main" id="{87656754-16B4-A2F5-5DB6-FA19230AB740}"/>
                </a:ext>
              </a:extLst>
            </p:cNvPr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>
              <a:extLst>
                <a:ext uri="{FF2B5EF4-FFF2-40B4-BE49-F238E27FC236}">
                  <a16:creationId xmlns:a16="http://schemas.microsoft.com/office/drawing/2014/main" id="{24FC9968-BA8D-3CF2-3AA8-8B6BE4B41CDE}"/>
                </a:ext>
              </a:extLst>
            </p:cNvPr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>
              <a:extLst>
                <a:ext uri="{FF2B5EF4-FFF2-40B4-BE49-F238E27FC236}">
                  <a16:creationId xmlns:a16="http://schemas.microsoft.com/office/drawing/2014/main" id="{62CACCB0-C570-EC4F-F67F-654E769F219B}"/>
                </a:ext>
              </a:extLst>
            </p:cNvPr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>
              <a:extLst>
                <a:ext uri="{FF2B5EF4-FFF2-40B4-BE49-F238E27FC236}">
                  <a16:creationId xmlns:a16="http://schemas.microsoft.com/office/drawing/2014/main" id="{46C5B2B1-F29E-A067-08A3-BF41DE4EAC3B}"/>
                </a:ext>
              </a:extLst>
            </p:cNvPr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>
              <a:extLst>
                <a:ext uri="{FF2B5EF4-FFF2-40B4-BE49-F238E27FC236}">
                  <a16:creationId xmlns:a16="http://schemas.microsoft.com/office/drawing/2014/main" id="{497F6475-CAF2-737A-247E-ED33DB5AB6CB}"/>
                </a:ext>
              </a:extLst>
            </p:cNvPr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>
              <a:extLst>
                <a:ext uri="{FF2B5EF4-FFF2-40B4-BE49-F238E27FC236}">
                  <a16:creationId xmlns:a16="http://schemas.microsoft.com/office/drawing/2014/main" id="{C0A6D6A3-5C86-3DEE-DA9F-D64EF00ECA83}"/>
                </a:ext>
              </a:extLst>
            </p:cNvPr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>
              <a:extLst>
                <a:ext uri="{FF2B5EF4-FFF2-40B4-BE49-F238E27FC236}">
                  <a16:creationId xmlns:a16="http://schemas.microsoft.com/office/drawing/2014/main" id="{FF84BB9B-1754-6DFD-7757-7CAF70077F3F}"/>
                </a:ext>
              </a:extLst>
            </p:cNvPr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>
              <a:extLst>
                <a:ext uri="{FF2B5EF4-FFF2-40B4-BE49-F238E27FC236}">
                  <a16:creationId xmlns:a16="http://schemas.microsoft.com/office/drawing/2014/main" id="{7F9FA07D-FAAA-231F-6EB2-5B06A5D64B20}"/>
                </a:ext>
              </a:extLst>
            </p:cNvPr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>
              <a:extLst>
                <a:ext uri="{FF2B5EF4-FFF2-40B4-BE49-F238E27FC236}">
                  <a16:creationId xmlns:a16="http://schemas.microsoft.com/office/drawing/2014/main" id="{DEA88962-3172-A217-AED8-E1B16A52E8F2}"/>
                </a:ext>
              </a:extLst>
            </p:cNvPr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>
              <a:extLst>
                <a:ext uri="{FF2B5EF4-FFF2-40B4-BE49-F238E27FC236}">
                  <a16:creationId xmlns:a16="http://schemas.microsoft.com/office/drawing/2014/main" id="{F759E3BF-F102-4FB9-AFE9-BEC654CE030A}"/>
                </a:ext>
              </a:extLst>
            </p:cNvPr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>
              <a:extLst>
                <a:ext uri="{FF2B5EF4-FFF2-40B4-BE49-F238E27FC236}">
                  <a16:creationId xmlns:a16="http://schemas.microsoft.com/office/drawing/2014/main" id="{FF7EEF65-6D7F-501C-5362-FB3FBA65F9BD}"/>
                </a:ext>
              </a:extLst>
            </p:cNvPr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>
              <a:extLst>
                <a:ext uri="{FF2B5EF4-FFF2-40B4-BE49-F238E27FC236}">
                  <a16:creationId xmlns:a16="http://schemas.microsoft.com/office/drawing/2014/main" id="{6688AD20-4F44-C120-3CE7-C38CDEAAFD79}"/>
                </a:ext>
              </a:extLst>
            </p:cNvPr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>
              <a:extLst>
                <a:ext uri="{FF2B5EF4-FFF2-40B4-BE49-F238E27FC236}">
                  <a16:creationId xmlns:a16="http://schemas.microsoft.com/office/drawing/2014/main" id="{73657C2A-BE55-8F1A-643A-AED6D25F9C57}"/>
                </a:ext>
              </a:extLst>
            </p:cNvPr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>
              <a:extLst>
                <a:ext uri="{FF2B5EF4-FFF2-40B4-BE49-F238E27FC236}">
                  <a16:creationId xmlns:a16="http://schemas.microsoft.com/office/drawing/2014/main" id="{32050A9C-EF22-6810-A7C8-1DD8ADCBF7BE}"/>
                </a:ext>
              </a:extLst>
            </p:cNvPr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>
              <a:extLst>
                <a:ext uri="{FF2B5EF4-FFF2-40B4-BE49-F238E27FC236}">
                  <a16:creationId xmlns:a16="http://schemas.microsoft.com/office/drawing/2014/main" id="{7FE2E604-96DE-C311-A46A-99F69B5F3FF1}"/>
                </a:ext>
              </a:extLst>
            </p:cNvPr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>
              <a:extLst>
                <a:ext uri="{FF2B5EF4-FFF2-40B4-BE49-F238E27FC236}">
                  <a16:creationId xmlns:a16="http://schemas.microsoft.com/office/drawing/2014/main" id="{2C106DB6-C275-56D9-E445-D2F79DE54F35}"/>
                </a:ext>
              </a:extLst>
            </p:cNvPr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>
              <a:extLst>
                <a:ext uri="{FF2B5EF4-FFF2-40B4-BE49-F238E27FC236}">
                  <a16:creationId xmlns:a16="http://schemas.microsoft.com/office/drawing/2014/main" id="{496816C4-3B24-324B-BB3E-FDCF87E246D8}"/>
                </a:ext>
              </a:extLst>
            </p:cNvPr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>
              <a:extLst>
                <a:ext uri="{FF2B5EF4-FFF2-40B4-BE49-F238E27FC236}">
                  <a16:creationId xmlns:a16="http://schemas.microsoft.com/office/drawing/2014/main" id="{83767EC3-46DE-50EE-551E-5B0D7D6C22FC}"/>
                </a:ext>
              </a:extLst>
            </p:cNvPr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>
              <a:extLst>
                <a:ext uri="{FF2B5EF4-FFF2-40B4-BE49-F238E27FC236}">
                  <a16:creationId xmlns:a16="http://schemas.microsoft.com/office/drawing/2014/main" id="{FFB917F1-602C-E15B-A272-1B13F5F84855}"/>
                </a:ext>
              </a:extLst>
            </p:cNvPr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>
              <a:extLst>
                <a:ext uri="{FF2B5EF4-FFF2-40B4-BE49-F238E27FC236}">
                  <a16:creationId xmlns:a16="http://schemas.microsoft.com/office/drawing/2014/main" id="{6ED0CD0B-3A4D-69F7-D729-8A303E900F49}"/>
                </a:ext>
              </a:extLst>
            </p:cNvPr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>
              <a:extLst>
                <a:ext uri="{FF2B5EF4-FFF2-40B4-BE49-F238E27FC236}">
                  <a16:creationId xmlns:a16="http://schemas.microsoft.com/office/drawing/2014/main" id="{21AC444E-AEF9-0D77-C2B7-FD6DB03A7318}"/>
                </a:ext>
              </a:extLst>
            </p:cNvPr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>
              <a:extLst>
                <a:ext uri="{FF2B5EF4-FFF2-40B4-BE49-F238E27FC236}">
                  <a16:creationId xmlns:a16="http://schemas.microsoft.com/office/drawing/2014/main" id="{3CA837FC-B3AB-FBE3-C9FF-E76FBA13F7BB}"/>
                </a:ext>
              </a:extLst>
            </p:cNvPr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>
              <a:extLst>
                <a:ext uri="{FF2B5EF4-FFF2-40B4-BE49-F238E27FC236}">
                  <a16:creationId xmlns:a16="http://schemas.microsoft.com/office/drawing/2014/main" id="{D6AF187C-F986-C8CE-73CF-DEE6C269960A}"/>
                </a:ext>
              </a:extLst>
            </p:cNvPr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>
              <a:extLst>
                <a:ext uri="{FF2B5EF4-FFF2-40B4-BE49-F238E27FC236}">
                  <a16:creationId xmlns:a16="http://schemas.microsoft.com/office/drawing/2014/main" id="{934078D1-FA1A-5B00-30D7-4DC4DEEF223D}"/>
                </a:ext>
              </a:extLst>
            </p:cNvPr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>
              <a:extLst>
                <a:ext uri="{FF2B5EF4-FFF2-40B4-BE49-F238E27FC236}">
                  <a16:creationId xmlns:a16="http://schemas.microsoft.com/office/drawing/2014/main" id="{78724208-F003-6A6D-A180-94C7A0051797}"/>
                </a:ext>
              </a:extLst>
            </p:cNvPr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>
              <a:extLst>
                <a:ext uri="{FF2B5EF4-FFF2-40B4-BE49-F238E27FC236}">
                  <a16:creationId xmlns:a16="http://schemas.microsoft.com/office/drawing/2014/main" id="{1CC719A9-C64B-7EB9-30EC-D44C8C9BD690}"/>
                </a:ext>
              </a:extLst>
            </p:cNvPr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>
              <a:extLst>
                <a:ext uri="{FF2B5EF4-FFF2-40B4-BE49-F238E27FC236}">
                  <a16:creationId xmlns:a16="http://schemas.microsoft.com/office/drawing/2014/main" id="{B1BC6561-0B36-6BE1-C1F9-06356F269020}"/>
                </a:ext>
              </a:extLst>
            </p:cNvPr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>
              <a:extLst>
                <a:ext uri="{FF2B5EF4-FFF2-40B4-BE49-F238E27FC236}">
                  <a16:creationId xmlns:a16="http://schemas.microsoft.com/office/drawing/2014/main" id="{6F4D28BC-F2E7-0CB2-FE20-BDA41FFFE0CE}"/>
                </a:ext>
              </a:extLst>
            </p:cNvPr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>
              <a:extLst>
                <a:ext uri="{FF2B5EF4-FFF2-40B4-BE49-F238E27FC236}">
                  <a16:creationId xmlns:a16="http://schemas.microsoft.com/office/drawing/2014/main" id="{4F668DE4-0EB7-4CBD-E703-7F4970AC2A42}"/>
                </a:ext>
              </a:extLst>
            </p:cNvPr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>
              <a:extLst>
                <a:ext uri="{FF2B5EF4-FFF2-40B4-BE49-F238E27FC236}">
                  <a16:creationId xmlns:a16="http://schemas.microsoft.com/office/drawing/2014/main" id="{56A9F642-602A-14E0-27FB-C1C227C651E3}"/>
                </a:ext>
              </a:extLst>
            </p:cNvPr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>
              <a:extLst>
                <a:ext uri="{FF2B5EF4-FFF2-40B4-BE49-F238E27FC236}">
                  <a16:creationId xmlns:a16="http://schemas.microsoft.com/office/drawing/2014/main" id="{2E11810D-0263-7AD7-E31F-63C81E751310}"/>
                </a:ext>
              </a:extLst>
            </p:cNvPr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>
              <a:extLst>
                <a:ext uri="{FF2B5EF4-FFF2-40B4-BE49-F238E27FC236}">
                  <a16:creationId xmlns:a16="http://schemas.microsoft.com/office/drawing/2014/main" id="{8295319F-69AB-4096-FE9D-C6AA2F589EB6}"/>
                </a:ext>
              </a:extLst>
            </p:cNvPr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>
              <a:extLst>
                <a:ext uri="{FF2B5EF4-FFF2-40B4-BE49-F238E27FC236}">
                  <a16:creationId xmlns:a16="http://schemas.microsoft.com/office/drawing/2014/main" id="{AEE073FC-8401-3BE8-9265-D0CF5921593D}"/>
                </a:ext>
              </a:extLst>
            </p:cNvPr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>
              <a:extLst>
                <a:ext uri="{FF2B5EF4-FFF2-40B4-BE49-F238E27FC236}">
                  <a16:creationId xmlns:a16="http://schemas.microsoft.com/office/drawing/2014/main" id="{C5714301-AC12-F797-DBC7-6BD794CFC0F2}"/>
                </a:ext>
              </a:extLst>
            </p:cNvPr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>
              <a:extLst>
                <a:ext uri="{FF2B5EF4-FFF2-40B4-BE49-F238E27FC236}">
                  <a16:creationId xmlns:a16="http://schemas.microsoft.com/office/drawing/2014/main" id="{12CD4CD5-AF1C-BD89-B4AA-2CBA8935AF18}"/>
                </a:ext>
              </a:extLst>
            </p:cNvPr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>
              <a:extLst>
                <a:ext uri="{FF2B5EF4-FFF2-40B4-BE49-F238E27FC236}">
                  <a16:creationId xmlns:a16="http://schemas.microsoft.com/office/drawing/2014/main" id="{F20197B3-C7D7-6719-57EE-6FDCF39A2DBE}"/>
                </a:ext>
              </a:extLst>
            </p:cNvPr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>
              <a:extLst>
                <a:ext uri="{FF2B5EF4-FFF2-40B4-BE49-F238E27FC236}">
                  <a16:creationId xmlns:a16="http://schemas.microsoft.com/office/drawing/2014/main" id="{E29DCA73-93EB-09B6-020D-1ED0837D26F1}"/>
                </a:ext>
              </a:extLst>
            </p:cNvPr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>
              <a:extLst>
                <a:ext uri="{FF2B5EF4-FFF2-40B4-BE49-F238E27FC236}">
                  <a16:creationId xmlns:a16="http://schemas.microsoft.com/office/drawing/2014/main" id="{D32EEAF8-642B-5C09-C81C-1F787918CF10}"/>
                </a:ext>
              </a:extLst>
            </p:cNvPr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>
              <a:extLst>
                <a:ext uri="{FF2B5EF4-FFF2-40B4-BE49-F238E27FC236}">
                  <a16:creationId xmlns:a16="http://schemas.microsoft.com/office/drawing/2014/main" id="{816BBA73-0863-9B2C-0D3A-F13D59A5980D}"/>
                </a:ext>
              </a:extLst>
            </p:cNvPr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>
              <a:extLst>
                <a:ext uri="{FF2B5EF4-FFF2-40B4-BE49-F238E27FC236}">
                  <a16:creationId xmlns:a16="http://schemas.microsoft.com/office/drawing/2014/main" id="{8917E8BE-C330-2810-67A7-03475F344041}"/>
                </a:ext>
              </a:extLst>
            </p:cNvPr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>
              <a:extLst>
                <a:ext uri="{FF2B5EF4-FFF2-40B4-BE49-F238E27FC236}">
                  <a16:creationId xmlns:a16="http://schemas.microsoft.com/office/drawing/2014/main" id="{6BB1E843-0968-E325-54A9-9F5664F43315}"/>
                </a:ext>
              </a:extLst>
            </p:cNvPr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>
              <a:extLst>
                <a:ext uri="{FF2B5EF4-FFF2-40B4-BE49-F238E27FC236}">
                  <a16:creationId xmlns:a16="http://schemas.microsoft.com/office/drawing/2014/main" id="{DBEBD296-9B6F-83ED-C68F-B728CEF225D5}"/>
                </a:ext>
              </a:extLst>
            </p:cNvPr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>
              <a:extLst>
                <a:ext uri="{FF2B5EF4-FFF2-40B4-BE49-F238E27FC236}">
                  <a16:creationId xmlns:a16="http://schemas.microsoft.com/office/drawing/2014/main" id="{9D502335-266D-0FA1-9238-CC8130DC0486}"/>
                </a:ext>
              </a:extLst>
            </p:cNvPr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>
              <a:extLst>
                <a:ext uri="{FF2B5EF4-FFF2-40B4-BE49-F238E27FC236}">
                  <a16:creationId xmlns:a16="http://schemas.microsoft.com/office/drawing/2014/main" id="{2FDDDB84-EA2B-9558-A6FD-435D8658EC36}"/>
                </a:ext>
              </a:extLst>
            </p:cNvPr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>
              <a:extLst>
                <a:ext uri="{FF2B5EF4-FFF2-40B4-BE49-F238E27FC236}">
                  <a16:creationId xmlns:a16="http://schemas.microsoft.com/office/drawing/2014/main" id="{728844DD-C664-359C-77F4-8E27C74E6635}"/>
                </a:ext>
              </a:extLst>
            </p:cNvPr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>
              <a:extLst>
                <a:ext uri="{FF2B5EF4-FFF2-40B4-BE49-F238E27FC236}">
                  <a16:creationId xmlns:a16="http://schemas.microsoft.com/office/drawing/2014/main" id="{28C15252-2817-7F7F-8F92-39A2A0B2E9A1}"/>
                </a:ext>
              </a:extLst>
            </p:cNvPr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>
              <a:extLst>
                <a:ext uri="{FF2B5EF4-FFF2-40B4-BE49-F238E27FC236}">
                  <a16:creationId xmlns:a16="http://schemas.microsoft.com/office/drawing/2014/main" id="{F8F98A19-5CD4-56FF-8BB9-C89FB1CB0E50}"/>
                </a:ext>
              </a:extLst>
            </p:cNvPr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>
              <a:extLst>
                <a:ext uri="{FF2B5EF4-FFF2-40B4-BE49-F238E27FC236}">
                  <a16:creationId xmlns:a16="http://schemas.microsoft.com/office/drawing/2014/main" id="{8C068EA9-6ACF-9B54-48DB-1E266E587D56}"/>
                </a:ext>
              </a:extLst>
            </p:cNvPr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>
              <a:extLst>
                <a:ext uri="{FF2B5EF4-FFF2-40B4-BE49-F238E27FC236}">
                  <a16:creationId xmlns:a16="http://schemas.microsoft.com/office/drawing/2014/main" id="{D575995B-3FA8-938A-F329-9A3DBEE822B1}"/>
                </a:ext>
              </a:extLst>
            </p:cNvPr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>
              <a:extLst>
                <a:ext uri="{FF2B5EF4-FFF2-40B4-BE49-F238E27FC236}">
                  <a16:creationId xmlns:a16="http://schemas.microsoft.com/office/drawing/2014/main" id="{0D365326-402B-DDCE-EC82-EFF2206F2F2F}"/>
                </a:ext>
              </a:extLst>
            </p:cNvPr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>
              <a:extLst>
                <a:ext uri="{FF2B5EF4-FFF2-40B4-BE49-F238E27FC236}">
                  <a16:creationId xmlns:a16="http://schemas.microsoft.com/office/drawing/2014/main" id="{C2C479AD-6A6D-8D83-1A83-7CA6AE6F6840}"/>
                </a:ext>
              </a:extLst>
            </p:cNvPr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>
              <a:extLst>
                <a:ext uri="{FF2B5EF4-FFF2-40B4-BE49-F238E27FC236}">
                  <a16:creationId xmlns:a16="http://schemas.microsoft.com/office/drawing/2014/main" id="{A6E94FBA-D594-7515-BD03-5EB1390E7FEA}"/>
                </a:ext>
              </a:extLst>
            </p:cNvPr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>
              <a:extLst>
                <a:ext uri="{FF2B5EF4-FFF2-40B4-BE49-F238E27FC236}">
                  <a16:creationId xmlns:a16="http://schemas.microsoft.com/office/drawing/2014/main" id="{1DF57FC6-469B-D5F5-FC10-911FF9F3AA15}"/>
                </a:ext>
              </a:extLst>
            </p:cNvPr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>
              <a:extLst>
                <a:ext uri="{FF2B5EF4-FFF2-40B4-BE49-F238E27FC236}">
                  <a16:creationId xmlns:a16="http://schemas.microsoft.com/office/drawing/2014/main" id="{DF7ED59A-8232-E803-6525-576336C2136D}"/>
                </a:ext>
              </a:extLst>
            </p:cNvPr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>
              <a:extLst>
                <a:ext uri="{FF2B5EF4-FFF2-40B4-BE49-F238E27FC236}">
                  <a16:creationId xmlns:a16="http://schemas.microsoft.com/office/drawing/2014/main" id="{87003CA2-9D1E-093D-E086-5B491F499C2E}"/>
                </a:ext>
              </a:extLst>
            </p:cNvPr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>
              <a:extLst>
                <a:ext uri="{FF2B5EF4-FFF2-40B4-BE49-F238E27FC236}">
                  <a16:creationId xmlns:a16="http://schemas.microsoft.com/office/drawing/2014/main" id="{76E85110-8EA1-EDAB-8AB4-598767CA4E1E}"/>
                </a:ext>
              </a:extLst>
            </p:cNvPr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>
              <a:extLst>
                <a:ext uri="{FF2B5EF4-FFF2-40B4-BE49-F238E27FC236}">
                  <a16:creationId xmlns:a16="http://schemas.microsoft.com/office/drawing/2014/main" id="{CB2D6B5B-9772-1EEE-F289-6AD3674B86A6}"/>
                </a:ext>
              </a:extLst>
            </p:cNvPr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>
              <a:extLst>
                <a:ext uri="{FF2B5EF4-FFF2-40B4-BE49-F238E27FC236}">
                  <a16:creationId xmlns:a16="http://schemas.microsoft.com/office/drawing/2014/main" id="{96DA2EFF-0F43-F85C-FC09-653EB951AE99}"/>
                </a:ext>
              </a:extLst>
            </p:cNvPr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>
              <a:extLst>
                <a:ext uri="{FF2B5EF4-FFF2-40B4-BE49-F238E27FC236}">
                  <a16:creationId xmlns:a16="http://schemas.microsoft.com/office/drawing/2014/main" id="{A7046201-4646-1E07-FE37-B4DF0F7E12EC}"/>
                </a:ext>
              </a:extLst>
            </p:cNvPr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>
              <a:extLst>
                <a:ext uri="{FF2B5EF4-FFF2-40B4-BE49-F238E27FC236}">
                  <a16:creationId xmlns:a16="http://schemas.microsoft.com/office/drawing/2014/main" id="{A368BEA2-2A36-323A-1758-22382E1D11E3}"/>
                </a:ext>
              </a:extLst>
            </p:cNvPr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>
              <a:extLst>
                <a:ext uri="{FF2B5EF4-FFF2-40B4-BE49-F238E27FC236}">
                  <a16:creationId xmlns:a16="http://schemas.microsoft.com/office/drawing/2014/main" id="{84DE9016-4BFE-9AED-DBF9-AFAE44960548}"/>
                </a:ext>
              </a:extLst>
            </p:cNvPr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>
              <a:extLst>
                <a:ext uri="{FF2B5EF4-FFF2-40B4-BE49-F238E27FC236}">
                  <a16:creationId xmlns:a16="http://schemas.microsoft.com/office/drawing/2014/main" id="{B9CFBFA8-026E-49BF-FA2B-AA85BAA40084}"/>
                </a:ext>
              </a:extLst>
            </p:cNvPr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>
              <a:extLst>
                <a:ext uri="{FF2B5EF4-FFF2-40B4-BE49-F238E27FC236}">
                  <a16:creationId xmlns:a16="http://schemas.microsoft.com/office/drawing/2014/main" id="{D01B668A-1D8F-1A75-C750-1B90F4F82998}"/>
                </a:ext>
              </a:extLst>
            </p:cNvPr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>
              <a:extLst>
                <a:ext uri="{FF2B5EF4-FFF2-40B4-BE49-F238E27FC236}">
                  <a16:creationId xmlns:a16="http://schemas.microsoft.com/office/drawing/2014/main" id="{C0A0D383-2A1B-C6DB-50F9-D29B97A0E1A5}"/>
                </a:ext>
              </a:extLst>
            </p:cNvPr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>
              <a:extLst>
                <a:ext uri="{FF2B5EF4-FFF2-40B4-BE49-F238E27FC236}">
                  <a16:creationId xmlns:a16="http://schemas.microsoft.com/office/drawing/2014/main" id="{7B0D63B8-1393-63BF-F42C-04F88BBB232F}"/>
                </a:ext>
              </a:extLst>
            </p:cNvPr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>
              <a:extLst>
                <a:ext uri="{FF2B5EF4-FFF2-40B4-BE49-F238E27FC236}">
                  <a16:creationId xmlns:a16="http://schemas.microsoft.com/office/drawing/2014/main" id="{CC979A61-4945-5DC1-0DC6-5F65D9A4F795}"/>
                </a:ext>
              </a:extLst>
            </p:cNvPr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>
              <a:extLst>
                <a:ext uri="{FF2B5EF4-FFF2-40B4-BE49-F238E27FC236}">
                  <a16:creationId xmlns:a16="http://schemas.microsoft.com/office/drawing/2014/main" id="{28CD2D3F-26F7-770A-9D6F-4340C344422B}"/>
                </a:ext>
              </a:extLst>
            </p:cNvPr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>
              <a:extLst>
                <a:ext uri="{FF2B5EF4-FFF2-40B4-BE49-F238E27FC236}">
                  <a16:creationId xmlns:a16="http://schemas.microsoft.com/office/drawing/2014/main" id="{61CC095F-5914-5C6E-9C5D-5ED820D0155A}"/>
                </a:ext>
              </a:extLst>
            </p:cNvPr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>
              <a:extLst>
                <a:ext uri="{FF2B5EF4-FFF2-40B4-BE49-F238E27FC236}">
                  <a16:creationId xmlns:a16="http://schemas.microsoft.com/office/drawing/2014/main" id="{95133FBB-3552-2B81-1DF6-C78475EB49DD}"/>
                </a:ext>
              </a:extLst>
            </p:cNvPr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>
              <a:extLst>
                <a:ext uri="{FF2B5EF4-FFF2-40B4-BE49-F238E27FC236}">
                  <a16:creationId xmlns:a16="http://schemas.microsoft.com/office/drawing/2014/main" id="{63CF17A6-A5F8-CF5D-E508-825CD0767C29}"/>
                </a:ext>
              </a:extLst>
            </p:cNvPr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>
              <a:extLst>
                <a:ext uri="{FF2B5EF4-FFF2-40B4-BE49-F238E27FC236}">
                  <a16:creationId xmlns:a16="http://schemas.microsoft.com/office/drawing/2014/main" id="{0347F752-A845-36FB-C0AA-58CE31FDECE0}"/>
                </a:ext>
              </a:extLst>
            </p:cNvPr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>
              <a:extLst>
                <a:ext uri="{FF2B5EF4-FFF2-40B4-BE49-F238E27FC236}">
                  <a16:creationId xmlns:a16="http://schemas.microsoft.com/office/drawing/2014/main" id="{4CE19498-F818-B897-B26C-9B6F8D97C479}"/>
                </a:ext>
              </a:extLst>
            </p:cNvPr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A8023BC9-EC18-71FD-A8B0-3F77CEDF8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>
            <a:extLst>
              <a:ext uri="{FF2B5EF4-FFF2-40B4-BE49-F238E27FC236}">
                <a16:creationId xmlns:a16="http://schemas.microsoft.com/office/drawing/2014/main" id="{70DDFDE0-4606-F758-4401-AEE83CADF30D}"/>
              </a:ext>
            </a:extLst>
          </p:cNvPr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>
              <a:extLst>
                <a:ext uri="{FF2B5EF4-FFF2-40B4-BE49-F238E27FC236}">
                  <a16:creationId xmlns:a16="http://schemas.microsoft.com/office/drawing/2014/main" id="{FEB17F54-2010-B991-94FC-86C762993EBB}"/>
                </a:ext>
              </a:extLst>
            </p:cNvPr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>
                <a:extLst>
                  <a:ext uri="{FF2B5EF4-FFF2-40B4-BE49-F238E27FC236}">
                    <a16:creationId xmlns:a16="http://schemas.microsoft.com/office/drawing/2014/main" id="{3941133C-93F0-4DC5-CFA2-3740B5B2E586}"/>
                  </a:ext>
                </a:extLst>
              </p:cNvPr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>
                  <a:extLst>
                    <a:ext uri="{FF2B5EF4-FFF2-40B4-BE49-F238E27FC236}">
                      <a16:creationId xmlns:a16="http://schemas.microsoft.com/office/drawing/2014/main" id="{A7AF5899-0919-10BB-E1C8-1006B08F0FFF}"/>
                    </a:ext>
                  </a:extLst>
                </p:cNvPr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>
                  <a:extLst>
                    <a:ext uri="{FF2B5EF4-FFF2-40B4-BE49-F238E27FC236}">
                      <a16:creationId xmlns:a16="http://schemas.microsoft.com/office/drawing/2014/main" id="{7C2D1AF5-C49F-2B14-9998-DBEA51552BB4}"/>
                    </a:ext>
                  </a:extLst>
                </p:cNvPr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>
                  <a:extLst>
                    <a:ext uri="{FF2B5EF4-FFF2-40B4-BE49-F238E27FC236}">
                      <a16:creationId xmlns:a16="http://schemas.microsoft.com/office/drawing/2014/main" id="{E48BEB0C-5448-894A-4F53-DEF70D33279E}"/>
                    </a:ext>
                  </a:extLst>
                </p:cNvPr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>
                  <a:extLst>
                    <a:ext uri="{FF2B5EF4-FFF2-40B4-BE49-F238E27FC236}">
                      <a16:creationId xmlns:a16="http://schemas.microsoft.com/office/drawing/2014/main" id="{DD0542B4-8B72-7481-5B2B-2879D91E6EA5}"/>
                    </a:ext>
                  </a:extLst>
                </p:cNvPr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>
                  <a:extLst>
                    <a:ext uri="{FF2B5EF4-FFF2-40B4-BE49-F238E27FC236}">
                      <a16:creationId xmlns:a16="http://schemas.microsoft.com/office/drawing/2014/main" id="{C5438DC9-1247-D90E-4966-41AE50D2369B}"/>
                    </a:ext>
                  </a:extLst>
                </p:cNvPr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>
                  <a:extLst>
                    <a:ext uri="{FF2B5EF4-FFF2-40B4-BE49-F238E27FC236}">
                      <a16:creationId xmlns:a16="http://schemas.microsoft.com/office/drawing/2014/main" id="{EEE2723F-3A28-8F75-8A0B-34F5EA33A7C7}"/>
                    </a:ext>
                  </a:extLst>
                </p:cNvPr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>
                  <a:extLst>
                    <a:ext uri="{FF2B5EF4-FFF2-40B4-BE49-F238E27FC236}">
                      <a16:creationId xmlns:a16="http://schemas.microsoft.com/office/drawing/2014/main" id="{66079ED9-6C69-6D00-86E6-BA98EA478468}"/>
                    </a:ext>
                  </a:extLst>
                </p:cNvPr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>
                  <a:extLst>
                    <a:ext uri="{FF2B5EF4-FFF2-40B4-BE49-F238E27FC236}">
                      <a16:creationId xmlns:a16="http://schemas.microsoft.com/office/drawing/2014/main" id="{3669F753-7D1E-0F51-6892-E7459B222B70}"/>
                    </a:ext>
                  </a:extLst>
                </p:cNvPr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>
                  <a:extLst>
                    <a:ext uri="{FF2B5EF4-FFF2-40B4-BE49-F238E27FC236}">
                      <a16:creationId xmlns:a16="http://schemas.microsoft.com/office/drawing/2014/main" id="{84ADE04B-1D9C-1286-9D85-C44064D29B24}"/>
                    </a:ext>
                  </a:extLst>
                </p:cNvPr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>
                  <a:extLst>
                    <a:ext uri="{FF2B5EF4-FFF2-40B4-BE49-F238E27FC236}">
                      <a16:creationId xmlns:a16="http://schemas.microsoft.com/office/drawing/2014/main" id="{B3B495ED-92CA-6B98-200A-486F00EACA47}"/>
                    </a:ext>
                  </a:extLst>
                </p:cNvPr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>
                  <a:extLst>
                    <a:ext uri="{FF2B5EF4-FFF2-40B4-BE49-F238E27FC236}">
                      <a16:creationId xmlns:a16="http://schemas.microsoft.com/office/drawing/2014/main" id="{1CA990B0-6292-3238-ADF9-1B5D5A1FAC1B}"/>
                    </a:ext>
                  </a:extLst>
                </p:cNvPr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>
                  <a:extLst>
                    <a:ext uri="{FF2B5EF4-FFF2-40B4-BE49-F238E27FC236}">
                      <a16:creationId xmlns:a16="http://schemas.microsoft.com/office/drawing/2014/main" id="{AB611623-0537-F314-D52B-D30D598D4B06}"/>
                    </a:ext>
                  </a:extLst>
                </p:cNvPr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>
                  <a:extLst>
                    <a:ext uri="{FF2B5EF4-FFF2-40B4-BE49-F238E27FC236}">
                      <a16:creationId xmlns:a16="http://schemas.microsoft.com/office/drawing/2014/main" id="{B10A05FC-3DCB-9812-8664-816D4F0684D3}"/>
                    </a:ext>
                  </a:extLst>
                </p:cNvPr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>
                  <a:extLst>
                    <a:ext uri="{FF2B5EF4-FFF2-40B4-BE49-F238E27FC236}">
                      <a16:creationId xmlns:a16="http://schemas.microsoft.com/office/drawing/2014/main" id="{699F65E4-143C-714D-48C0-0C674B2769E6}"/>
                    </a:ext>
                  </a:extLst>
                </p:cNvPr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>
                  <a:extLst>
                    <a:ext uri="{FF2B5EF4-FFF2-40B4-BE49-F238E27FC236}">
                      <a16:creationId xmlns:a16="http://schemas.microsoft.com/office/drawing/2014/main" id="{BA150578-C47A-9144-0E1F-34CEDA5C49EF}"/>
                    </a:ext>
                  </a:extLst>
                </p:cNvPr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>
                  <a:extLst>
                    <a:ext uri="{FF2B5EF4-FFF2-40B4-BE49-F238E27FC236}">
                      <a16:creationId xmlns:a16="http://schemas.microsoft.com/office/drawing/2014/main" id="{E9209718-DC79-A1BD-AAFC-D6FD2316A74C}"/>
                    </a:ext>
                  </a:extLst>
                </p:cNvPr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>
                  <a:extLst>
                    <a:ext uri="{FF2B5EF4-FFF2-40B4-BE49-F238E27FC236}">
                      <a16:creationId xmlns:a16="http://schemas.microsoft.com/office/drawing/2014/main" id="{5EF99044-6F5F-FD11-5154-42A2DBAE9919}"/>
                    </a:ext>
                  </a:extLst>
                </p:cNvPr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>
                  <a:extLst>
                    <a:ext uri="{FF2B5EF4-FFF2-40B4-BE49-F238E27FC236}">
                      <a16:creationId xmlns:a16="http://schemas.microsoft.com/office/drawing/2014/main" id="{781A33D8-9D72-FE7D-5D47-72BCC57D1A27}"/>
                    </a:ext>
                  </a:extLst>
                </p:cNvPr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>
                  <a:extLst>
                    <a:ext uri="{FF2B5EF4-FFF2-40B4-BE49-F238E27FC236}">
                      <a16:creationId xmlns:a16="http://schemas.microsoft.com/office/drawing/2014/main" id="{A71A1405-8620-260F-4900-37A6DCF9DCEF}"/>
                    </a:ext>
                  </a:extLst>
                </p:cNvPr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>
                  <a:extLst>
                    <a:ext uri="{FF2B5EF4-FFF2-40B4-BE49-F238E27FC236}">
                      <a16:creationId xmlns:a16="http://schemas.microsoft.com/office/drawing/2014/main" id="{8C4C000A-E228-FB62-F3BC-411873EC0B7B}"/>
                    </a:ext>
                  </a:extLst>
                </p:cNvPr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>
                  <a:extLst>
                    <a:ext uri="{FF2B5EF4-FFF2-40B4-BE49-F238E27FC236}">
                      <a16:creationId xmlns:a16="http://schemas.microsoft.com/office/drawing/2014/main" id="{90AF810C-E8A6-2E38-3802-135E3D649BF9}"/>
                    </a:ext>
                  </a:extLst>
                </p:cNvPr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>
                  <a:extLst>
                    <a:ext uri="{FF2B5EF4-FFF2-40B4-BE49-F238E27FC236}">
                      <a16:creationId xmlns:a16="http://schemas.microsoft.com/office/drawing/2014/main" id="{92FA6A78-CC59-4B28-31F3-0C2BF4ECDC26}"/>
                    </a:ext>
                  </a:extLst>
                </p:cNvPr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>
                <a:extLst>
                  <a:ext uri="{FF2B5EF4-FFF2-40B4-BE49-F238E27FC236}">
                    <a16:creationId xmlns:a16="http://schemas.microsoft.com/office/drawing/2014/main" id="{FB2E55C0-3853-2A84-4EC9-C858D08B216C}"/>
                  </a:ext>
                </a:extLst>
              </p:cNvPr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>
                  <a:extLst>
                    <a:ext uri="{FF2B5EF4-FFF2-40B4-BE49-F238E27FC236}">
                      <a16:creationId xmlns:a16="http://schemas.microsoft.com/office/drawing/2014/main" id="{B8CAE6AF-99FA-28C1-E132-3621C488763E}"/>
                    </a:ext>
                  </a:extLst>
                </p:cNvPr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>
                  <a:extLst>
                    <a:ext uri="{FF2B5EF4-FFF2-40B4-BE49-F238E27FC236}">
                      <a16:creationId xmlns:a16="http://schemas.microsoft.com/office/drawing/2014/main" id="{E9A594DD-9BDF-5B1D-7C16-D306508EB2B7}"/>
                    </a:ext>
                  </a:extLst>
                </p:cNvPr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>
                  <a:extLst>
                    <a:ext uri="{FF2B5EF4-FFF2-40B4-BE49-F238E27FC236}">
                      <a16:creationId xmlns:a16="http://schemas.microsoft.com/office/drawing/2014/main" id="{A70D636C-C58F-1615-70EF-BBEB78410F99}"/>
                    </a:ext>
                  </a:extLst>
                </p:cNvPr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>
                  <a:extLst>
                    <a:ext uri="{FF2B5EF4-FFF2-40B4-BE49-F238E27FC236}">
                      <a16:creationId xmlns:a16="http://schemas.microsoft.com/office/drawing/2014/main" id="{8301B7E8-C2BD-799C-B6A5-4658E18D3169}"/>
                    </a:ext>
                  </a:extLst>
                </p:cNvPr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>
                  <a:extLst>
                    <a:ext uri="{FF2B5EF4-FFF2-40B4-BE49-F238E27FC236}">
                      <a16:creationId xmlns:a16="http://schemas.microsoft.com/office/drawing/2014/main" id="{9E155CA0-4E18-BD1E-F211-A05556E6F858}"/>
                    </a:ext>
                  </a:extLst>
                </p:cNvPr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>
                  <a:extLst>
                    <a:ext uri="{FF2B5EF4-FFF2-40B4-BE49-F238E27FC236}">
                      <a16:creationId xmlns:a16="http://schemas.microsoft.com/office/drawing/2014/main" id="{2C7DC5A9-A764-865F-91C0-58B7961C972D}"/>
                    </a:ext>
                  </a:extLst>
                </p:cNvPr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>
                  <a:extLst>
                    <a:ext uri="{FF2B5EF4-FFF2-40B4-BE49-F238E27FC236}">
                      <a16:creationId xmlns:a16="http://schemas.microsoft.com/office/drawing/2014/main" id="{8ACECCCE-197B-A811-3671-17315CE001EE}"/>
                    </a:ext>
                  </a:extLst>
                </p:cNvPr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>
                <a:extLst>
                  <a:ext uri="{FF2B5EF4-FFF2-40B4-BE49-F238E27FC236}">
                    <a16:creationId xmlns:a16="http://schemas.microsoft.com/office/drawing/2014/main" id="{36CD81D4-15E7-8702-5169-71F727B72349}"/>
                  </a:ext>
                </a:extLst>
              </p:cNvPr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>
                  <a:extLst>
                    <a:ext uri="{FF2B5EF4-FFF2-40B4-BE49-F238E27FC236}">
                      <a16:creationId xmlns:a16="http://schemas.microsoft.com/office/drawing/2014/main" id="{3469D0CA-091D-0CFB-D979-8AF10E0B5A44}"/>
                    </a:ext>
                  </a:extLst>
                </p:cNvPr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>
                  <a:extLst>
                    <a:ext uri="{FF2B5EF4-FFF2-40B4-BE49-F238E27FC236}">
                      <a16:creationId xmlns:a16="http://schemas.microsoft.com/office/drawing/2014/main" id="{2023EF0F-E9BA-878E-9CF1-B5E90279FE7B}"/>
                    </a:ext>
                  </a:extLst>
                </p:cNvPr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>
                  <a:extLst>
                    <a:ext uri="{FF2B5EF4-FFF2-40B4-BE49-F238E27FC236}">
                      <a16:creationId xmlns:a16="http://schemas.microsoft.com/office/drawing/2014/main" id="{794716AB-00D3-DA3E-5E0D-D841603827D6}"/>
                    </a:ext>
                  </a:extLst>
                </p:cNvPr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>
                  <a:extLst>
                    <a:ext uri="{FF2B5EF4-FFF2-40B4-BE49-F238E27FC236}">
                      <a16:creationId xmlns:a16="http://schemas.microsoft.com/office/drawing/2014/main" id="{3633354E-FC9E-05D8-E830-E7A43FE6A4FF}"/>
                    </a:ext>
                  </a:extLst>
                </p:cNvPr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>
                  <a:extLst>
                    <a:ext uri="{FF2B5EF4-FFF2-40B4-BE49-F238E27FC236}">
                      <a16:creationId xmlns:a16="http://schemas.microsoft.com/office/drawing/2014/main" id="{95DA1F63-0589-10BA-6A46-A736A8740894}"/>
                    </a:ext>
                  </a:extLst>
                </p:cNvPr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>
                  <a:extLst>
                    <a:ext uri="{FF2B5EF4-FFF2-40B4-BE49-F238E27FC236}">
                      <a16:creationId xmlns:a16="http://schemas.microsoft.com/office/drawing/2014/main" id="{1F6FE41B-3631-8053-A552-D328D36F819D}"/>
                    </a:ext>
                  </a:extLst>
                </p:cNvPr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>
                  <a:extLst>
                    <a:ext uri="{FF2B5EF4-FFF2-40B4-BE49-F238E27FC236}">
                      <a16:creationId xmlns:a16="http://schemas.microsoft.com/office/drawing/2014/main" id="{03D17BFC-FC20-0043-2A43-EB0B904065EC}"/>
                    </a:ext>
                  </a:extLst>
                </p:cNvPr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>
                  <a:extLst>
                    <a:ext uri="{FF2B5EF4-FFF2-40B4-BE49-F238E27FC236}">
                      <a16:creationId xmlns:a16="http://schemas.microsoft.com/office/drawing/2014/main" id="{1890483B-2607-25E8-7E86-06319D31B096}"/>
                    </a:ext>
                  </a:extLst>
                </p:cNvPr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>
                  <a:extLst>
                    <a:ext uri="{FF2B5EF4-FFF2-40B4-BE49-F238E27FC236}">
                      <a16:creationId xmlns:a16="http://schemas.microsoft.com/office/drawing/2014/main" id="{CDDCC487-0683-80A9-45A9-EC1034EFF824}"/>
                    </a:ext>
                  </a:extLst>
                </p:cNvPr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>
              <a:extLst>
                <a:ext uri="{FF2B5EF4-FFF2-40B4-BE49-F238E27FC236}">
                  <a16:creationId xmlns:a16="http://schemas.microsoft.com/office/drawing/2014/main" id="{24F04C2E-53AE-92C0-288C-F21CBBB9DB9A}"/>
                </a:ext>
              </a:extLst>
            </p:cNvPr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>
              <a:extLst>
                <a:ext uri="{FF2B5EF4-FFF2-40B4-BE49-F238E27FC236}">
                  <a16:creationId xmlns:a16="http://schemas.microsoft.com/office/drawing/2014/main" id="{A05ACC8A-F17E-C585-9493-F996E77AE868}"/>
                </a:ext>
              </a:extLst>
            </p:cNvPr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>
              <a:extLst>
                <a:ext uri="{FF2B5EF4-FFF2-40B4-BE49-F238E27FC236}">
                  <a16:creationId xmlns:a16="http://schemas.microsoft.com/office/drawing/2014/main" id="{FB82DF15-32B1-36CF-8040-6183FA7BA016}"/>
                </a:ext>
              </a:extLst>
            </p:cNvPr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>
              <a:extLst>
                <a:ext uri="{FF2B5EF4-FFF2-40B4-BE49-F238E27FC236}">
                  <a16:creationId xmlns:a16="http://schemas.microsoft.com/office/drawing/2014/main" id="{82D116B5-3A72-35D5-715F-C53D8E482840}"/>
                </a:ext>
              </a:extLst>
            </p:cNvPr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>
              <a:extLst>
                <a:ext uri="{FF2B5EF4-FFF2-40B4-BE49-F238E27FC236}">
                  <a16:creationId xmlns:a16="http://schemas.microsoft.com/office/drawing/2014/main" id="{7651A6BE-5A67-3659-0D29-91D1AB167F3D}"/>
                </a:ext>
              </a:extLst>
            </p:cNvPr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>
              <a:extLst>
                <a:ext uri="{FF2B5EF4-FFF2-40B4-BE49-F238E27FC236}">
                  <a16:creationId xmlns:a16="http://schemas.microsoft.com/office/drawing/2014/main" id="{7613B92E-0810-8724-E548-159CCED20B99}"/>
                </a:ext>
              </a:extLst>
            </p:cNvPr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>
              <a:extLst>
                <a:ext uri="{FF2B5EF4-FFF2-40B4-BE49-F238E27FC236}">
                  <a16:creationId xmlns:a16="http://schemas.microsoft.com/office/drawing/2014/main" id="{AFAEA070-5B13-1023-DDC4-B1EE9785AB61}"/>
                </a:ext>
              </a:extLst>
            </p:cNvPr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id="{83C1AC19-FDA1-9BE9-A2F1-8B69CC431A9C}"/>
              </a:ext>
            </a:extLst>
          </p:cNvPr>
          <p:cNvSpPr txBox="1"/>
          <p:nvPr/>
        </p:nvSpPr>
        <p:spPr>
          <a:xfrm>
            <a:off x="2610112" y="786201"/>
            <a:ext cx="66614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Game: Take it and say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058745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1021" y="2316933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4371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 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90772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2">
            <a:extLst>
              <a:ext uri="{FF2B5EF4-FFF2-40B4-BE49-F238E27FC236}">
                <a16:creationId xmlns:a16="http://schemas.microsoft.com/office/drawing/2014/main" id="{515479F5-53E9-E794-1B81-59ED16BCA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k2">
            <a:extLst>
              <a:ext uri="{FF2B5EF4-FFF2-40B4-BE49-F238E27FC236}">
                <a16:creationId xmlns:a16="http://schemas.microsoft.com/office/drawing/2014/main" id="{DE61A438-6EA6-4FA2-25C2-0958F720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7" y="149903"/>
            <a:ext cx="11572405" cy="6652007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WordArt 4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B8F9135A-AD90-121B-0021-E2B829BD52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23827" y="2658793"/>
            <a:ext cx="4495800" cy="854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i="1" kern="10" dirty="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152928" dir="13701988" algn="ctr" rotWithShape="0">
                    <a:srgbClr val="808080">
                      <a:alpha val="50000"/>
                    </a:srgbClr>
                  </a:outerShdw>
                </a:effectLst>
                <a:latin typeface="VNI-DOS Sample Font "/>
              </a:rPr>
              <a:t>ENGLISH 4</a:t>
            </a:r>
          </a:p>
        </p:txBody>
      </p:sp>
      <p:sp>
        <p:nvSpPr>
          <p:cNvPr id="117765" name="WordArt 5">
            <a:extLst>
              <a:ext uri="{FF2B5EF4-FFF2-40B4-BE49-F238E27FC236}">
                <a16:creationId xmlns:a16="http://schemas.microsoft.com/office/drawing/2014/main" id="{9B80D013-C5B4-431D-8C0F-EE7C994D54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48039" y="726581"/>
            <a:ext cx="6105525" cy="388033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THE TEACHERS TO THE CLASS 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6CB90BB3-6E68-A6D1-1DF0-5296A4EEA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411" y="3886202"/>
            <a:ext cx="5181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Teacher: Bui Bien Phong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School: </a:t>
            </a:r>
            <a:r>
              <a:rPr lang="en-US" alt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Đai</a:t>
            </a:r>
            <a:r>
              <a:rPr lang="en-US" altLang="en-US" sz="24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Ban I primary school</a:t>
            </a:r>
          </a:p>
        </p:txBody>
      </p:sp>
      <p:pic>
        <p:nvPicPr>
          <p:cNvPr id="2" name="If You're Happy And You Know It">
            <a:hlinkClick r:id="" action="ppaction://media"/>
            <a:extLst>
              <a:ext uri="{FF2B5EF4-FFF2-40B4-BE49-F238E27FC236}">
                <a16:creationId xmlns:a16="http://schemas.microsoft.com/office/drawing/2014/main" id="{CE969964-3C5D-85F1-CAD4-DD1C88984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1634" y="6152093"/>
            <a:ext cx="649817" cy="64981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ăn Nhà, Vẽ Nguệch Ngoạc, Tòa Nhà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Vertical Scroll 3"/>
          <p:cNvSpPr/>
          <p:nvPr/>
        </p:nvSpPr>
        <p:spPr>
          <a:xfrm>
            <a:off x="0" y="1387366"/>
            <a:ext cx="5312979" cy="4571222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omic Sans MS" pitchFamily="66" charset="0"/>
              </a:rPr>
              <a:t>Pronunciation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b="1" dirty="0">
                <a:latin typeface="Comic Sans MS" pitchFamily="66" charset="0"/>
              </a:rPr>
              <a:t>use : /z/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b="1" dirty="0">
                <a:latin typeface="Comic Sans MS" pitchFamily="66" charset="0"/>
              </a:rPr>
              <a:t>make: /m/</a:t>
            </a:r>
          </a:p>
        </p:txBody>
      </p:sp>
      <p:sp>
        <p:nvSpPr>
          <p:cNvPr id="6" name="Vertical Scroll 5"/>
          <p:cNvSpPr/>
          <p:nvPr/>
        </p:nvSpPr>
        <p:spPr>
          <a:xfrm>
            <a:off x="4871545" y="1387366"/>
            <a:ext cx="6940705" cy="4571221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itchFamily="66" charset="0"/>
              </a:rPr>
              <a:t>STRUCTURE</a:t>
            </a:r>
          </a:p>
          <a:p>
            <a:r>
              <a:rPr lang="en-US" sz="4000" b="1" dirty="0">
                <a:latin typeface="Comic Sans MS" pitchFamily="66" charset="0"/>
              </a:rPr>
              <a:t>I can use my phone.</a:t>
            </a:r>
          </a:p>
          <a:p>
            <a:r>
              <a:rPr lang="en-US" sz="4000" b="1" dirty="0">
                <a:latin typeface="Comic Sans MS" pitchFamily="66" charset="0"/>
              </a:rPr>
              <a:t>I can make videos.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9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voltage.wav"/>
          </p:stSnd>
        </p:sndAc>
      </p:transition>
    </mc:Choice>
    <mc:Fallback xmlns="">
      <p:transition spd="slow">
        <p:sndAc>
          <p:stSnd>
            <p:snd r:embed="rId6" name="voltag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sy Goodbye Song For Children">
            <a:hlinkClick r:id="" action="ppaction://media"/>
            <a:extLst>
              <a:ext uri="{FF2B5EF4-FFF2-40B4-BE49-F238E27FC236}">
                <a16:creationId xmlns:a16="http://schemas.microsoft.com/office/drawing/2014/main" id="{E70BCBDE-7A12-84AE-DB20-B20B5A90E1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291" y="72735"/>
            <a:ext cx="11481954" cy="58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4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503936" y="3903347"/>
            <a:ext cx="6102288" cy="295465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</a:t>
            </a: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Keyboard Song - Qwerty - KS1 &amp; KS2 - QWERTY for Kids - Learn to Type - Typing Skills - Qwerty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Khung, Trường, Bọn Trẻ, Quả Địa Cầ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0741"/>
            <a:ext cx="12456826" cy="86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ửa Sổ Nhà, Cửa Sổ, Kính, Phòng, Căn Nhà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82" y="915323"/>
            <a:ext cx="8024798" cy="5570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5024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49003" y="1700011"/>
            <a:ext cx="1700011" cy="137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/</a:t>
            </a:r>
            <a:r>
              <a:rPr lang="en-US" sz="6600" dirty="0"/>
              <a:t>z</a:t>
            </a:r>
            <a:r>
              <a:rPr lang="en-US" sz="6600" b="1" dirty="0"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09906" y="3333483"/>
            <a:ext cx="2398002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Use</a:t>
            </a:r>
          </a:p>
        </p:txBody>
      </p:sp>
      <p:sp>
        <p:nvSpPr>
          <p:cNvPr id="9" name="Rectangle 8"/>
          <p:cNvSpPr/>
          <p:nvPr/>
        </p:nvSpPr>
        <p:spPr>
          <a:xfrm>
            <a:off x="8409906" y="3333483"/>
            <a:ext cx="2398002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U</a:t>
            </a:r>
            <a:r>
              <a:rPr lang="en-US" sz="4000" b="1" u="sng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sz="4000" b="1" dirty="0"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3" name="Picture 6" descr="Say Icon #1566 - Free Icons Library">
            <a:extLst>
              <a:ext uri="{FF2B5EF4-FFF2-40B4-BE49-F238E27FC236}">
                <a16:creationId xmlns:a16="http://schemas.microsoft.com/office/drawing/2014/main" id="{CB7F3D5B-64DA-07B7-1195-DCCA1400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733" y="64591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893BCE35-63D7-4096-A93A-656D7AAC1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12" y="75414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ăn Phòng, Việc Kinh Doanh, Kế Toá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40" y="1257567"/>
            <a:ext cx="6142475" cy="4828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8.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47.1352" end="13193.508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30715" y="104855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B21260-C95D-9A81-675D-BAF4F8780745}"/>
              </a:ext>
            </a:extLst>
          </p:cNvPr>
          <p:cNvSpPr/>
          <p:nvPr/>
        </p:nvSpPr>
        <p:spPr>
          <a:xfrm>
            <a:off x="7234949" y="1704929"/>
            <a:ext cx="1700011" cy="137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230232147"/>
      </p:ext>
    </p:extLst>
  </p:cSld>
  <p:clrMapOvr>
    <a:masterClrMapping/>
  </p:clrMapOvr>
  <p:transition spd="slow">
    <p:pull/>
    <p:sndAc>
      <p:stSnd>
        <p:snd r:embed="rId4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9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ung, Trường, Bọn Trẻ, Quả Địa Cầ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98" y="-1532083"/>
            <a:ext cx="12192000" cy="86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ửa Sổ Nhà, Cửa Sổ, Kính, Phòng, Căn Nhà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82" y="915323"/>
            <a:ext cx="8024798" cy="5570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1193" y="57239"/>
            <a:ext cx="5024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81623" y="1700011"/>
            <a:ext cx="1700011" cy="137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/m/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409905" y="3315749"/>
            <a:ext cx="2730320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Make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409905" y="3327253"/>
            <a:ext cx="2730320" cy="11741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n-US" sz="4000" b="1" dirty="0">
                <a:latin typeface="Comic Sans MS" panose="030F0702030302020204" pitchFamily="66" charset="0"/>
              </a:rPr>
              <a:t>ake</a:t>
            </a:r>
          </a:p>
        </p:txBody>
      </p:sp>
      <p:pic>
        <p:nvPicPr>
          <p:cNvPr id="6" name="Picture 6" descr="Say Icon #1566 - Free Icons Library">
            <a:extLst>
              <a:ext uri="{FF2B5EF4-FFF2-40B4-BE49-F238E27FC236}">
                <a16:creationId xmlns:a16="http://schemas.microsoft.com/office/drawing/2014/main" id="{52FDABD7-A22B-782C-303A-68E63AD3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98" y="153589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C1C38ADD-D194-1F09-929C-6D9400F12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77" y="164412"/>
            <a:ext cx="502079" cy="5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902220" y="1167702"/>
            <a:ext cx="5726136" cy="45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rack 8.12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43.4488" end="10809.139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57239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23BEED-FDEC-61B6-C04A-ECC9070B4D30}"/>
              </a:ext>
            </a:extLst>
          </p:cNvPr>
          <p:cNvSpPr/>
          <p:nvPr/>
        </p:nvSpPr>
        <p:spPr>
          <a:xfrm>
            <a:off x="7726561" y="1704927"/>
            <a:ext cx="1700011" cy="1378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ransition spd="slow">
    <p:wipe/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20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BDB5BA-B833-62E3-DCDE-3D3DEAEF6C15}"/>
              </a:ext>
            </a:extLst>
          </p:cNvPr>
          <p:cNvSpPr txBox="1"/>
          <p:nvPr/>
        </p:nvSpPr>
        <p:spPr>
          <a:xfrm>
            <a:off x="2204605" y="1246905"/>
            <a:ext cx="7637318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can 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my phone at home.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   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ake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can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ake videos on my phone.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A5A9DA-1E28-E5E2-D2E4-222CBF2EFE02}"/>
              </a:ext>
            </a:extLst>
          </p:cNvPr>
          <p:cNvSpPr txBox="1"/>
          <p:nvPr/>
        </p:nvSpPr>
        <p:spPr>
          <a:xfrm>
            <a:off x="846214" y="441706"/>
            <a:ext cx="50241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7. Listen and repeat.</a:t>
            </a:r>
          </a:p>
          <a:p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7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113DE-7C54-D996-CAF9-227AA371E6FC}"/>
              </a:ext>
            </a:extLst>
          </p:cNvPr>
          <p:cNvSpPr txBox="1"/>
          <p:nvPr/>
        </p:nvSpPr>
        <p:spPr>
          <a:xfrm>
            <a:off x="1140542" y="432618"/>
            <a:ext cx="3165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Listen and chant</a:t>
            </a:r>
          </a:p>
        </p:txBody>
      </p:sp>
    </p:spTree>
    <p:extLst>
      <p:ext uri="{BB962C8B-B14F-4D97-AF65-F5344CB8AC3E}">
        <p14:creationId xmlns:p14="http://schemas.microsoft.com/office/powerpoint/2010/main" val="3287609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6383" y="1872922"/>
            <a:ext cx="6516812" cy="1556078"/>
          </a:xfrm>
          <a:prstGeom prst="rect">
            <a:avLst/>
          </a:prstGeom>
          <a:noFill/>
        </p:spPr>
        <p:txBody>
          <a:bodyPr wrap="none" lIns="121914" tIns="60957" rIns="121914" bIns="60957" rtlCol="0">
            <a:prstTxWarp prst="textArchUp">
              <a:avLst/>
            </a:prstTxWarp>
            <a:spAutoFit/>
          </a:bodyPr>
          <a:lstStyle/>
          <a:p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! </a:t>
            </a:r>
            <a:r>
              <a:rPr lang="en-US" sz="11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Game</a:t>
            </a:r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 </a:t>
            </a:r>
            <a:r>
              <a:rPr lang="en-US" sz="115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time</a:t>
            </a:r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itchFamily="66" charset="0"/>
              </a:rPr>
              <a:t> !</a:t>
            </a:r>
            <a:endParaRPr lang="en-US" sz="96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361" y="3057926"/>
            <a:ext cx="9491697" cy="110799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600" b="1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Choose correct answer</a:t>
            </a:r>
          </a:p>
        </p:txBody>
      </p:sp>
    </p:spTree>
    <p:extLst>
      <p:ext uri="{BB962C8B-B14F-4D97-AF65-F5344CB8AC3E}">
        <p14:creationId xmlns:p14="http://schemas.microsoft.com/office/powerpoint/2010/main" val="1920928032"/>
      </p:ext>
    </p:extLst>
  </p:cSld>
  <p:clrMapOvr>
    <a:masterClrMapping/>
  </p:clrMapOvr>
  <p:transition spd="slow">
    <p:pull/>
    <p:sndAc>
      <p:stSnd>
        <p:snd r:embed="rId3" name="pu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6"/>
            <a:ext cx="1564144" cy="749977"/>
          </a:xfrm>
          <a:prstGeom prst="rect">
            <a:avLst/>
          </a:prstGeom>
        </p:spPr>
      </p:pic>
      <p:pic>
        <p:nvPicPr>
          <p:cNvPr id="3" name="Picture 10" descr="Hình nền Tài Liệu Học Tập Mùa Học, đơn Giản, Màu Xanh Da Trời, Bông Hoa  Vector để tải xuống miễn phí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99447" y="787401"/>
            <a:ext cx="7785846" cy="697627"/>
            <a:chOff x="2590800" y="590550"/>
            <a:chExt cx="3850717" cy="523220"/>
          </a:xfrm>
        </p:grpSpPr>
        <p:sp>
          <p:nvSpPr>
            <p:cNvPr id="5" name="Rounded Rectangle 4"/>
            <p:cNvSpPr/>
            <p:nvPr/>
          </p:nvSpPr>
          <p:spPr>
            <a:xfrm>
              <a:off x="2590800" y="590550"/>
              <a:ext cx="3850717" cy="52322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02480" y="590550"/>
              <a:ext cx="3739037" cy="49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>
                  <a:solidFill>
                    <a:srgbClr val="002060"/>
                  </a:solidFill>
                  <a:latin typeface="Comic Sans MS" pitchFamily="66" charset="0"/>
                </a:rPr>
                <a:t>I sometimes ____ the tablet.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2000" y="2732999"/>
            <a:ext cx="2251541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a. uses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74306" y="2710967"/>
            <a:ext cx="2515057" cy="6155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21914" tIns="60957" rIns="121914" bIns="60957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itchFamily="66" charset="0"/>
              </a:rPr>
              <a:t>b. use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5219" y="428946"/>
            <a:ext cx="1564144" cy="749977"/>
          </a:xfrm>
          <a:prstGeom prst="rect">
            <a:avLst/>
          </a:prstGeom>
        </p:spPr>
      </p:pic>
      <p:pic>
        <p:nvPicPr>
          <p:cNvPr id="2050" name="Picture 2" descr="Đàn Ông, Đọc Hiểu, Màn Hình Cảm Ứ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41" y="1675252"/>
            <a:ext cx="6700639" cy="44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E6025BE-2028-C156-191D-BB48AE10AE70}"/>
              </a:ext>
            </a:extLst>
          </p:cNvPr>
          <p:cNvSpPr/>
          <p:nvPr/>
        </p:nvSpPr>
        <p:spPr>
          <a:xfrm>
            <a:off x="9892553" y="2763981"/>
            <a:ext cx="872429" cy="61554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932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hoosh.wav"/>
          </p:stSnd>
        </p:sndAc>
      </p:transition>
    </mc:Choice>
    <mc:Fallback xmlns="">
      <p:transition spd="slow">
        <p:sndAc>
          <p:stSnd>
            <p:snd r:embed="rId9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E141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</p:bld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9478</TotalTime>
  <Words>277</Words>
  <Application>Microsoft Office PowerPoint</Application>
  <PresentationFormat>Widescreen</PresentationFormat>
  <Paragraphs>67</Paragraphs>
  <Slides>22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Bebas Neue</vt:lpstr>
      <vt:lpstr>Calibri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Times New Roman</vt:lpstr>
      <vt:lpstr>VNI-DOS Sample Font </vt:lpstr>
      <vt:lpstr>Science Subject for Elementary - 3rd Grade: Physical, Life, and Earth by Slidesgo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Phong Bui</cp:lastModifiedBy>
  <cp:revision>216</cp:revision>
  <dcterms:created xsi:type="dcterms:W3CDTF">2022-06-04T05:30:59Z</dcterms:created>
  <dcterms:modified xsi:type="dcterms:W3CDTF">2025-02-24T02:57:30Z</dcterms:modified>
</cp:coreProperties>
</file>