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5.wav" ContentType="audio/wav"/>
  <Override PartName="/ppt/media/audio6.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8.wav" ContentType="audio/wav"/>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6" r:id="rId2"/>
    <p:sldMasterId id="2147483694" r:id="rId3"/>
    <p:sldMasterId id="2147483718" r:id="rId4"/>
    <p:sldMasterId id="2147483782" r:id="rId5"/>
    <p:sldMasterId id="2147483794" r:id="rId6"/>
    <p:sldMasterId id="2147483806" r:id="rId7"/>
    <p:sldMasterId id="2147483818" r:id="rId8"/>
    <p:sldMasterId id="2147483830" r:id="rId9"/>
    <p:sldMasterId id="2147483842" r:id="rId10"/>
    <p:sldMasterId id="2147483854" r:id="rId11"/>
    <p:sldMasterId id="2147483866" r:id="rId12"/>
    <p:sldMasterId id="2147483878" r:id="rId13"/>
    <p:sldMasterId id="2147483890" r:id="rId14"/>
  </p:sldMasterIdLst>
  <p:notesMasterIdLst>
    <p:notesMasterId r:id="rId38"/>
  </p:notesMasterIdLst>
  <p:sldIdLst>
    <p:sldId id="785" r:id="rId15"/>
    <p:sldId id="791" r:id="rId16"/>
    <p:sldId id="772" r:id="rId17"/>
    <p:sldId id="773" r:id="rId18"/>
    <p:sldId id="272" r:id="rId19"/>
    <p:sldId id="774" r:id="rId20"/>
    <p:sldId id="768" r:id="rId21"/>
    <p:sldId id="789" r:id="rId22"/>
    <p:sldId id="775" r:id="rId23"/>
    <p:sldId id="769" r:id="rId24"/>
    <p:sldId id="780" r:id="rId25"/>
    <p:sldId id="781" r:id="rId26"/>
    <p:sldId id="782" r:id="rId27"/>
    <p:sldId id="783" r:id="rId28"/>
    <p:sldId id="776" r:id="rId29"/>
    <p:sldId id="345" r:id="rId30"/>
    <p:sldId id="777" r:id="rId31"/>
    <p:sldId id="770" r:id="rId32"/>
    <p:sldId id="790" r:id="rId33"/>
    <p:sldId id="778" r:id="rId34"/>
    <p:sldId id="779" r:id="rId35"/>
    <p:sldId id="310" r:id="rId36"/>
    <p:sldId id="78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76" autoAdjust="0"/>
    <p:restoredTop sz="94660"/>
  </p:normalViewPr>
  <p:slideViewPr>
    <p:cSldViewPr snapToGrid="0">
      <p:cViewPr varScale="1">
        <p:scale>
          <a:sx n="78" d="100"/>
          <a:sy n="78" d="100"/>
        </p:scale>
        <p:origin x="941"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presProps" Target="presProps.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E57C5-50F3-4BB5-A6E5-ABAA2A99C69C}"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0F3DE-C257-473E-98A9-08ABB4037189}" type="slidenum">
              <a:rPr lang="en-US" smtClean="0"/>
              <a:t>‹#›</a:t>
            </a:fld>
            <a:endParaRPr lang="en-US"/>
          </a:p>
        </p:txBody>
      </p:sp>
    </p:spTree>
    <p:extLst>
      <p:ext uri="{BB962C8B-B14F-4D97-AF65-F5344CB8AC3E}">
        <p14:creationId xmlns:p14="http://schemas.microsoft.com/office/powerpoint/2010/main" val="2444357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685800">
              <a:defRPr/>
            </a:pPr>
            <a:fld id="{290F14E2-7C29-456F-B69A-B31212F2FB4D}" type="slidenum">
              <a:rPr lang="zh-CN" altLang="en-US" smtClean="0">
                <a:solidFill>
                  <a:prstClr val="black"/>
                </a:solidFill>
                <a:ea typeface="宋体" panose="02010600030101010101" pitchFamily="2" charset="-122"/>
              </a:rPr>
              <a:pPr defTabSz="685800">
                <a:defRPr/>
              </a:pPr>
              <a:t>2</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165352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-Việc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là các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đã giúp bạn Sóc tìm được hạt dẻ thứ 6.</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Bạn Sóc gửi lời cảm ơn tới các bạn học sinh lớp 3A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rất nhiều.</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697680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Tiết học hôm nay các em đã được luyện tập những kiến thức nào?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Em hãy nêu suy nghĩ và cảm nhận của mình </a:t>
            </a:r>
            <a:r>
              <a:rPr lang="vi-VN" sz="1800">
                <a:effectLst/>
                <a:latin typeface="Times New Roman" panose="02020603050405020304" pitchFamily="18" charset="0"/>
                <a:ea typeface="Calibri" panose="020F0502020204030204" pitchFamily="34" charset="0"/>
                <a:cs typeface="Times New Roman" panose="02020603050405020304" pitchFamily="18" charset="0"/>
              </a:rPr>
              <a:t>cho cô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và các bạn biết được không?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Em thích nhất điều gì ở tiết học này?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Tx/>
              <a:buChar char="-"/>
            </a:pPr>
            <a:r>
              <a:rPr lang="vi-VN" sz="1800" dirty="0">
                <a:effectLst/>
                <a:latin typeface="Times New Roman" panose="02020603050405020304" pitchFamily="18" charset="0"/>
                <a:ea typeface="Calibri" panose="020F0502020204030204" pitchFamily="34" charset="0"/>
              </a:rPr>
              <a:t>GV: Thầy cũng rất vui khi được tương tác với các bạn trong tiết học ngày hôm nay. </a:t>
            </a:r>
            <a:endParaRPr lang="en-US" sz="1800" dirty="0">
              <a:effectLst/>
              <a:latin typeface="Times New Roman" panose="02020603050405020304" pitchFamily="18" charset="0"/>
              <a:ea typeface="Calibri" panose="020F0502020204030204" pitchFamily="34" charset="0"/>
            </a:endParaRPr>
          </a:p>
          <a:p>
            <a:pPr marL="285750" indent="-285750">
              <a:buFontTx/>
              <a:buChar char="-"/>
            </a:pPr>
            <a:r>
              <a:rPr lang="vi-VN" sz="1800" dirty="0">
                <a:effectLst/>
                <a:latin typeface="Times New Roman" panose="02020603050405020304" pitchFamily="18" charset="0"/>
                <a:ea typeface="Calibri" panose="020F0502020204030204" pitchFamily="34" charset="0"/>
              </a:rPr>
              <a:t>Thầy thấy các bạn lớp mình ngoan tích cực học tập. Xin trân trọng cảm ơn Ban giám khảo, các thầy cô giáo và các em HS. Hẹn gặp các em </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260455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a:xfrm>
            <a:off x="381000" y="685800"/>
            <a:ext cx="6096000" cy="3429000"/>
          </a:xfrm>
          <a:ln/>
        </p:spPr>
      </p:sp>
      <p:sp>
        <p:nvSpPr>
          <p:cNvPr id="81923" name="文本占位符 819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a:defRPr/>
            </a:pPr>
            <a:fld id="{9A0DB2DC-4C9A-4742-B13C-FB6460FD3503}" type="slidenum">
              <a:rPr lang="en-US" altLang="zh-CN" dirty="0">
                <a:solidFill>
                  <a:prstClr val="black"/>
                </a:solidFill>
                <a:ea typeface="宋体" panose="02010600030101010101" pitchFamily="2" charset="-122"/>
              </a:rPr>
              <a:pPr>
                <a:defRPr/>
              </a:pPr>
              <a:t>23</a:t>
            </a:fld>
            <a:endParaRPr lang="zh-CN" altLang="en-US" dirty="0">
              <a:solidFill>
                <a:prstClr val="black"/>
              </a:solidFill>
              <a:ea typeface="宋体" panose="02010600030101010101" pitchFamily="2" charset="-122"/>
            </a:endParaRPr>
          </a:p>
        </p:txBody>
      </p:sp>
    </p:spTree>
    <p:extLst>
      <p:ext uri="{BB962C8B-B14F-4D97-AF65-F5344CB8AC3E}">
        <p14:creationId xmlns:p14="http://schemas.microsoft.com/office/powerpoint/2010/main" val="8341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5692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sz="1800" dirty="0">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Calibri" panose="020F0502020204030204" pitchFamily="34" charset="0"/>
              </a:rPr>
              <a:t>Trong khu rừng nọ có hai bạn Sóc chơi với nhau rất thân. </a:t>
            </a:r>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Calibri" panose="020F0502020204030204" pitchFamily="34" charset="0"/>
              </a:rPr>
              <a:t>Một hôm các bạn cùng rủ nhau đi tìm hạt dẻ. </a:t>
            </a:r>
            <a:endParaRPr lang="en-US" sz="1800" dirty="0">
              <a:effectLst/>
              <a:latin typeface="Times New Roman" panose="02020603050405020304" pitchFamily="18" charset="0"/>
              <a:ea typeface="Calibri" panose="020F0502020204030204" pitchFamily="34" charset="0"/>
            </a:endParaRPr>
          </a:p>
          <a:p>
            <a:pPr marL="285750" indent="-285750">
              <a:buFont typeface="Symbol" panose="05050102010706020507" pitchFamily="18" charset="2"/>
              <a:buChar char="Þ"/>
            </a:pPr>
            <a:r>
              <a:rPr lang="vi-VN" sz="1800" dirty="0">
                <a:effectLst/>
                <a:latin typeface="Times New Roman" panose="02020603050405020304" pitchFamily="18" charset="0"/>
                <a:ea typeface="Calibri" panose="020F0502020204030204" pitchFamily="34" charset="0"/>
              </a:rPr>
              <a:t>Khi các bạn hoàn thành một bài tập là các bạn đã giúp bạn Sóc tìm được một đến</a:t>
            </a:r>
            <a:r>
              <a:rPr lang="en-US" sz="1800" dirty="0">
                <a:effectLst/>
                <a:latin typeface="Times New Roman" panose="02020603050405020304" pitchFamily="18" charset="0"/>
                <a:ea typeface="Calibri" panose="020F0502020204030204" pitchFamily="34" charset="0"/>
              </a:rPr>
              <a:t> 2 </a:t>
            </a:r>
            <a:r>
              <a:rPr lang="vi-VN" sz="1800" dirty="0">
                <a:effectLst/>
                <a:latin typeface="Times New Roman" panose="02020603050405020304" pitchFamily="18" charset="0"/>
                <a:ea typeface="Calibri" panose="020F0502020204030204" pitchFamily="34" charset="0"/>
              </a:rPr>
              <a:t>hạt dẻ. </a:t>
            </a:r>
            <a:endParaRPr lang="en-US" sz="1800" dirty="0">
              <a:effectLst/>
              <a:latin typeface="Times New Roman" panose="02020603050405020304" pitchFamily="18" charset="0"/>
              <a:ea typeface="Calibri" panose="020F0502020204030204" pitchFamily="34" charset="0"/>
            </a:endParaRPr>
          </a:p>
          <a:p>
            <a:pPr marL="285750" indent="-285750">
              <a:buFontTx/>
              <a:buChar char="-"/>
            </a:pPr>
            <a:r>
              <a:rPr lang="vi-VN" sz="1800" dirty="0">
                <a:effectLst/>
                <a:latin typeface="Times New Roman" panose="02020603050405020304" pitchFamily="18" charset="0"/>
                <a:ea typeface="Calibri" panose="020F0502020204030204" pitchFamily="34" charset="0"/>
              </a:rPr>
              <a:t>Các bạn có muốn giúp bạn Sóc tìm hạt dẻ không?  </a:t>
            </a:r>
            <a:endParaRPr lang="en-US" sz="1800" dirty="0">
              <a:effectLst/>
              <a:latin typeface="Times New Roman" panose="02020603050405020304" pitchFamily="18" charset="0"/>
              <a:ea typeface="Calibri" panose="020F0502020204030204" pitchFamily="34" charset="0"/>
            </a:endParaRPr>
          </a:p>
          <a:p>
            <a:pPr marL="285750" indent="-285750">
              <a:buFontTx/>
              <a:buChar char="-"/>
            </a:pPr>
            <a:r>
              <a:rPr lang="vi-VN" sz="1800" dirty="0">
                <a:effectLst/>
                <a:latin typeface="Times New Roman" panose="02020603050405020304" pitchFamily="18" charset="0"/>
                <a:ea typeface="Calibri" panose="020F0502020204030204" pitchFamily="34" charset="0"/>
              </a:rPr>
              <a:t>Chúng ta cùng đi vào bài tập 1 nhé.</a:t>
            </a:r>
            <a:endParaRPr lang="en-US" dirty="0"/>
          </a:p>
        </p:txBody>
      </p:sp>
    </p:spTree>
    <p:extLst>
      <p:ext uri="{BB962C8B-B14F-4D97-AF65-F5344CB8AC3E}">
        <p14:creationId xmlns:p14="http://schemas.microsoft.com/office/powerpoint/2010/main" val="911505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1302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GV: </a:t>
            </a:r>
            <a:r>
              <a:rPr lang="en-US" sz="12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12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200" baseline="0" dirty="0">
                <a:effectLst/>
                <a:latin typeface="Times New Roman" panose="02020603050405020304" pitchFamily="18" charset="0"/>
                <a:ea typeface="Calibri" panose="020F0502020204030204" pitchFamily="34" charset="0"/>
                <a:cs typeface="Times New Roman" panose="02020603050405020304" pitchFamily="18" charset="0"/>
              </a:rPr>
              <a:t>đúng</a:t>
            </a:r>
            <a:r>
              <a:rPr lang="en-US" sz="12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2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effectLst/>
                <a:latin typeface="Times New Roman" panose="02020603050405020304" pitchFamily="18" charset="0"/>
                <a:ea typeface="Calibri" panose="020F0502020204030204" pitchFamily="34" charset="0"/>
                <a:cs typeface="Times New Roman" panose="02020603050405020304" pitchFamily="18" charset="0"/>
              </a:rPr>
              <a:t>tâp</a:t>
            </a: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này đã giúp bạn Sóc tìm được hạt dẻ thứ </a:t>
            </a:r>
            <a:r>
              <a:rPr lang="en-US" sz="12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rồi đấy. Chúc mừng các bạn.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1B2AA4F-B828-4D7C-AFD3-893933DAFCB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300464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Việc điền được số đúng vào dấu ? là các bạn đã giúp bạn Sóc tìm được hạt dẻ thứ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Như vậy chúng ta đã giúp Sóc tìm được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hạt dẻ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nữa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Chúc mừng các bạn.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Các em đã sẵn sàng đến với</a:t>
            </a:r>
            <a:r>
              <a:rPr lang="en-US" sz="1800" b="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800" b="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1800" b="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a:effectLst/>
                <a:latin typeface="Times New Roman" panose="02020603050405020304" pitchFamily="18" charset="0"/>
                <a:ea typeface="Calibri" panose="020F0502020204030204" pitchFamily="34" charset="0"/>
                <a:cs typeface="Times New Roman" panose="02020603050405020304" pitchFamily="18" charset="0"/>
              </a:rPr>
              <a:t>ch</a:t>
            </a:r>
            <a:r>
              <a:rPr lang="vi-VN" sz="1800" b="1" baseline="0" dirty="0">
                <a:effectLst/>
                <a:latin typeface="Times New Roman" panose="02020603050405020304" pitchFamily="18" charset="0"/>
                <a:ea typeface="Calibri" panose="020F0502020204030204" pitchFamily="34" charset="0"/>
                <a:cs typeface="Times New Roman" panose="02020603050405020304" pitchFamily="18" charset="0"/>
              </a:rPr>
              <a:t>ư</a:t>
            </a:r>
            <a:r>
              <a:rPr lang="en-US" sz="1800" b="1" baseline="0" dirty="0">
                <a:effectLst/>
                <a:latin typeface="Times New Roman" panose="02020603050405020304" pitchFamily="18" charset="0"/>
                <a:ea typeface="Calibri" panose="020F0502020204030204" pitchFamily="34" charset="0"/>
                <a:cs typeface="Times New Roman" panose="02020603050405020304" pitchFamily="18" charset="0"/>
              </a:rPr>
              <a:t>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1B2AA4F-B828-4D7C-AFD3-893933DAFCB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62939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a:xfrm>
            <a:off x="381000" y="685800"/>
            <a:ext cx="6096000" cy="3429000"/>
          </a:xfrm>
          <a:ln/>
        </p:spPr>
      </p:sp>
      <p:sp>
        <p:nvSpPr>
          <p:cNvPr id="81923" name="文本占位符 819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9638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697680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a:xfrm>
            <a:off x="381000" y="685800"/>
            <a:ext cx="6096000" cy="3429000"/>
          </a:xfrm>
          <a:ln/>
        </p:spPr>
      </p:sp>
      <p:sp>
        <p:nvSpPr>
          <p:cNvPr id="81923" name="文本占位符 819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16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05593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1FD98-34FE-4F50-BF5D-8EF7C19B916F}"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734784686"/>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1" y="170978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6059" indent="0">
              <a:buNone/>
              <a:defRPr sz="2000">
                <a:solidFill>
                  <a:schemeClr val="tx1">
                    <a:tint val="75000"/>
                  </a:schemeClr>
                </a:solidFill>
              </a:defRPr>
            </a:lvl2pPr>
            <a:lvl3pPr marL="912139" indent="0">
              <a:buNone/>
              <a:defRPr sz="1900">
                <a:solidFill>
                  <a:schemeClr val="tx1">
                    <a:tint val="75000"/>
                  </a:schemeClr>
                </a:solidFill>
              </a:defRPr>
            </a:lvl3pPr>
            <a:lvl4pPr marL="1368214" indent="0">
              <a:buNone/>
              <a:defRPr sz="1600">
                <a:solidFill>
                  <a:schemeClr val="tx1">
                    <a:tint val="75000"/>
                  </a:schemeClr>
                </a:solidFill>
              </a:defRPr>
            </a:lvl4pPr>
            <a:lvl5pPr marL="1824283" indent="0">
              <a:buNone/>
              <a:defRPr sz="1600">
                <a:solidFill>
                  <a:schemeClr val="tx1">
                    <a:tint val="75000"/>
                  </a:schemeClr>
                </a:solidFill>
              </a:defRPr>
            </a:lvl5pPr>
            <a:lvl6pPr marL="2280369" indent="0">
              <a:buNone/>
              <a:defRPr sz="1600">
                <a:solidFill>
                  <a:schemeClr val="tx1">
                    <a:tint val="75000"/>
                  </a:schemeClr>
                </a:solidFill>
              </a:defRPr>
            </a:lvl6pPr>
            <a:lvl7pPr marL="2736424" indent="0">
              <a:buNone/>
              <a:defRPr sz="1600">
                <a:solidFill>
                  <a:schemeClr val="tx1">
                    <a:tint val="75000"/>
                  </a:schemeClr>
                </a:solidFill>
              </a:defRPr>
            </a:lvl7pPr>
            <a:lvl8pPr marL="3192481" indent="0">
              <a:buNone/>
              <a:defRPr sz="1600">
                <a:solidFill>
                  <a:schemeClr val="tx1">
                    <a:tint val="75000"/>
                  </a:schemeClr>
                </a:solidFill>
              </a:defRPr>
            </a:lvl8pPr>
            <a:lvl9pPr marL="364853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8616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7567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3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90" y="1681164"/>
            <a:ext cx="5157787" cy="823912"/>
          </a:xfrm>
        </p:spPr>
        <p:txBody>
          <a:bodyPr anchor="b"/>
          <a:lstStyle>
            <a:lvl1pPr marL="0" indent="0">
              <a:buNone/>
              <a:defRPr sz="2400" b="1"/>
            </a:lvl1pPr>
            <a:lvl2pPr marL="456059" indent="0">
              <a:buNone/>
              <a:defRPr sz="2000" b="1"/>
            </a:lvl2pPr>
            <a:lvl3pPr marL="912139" indent="0">
              <a:buNone/>
              <a:defRPr sz="1900" b="1"/>
            </a:lvl3pPr>
            <a:lvl4pPr marL="1368214" indent="0">
              <a:buNone/>
              <a:defRPr sz="1600" b="1"/>
            </a:lvl4pPr>
            <a:lvl5pPr marL="1824283" indent="0">
              <a:buNone/>
              <a:defRPr sz="1600" b="1"/>
            </a:lvl5pPr>
            <a:lvl6pPr marL="2280369" indent="0">
              <a:buNone/>
              <a:defRPr sz="1600" b="1"/>
            </a:lvl6pPr>
            <a:lvl7pPr marL="2736424" indent="0">
              <a:buNone/>
              <a:defRPr sz="1600" b="1"/>
            </a:lvl7pPr>
            <a:lvl8pPr marL="3192481" indent="0">
              <a:buNone/>
              <a:defRPr sz="1600" b="1"/>
            </a:lvl8pPr>
            <a:lvl9pPr marL="364853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6059" indent="0">
              <a:buNone/>
              <a:defRPr sz="2000" b="1"/>
            </a:lvl2pPr>
            <a:lvl3pPr marL="912139" indent="0">
              <a:buNone/>
              <a:defRPr sz="1900" b="1"/>
            </a:lvl3pPr>
            <a:lvl4pPr marL="1368214" indent="0">
              <a:buNone/>
              <a:defRPr sz="1600" b="1"/>
            </a:lvl4pPr>
            <a:lvl5pPr marL="1824283" indent="0">
              <a:buNone/>
              <a:defRPr sz="1600" b="1"/>
            </a:lvl5pPr>
            <a:lvl6pPr marL="2280369" indent="0">
              <a:buNone/>
              <a:defRPr sz="1600" b="1"/>
            </a:lvl6pPr>
            <a:lvl7pPr marL="2736424" indent="0">
              <a:buNone/>
              <a:defRPr sz="1600" b="1"/>
            </a:lvl7pPr>
            <a:lvl8pPr marL="3192481" indent="0">
              <a:buNone/>
              <a:defRPr sz="1600" b="1"/>
            </a:lvl8pPr>
            <a:lvl9pPr marL="364853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9867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7756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0531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80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802" y="2057403"/>
            <a:ext cx="3932237" cy="3811588"/>
          </a:xfrm>
        </p:spPr>
        <p:txBody>
          <a:bodyPr/>
          <a:lstStyle>
            <a:lvl1pPr marL="0" indent="0">
              <a:buNone/>
              <a:defRPr sz="1600"/>
            </a:lvl1pPr>
            <a:lvl2pPr marL="456059" indent="0">
              <a:buNone/>
              <a:defRPr sz="1500"/>
            </a:lvl2pPr>
            <a:lvl3pPr marL="912139" indent="0">
              <a:buNone/>
              <a:defRPr sz="1200"/>
            </a:lvl3pPr>
            <a:lvl4pPr marL="1368214" indent="0">
              <a:buNone/>
              <a:defRPr sz="1100"/>
            </a:lvl4pPr>
            <a:lvl5pPr marL="1824283" indent="0">
              <a:buNone/>
              <a:defRPr sz="1100"/>
            </a:lvl5pPr>
            <a:lvl6pPr marL="2280369" indent="0">
              <a:buNone/>
              <a:defRPr sz="1100"/>
            </a:lvl6pPr>
            <a:lvl7pPr marL="2736424" indent="0">
              <a:buNone/>
              <a:defRPr sz="1100"/>
            </a:lvl7pPr>
            <a:lvl8pPr marL="3192481" indent="0">
              <a:buNone/>
              <a:defRPr sz="1100"/>
            </a:lvl8pPr>
            <a:lvl9pPr marL="3648538"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7532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80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71"/>
            <a:ext cx="6172200" cy="4873625"/>
          </a:xfrm>
        </p:spPr>
        <p:txBody>
          <a:bodyPr/>
          <a:lstStyle>
            <a:lvl1pPr marL="0" indent="0">
              <a:buNone/>
              <a:defRPr sz="3200"/>
            </a:lvl1pPr>
            <a:lvl2pPr marL="456059" indent="0">
              <a:buNone/>
              <a:defRPr sz="2800"/>
            </a:lvl2pPr>
            <a:lvl3pPr marL="912139" indent="0">
              <a:buNone/>
              <a:defRPr sz="2400"/>
            </a:lvl3pPr>
            <a:lvl4pPr marL="1368214" indent="0">
              <a:buNone/>
              <a:defRPr sz="2000"/>
            </a:lvl4pPr>
            <a:lvl5pPr marL="1824283" indent="0">
              <a:buNone/>
              <a:defRPr sz="2000"/>
            </a:lvl5pPr>
            <a:lvl6pPr marL="2280369" indent="0">
              <a:buNone/>
              <a:defRPr sz="2000"/>
            </a:lvl6pPr>
            <a:lvl7pPr marL="2736424" indent="0">
              <a:buNone/>
              <a:defRPr sz="2000"/>
            </a:lvl7pPr>
            <a:lvl8pPr marL="3192481" indent="0">
              <a:buNone/>
              <a:defRPr sz="2000"/>
            </a:lvl8pPr>
            <a:lvl9pPr marL="3648538"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802" y="2057403"/>
            <a:ext cx="3932237" cy="3811588"/>
          </a:xfrm>
        </p:spPr>
        <p:txBody>
          <a:bodyPr/>
          <a:lstStyle>
            <a:lvl1pPr marL="0" indent="0">
              <a:buNone/>
              <a:defRPr sz="1600"/>
            </a:lvl1pPr>
            <a:lvl2pPr marL="456059" indent="0">
              <a:buNone/>
              <a:defRPr sz="1500"/>
            </a:lvl2pPr>
            <a:lvl3pPr marL="912139" indent="0">
              <a:buNone/>
              <a:defRPr sz="1200"/>
            </a:lvl3pPr>
            <a:lvl4pPr marL="1368214" indent="0">
              <a:buNone/>
              <a:defRPr sz="1100"/>
            </a:lvl4pPr>
            <a:lvl5pPr marL="1824283" indent="0">
              <a:buNone/>
              <a:defRPr sz="1100"/>
            </a:lvl5pPr>
            <a:lvl6pPr marL="2280369" indent="0">
              <a:buNone/>
              <a:defRPr sz="1100"/>
            </a:lvl6pPr>
            <a:lvl7pPr marL="2736424" indent="0">
              <a:buNone/>
              <a:defRPr sz="1100"/>
            </a:lvl7pPr>
            <a:lvl8pPr marL="3192481" indent="0">
              <a:buNone/>
              <a:defRPr sz="1100"/>
            </a:lvl8pPr>
            <a:lvl9pPr marL="3648538"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0393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5524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2" y="365171"/>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3" y="36517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075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08844E-67A8-4FFE-8011-807B19FF83EA}"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367586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91FD98-34FE-4F50-BF5D-8EF7C19B916F}"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646439637"/>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9F6AE3-E530-43F7-B98D-140A9FD4E1E9}"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068060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1FD68DF-C318-4A4E-AC34-0E5CA283028E}"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610965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4A5DADC-A6AA-43E1-8089-EE7097283DD3}"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8417641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B240873-C274-4A12-9266-21C3A4891C4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9890130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E5F82A2-A0DB-4613-99C2-7F41D7179FAE}"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2546729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A6D307D-DC3F-4D44-8297-7DBDADB4B95D}"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7064965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6BC044B-80AE-40E1-868A-85279F7BA020}"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605027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9C4D2FD-B0CD-4F4D-9CA8-9FF30A7070C8}"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1729450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2BF573D-EC02-4F68-855B-2E1AA641AFA5}"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7019505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7B4B76E-6F69-4FAB-AD56-700D2920928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991143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91FD98-34FE-4F50-BF5D-8EF7C19B916F}"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316556474"/>
      </p:ext>
    </p:extLst>
  </p:cSld>
  <p:clrMapOvr>
    <a:masterClrMapping/>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91FD98-34FE-4F50-BF5D-8EF7C19B916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789048"/>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419106"/>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1FD98-34FE-4F50-BF5D-8EF7C19B916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00302"/>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91FD98-34FE-4F50-BF5D-8EF7C19B916F}"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064124"/>
      </p:ext>
    </p:extLst>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91FD98-34FE-4F50-BF5D-8EF7C19B916F}" type="datetimeFigureOut">
              <a:rPr lang="en-US" smtClean="0">
                <a:solidFill>
                  <a:prstClr val="black">
                    <a:tint val="75000"/>
                  </a:prstClr>
                </a:solidFill>
              </a:rPr>
              <a:pPr/>
              <a:t>3/10/2025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26082"/>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91FD98-34FE-4F50-BF5D-8EF7C19B916F}" type="datetimeFigureOut">
              <a:rPr lang="en-US" smtClean="0">
                <a:solidFill>
                  <a:prstClr val="black">
                    <a:tint val="75000"/>
                  </a:prstClr>
                </a:solidFill>
              </a:rPr>
              <a:pPr/>
              <a:t>3/10/2025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555992"/>
      </p:ext>
    </p:extLst>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solidFill>
                  <a:prstClr val="black">
                    <a:tint val="75000"/>
                  </a:prstClr>
                </a:solidFill>
              </a:rPr>
              <a:pPr/>
              <a:t>3/10/2025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137438"/>
      </p:ext>
    </p:extLst>
  </p:cSld>
  <p:clrMapOvr>
    <a:masterClrMapping/>
  </p:clrMapOvr>
  <p:transition spd="slow">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889023"/>
      </p:ext>
    </p:extLst>
  </p:cSld>
  <p:clrMapOvr>
    <a:masterClrMapping/>
  </p:clrMapOvr>
  <p:transition spd="slow">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163413"/>
      </p:ext>
    </p:extLst>
  </p:cSld>
  <p:clrMapOvr>
    <a:masterClrMapping/>
  </p:clrMapOvr>
  <p:transition spd="slow">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38691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91FD98-34FE-4F50-BF5D-8EF7C19B916F}"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061507267"/>
      </p:ext>
    </p:extLst>
  </p:cSld>
  <p:clrMapOvr>
    <a:masterClrMapping/>
  </p:clrMapOvr>
  <p:transition spd="slow">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121827"/>
      </p:ext>
    </p:extLst>
  </p:cSld>
  <p:clrMapOvr>
    <a:masterClrMapping/>
  </p:clrMapOvr>
  <p:transition spd="slow">
    <p:push di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71"/>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CB6B4309-45E7-4CB5-9E00-F905C9FC902E}" type="datetimeFigureOut">
              <a:rPr lang="zh-CN" altLang="en-US" smtClean="0">
                <a:solidFill>
                  <a:prstClr val="black"/>
                </a:solidFill>
              </a:rPr>
              <a:pPr>
                <a:defRPr/>
              </a:pPr>
              <a:t>2025/3/10</a:t>
            </a:fld>
            <a:endParaRPr lang="zh-CN" altLang="en-US">
              <a:solidFill>
                <a:prstClr val="black"/>
              </a:solidFill>
            </a:endParaRPr>
          </a:p>
        </p:txBody>
      </p:sp>
      <p:sp>
        <p:nvSpPr>
          <p:cNvPr id="5" name="Footer Placeholder 4"/>
          <p:cNvSpPr>
            <a:spLocks noGrp="1"/>
          </p:cNvSpPr>
          <p:nvPr>
            <p:ph type="ftr" sz="quarter" idx="11"/>
          </p:nvPr>
        </p:nvSpPr>
        <p:spPr>
          <a:xfrm>
            <a:off x="4038600" y="6356385"/>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08A35BCF-9C02-4DA9-8BEF-D7AB5ED1971D}" type="slidenum">
              <a:rPr lang="zh-CN" altLang="en-US" smtClean="0">
                <a:solidFill>
                  <a:prstClr val="black"/>
                </a:solidFill>
              </a:rPr>
              <a:pPr>
                <a:defRPr/>
              </a:pPr>
              <a:t>‹#›</a:t>
            </a:fld>
            <a:endParaRPr lang="zh-CN" altLang="en-US">
              <a:solidFill>
                <a:prstClr val="black"/>
              </a:solidFill>
            </a:endParaRPr>
          </a:p>
        </p:txBody>
      </p:sp>
      <p:pic>
        <p:nvPicPr>
          <p:cNvPr id="7" name="图片 6">
            <a:extLst>
              <a:ext uri="{FF2B5EF4-FFF2-40B4-BE49-F238E27FC236}">
                <a16:creationId xmlns:a16="http://schemas.microsoft.com/office/drawing/2014/main" id="{B74CE8B9-D3ED-4BA4-B587-B94AC7BA5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1783800242"/>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CB6B4309-45E7-4CB5-9E00-F905C9FC902E}" type="datetimeFigureOut">
              <a:rPr lang="zh-CN" altLang="en-US" smtClean="0">
                <a:solidFill>
                  <a:prstClr val="black"/>
                </a:solidFill>
              </a:rPr>
              <a:pPr>
                <a:defRPr/>
              </a:pPr>
              <a:t>2025/3/10</a:t>
            </a:fld>
            <a:endParaRPr lang="zh-CN" altLang="en-US">
              <a:solidFill>
                <a:prstClr val="black"/>
              </a:solidFill>
            </a:endParaRPr>
          </a:p>
        </p:txBody>
      </p:sp>
      <p:sp>
        <p:nvSpPr>
          <p:cNvPr id="5" name="Footer Placeholder 4"/>
          <p:cNvSpPr>
            <a:spLocks noGrp="1"/>
          </p:cNvSpPr>
          <p:nvPr>
            <p:ph type="ftr" sz="quarter" idx="11"/>
          </p:nvPr>
        </p:nvSpPr>
        <p:spPr>
          <a:xfrm>
            <a:off x="4038600" y="6356385"/>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08A35BCF-9C02-4DA9-8BEF-D7AB5ED1971D}" type="slidenum">
              <a:rPr lang="zh-CN" altLang="en-US" smtClean="0">
                <a:solidFill>
                  <a:prstClr val="black"/>
                </a:solidFill>
              </a:rPr>
              <a:pPr>
                <a:defRPr/>
              </a:pPr>
              <a:t>‹#›</a:t>
            </a:fld>
            <a:endParaRPr lang="zh-CN" altLang="en-US">
              <a:solidFill>
                <a:prstClr val="black"/>
              </a:solidFill>
            </a:endParaRPr>
          </a:p>
        </p:txBody>
      </p:sp>
      <p:pic>
        <p:nvPicPr>
          <p:cNvPr id="8" name="图片 7">
            <a:extLst>
              <a:ext uri="{FF2B5EF4-FFF2-40B4-BE49-F238E27FC236}">
                <a16:creationId xmlns:a16="http://schemas.microsoft.com/office/drawing/2014/main" id="{B59CBA46-FDC6-46EE-8736-EE40838993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143702549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4"/>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98"/>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CB6B4309-45E7-4CB5-9E00-F905C9FC902E}" type="datetimeFigureOut">
              <a:rPr lang="zh-CN" altLang="en-US" smtClean="0">
                <a:solidFill>
                  <a:prstClr val="black"/>
                </a:solidFill>
              </a:rPr>
              <a:pPr>
                <a:defRPr/>
              </a:pPr>
              <a:t>2025/3/10</a:t>
            </a:fld>
            <a:endParaRPr lang="zh-CN" altLang="en-US">
              <a:solidFill>
                <a:prstClr val="black"/>
              </a:solidFill>
            </a:endParaRPr>
          </a:p>
        </p:txBody>
      </p:sp>
      <p:sp>
        <p:nvSpPr>
          <p:cNvPr id="5" name="Footer Placeholder 4"/>
          <p:cNvSpPr>
            <a:spLocks noGrp="1"/>
          </p:cNvSpPr>
          <p:nvPr>
            <p:ph type="ftr" sz="quarter" idx="11"/>
          </p:nvPr>
        </p:nvSpPr>
        <p:spPr>
          <a:xfrm>
            <a:off x="4038600" y="6356385"/>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08A35BCF-9C02-4DA9-8BEF-D7AB5ED1971D}" type="slidenum">
              <a:rPr lang="zh-CN" altLang="en-US" smtClean="0">
                <a:solidFill>
                  <a:prstClr val="black"/>
                </a:solidFill>
              </a:rPr>
              <a:pPr>
                <a:defRPr/>
              </a:pPr>
              <a:t>‹#›</a:t>
            </a:fld>
            <a:endParaRPr lang="zh-CN" altLang="en-US">
              <a:solidFill>
                <a:prstClr val="black"/>
              </a:solidFill>
            </a:endParaRPr>
          </a:p>
        </p:txBody>
      </p:sp>
      <p:pic>
        <p:nvPicPr>
          <p:cNvPr id="8" name="图片 7">
            <a:extLst>
              <a:ext uri="{FF2B5EF4-FFF2-40B4-BE49-F238E27FC236}">
                <a16:creationId xmlns:a16="http://schemas.microsoft.com/office/drawing/2014/main" id="{673DD989-B404-47B3-8E76-A410E4DD5A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90437167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8626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2776442444"/>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2529316114"/>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528742"/>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590836"/>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723281"/>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211156044"/>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29548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55390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17480303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08731852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63810947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57660298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9546390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65625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8971204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317702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5198309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3/10/2025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1709446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3/10/2025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5006646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defRPr/>
            </a:pPr>
            <a:endParaRPr lang="zh-CN" altLang="en-US" sz="1800">
              <a:solidFill>
                <a:srgbClr val="FFFFFF"/>
              </a:solidFill>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defRPr/>
            </a:pPr>
            <a:endParaRPr lang="zh-CN" altLang="en-US" sz="1800">
              <a:solidFill>
                <a:srgbClr val="FFFFFF"/>
              </a:solidFill>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3/10/2025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86667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72814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179640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6139722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4242321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425078"/>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757167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45274"/>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9"/>
            <a:ext cx="9144000" cy="1655763"/>
          </a:xfrm>
        </p:spPr>
        <p:txBody>
          <a:bodyPr/>
          <a:lstStyle>
            <a:lvl1pPr marL="0" indent="0" algn="ctr">
              <a:buNone/>
              <a:defRPr sz="2400"/>
            </a:lvl1pPr>
            <a:lvl2pPr marL="455989" indent="0" algn="ctr">
              <a:buNone/>
              <a:defRPr sz="2000"/>
            </a:lvl2pPr>
            <a:lvl3pPr marL="912005" indent="0" algn="ctr">
              <a:buNone/>
              <a:defRPr sz="1900"/>
            </a:lvl3pPr>
            <a:lvl4pPr marL="1368010" indent="0" algn="ctr">
              <a:buNone/>
              <a:defRPr sz="1600"/>
            </a:lvl4pPr>
            <a:lvl5pPr marL="1824011" indent="0" algn="ctr">
              <a:buNone/>
              <a:defRPr sz="1600"/>
            </a:lvl5pPr>
            <a:lvl6pPr marL="2280034" indent="0" algn="ctr">
              <a:buNone/>
              <a:defRPr sz="1600"/>
            </a:lvl6pPr>
            <a:lvl7pPr marL="2736016" indent="0" algn="ctr">
              <a:buNone/>
              <a:defRPr sz="1600"/>
            </a:lvl7pPr>
            <a:lvl8pPr marL="3192004" indent="0" algn="ctr">
              <a:buNone/>
              <a:defRPr sz="1600"/>
            </a:lvl8pPr>
            <a:lvl9pPr marL="364798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618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432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9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5989" indent="0">
              <a:buNone/>
              <a:defRPr sz="2000">
                <a:solidFill>
                  <a:schemeClr val="tx1">
                    <a:tint val="75000"/>
                  </a:schemeClr>
                </a:solidFill>
              </a:defRPr>
            </a:lvl2pPr>
            <a:lvl3pPr marL="912005" indent="0">
              <a:buNone/>
              <a:defRPr sz="1900">
                <a:solidFill>
                  <a:schemeClr val="tx1">
                    <a:tint val="75000"/>
                  </a:schemeClr>
                </a:solidFill>
              </a:defRPr>
            </a:lvl3pPr>
            <a:lvl4pPr marL="1368010" indent="0">
              <a:buNone/>
              <a:defRPr sz="1600">
                <a:solidFill>
                  <a:schemeClr val="tx1">
                    <a:tint val="75000"/>
                  </a:schemeClr>
                </a:solidFill>
              </a:defRPr>
            </a:lvl4pPr>
            <a:lvl5pPr marL="1824011" indent="0">
              <a:buNone/>
              <a:defRPr sz="1600">
                <a:solidFill>
                  <a:schemeClr val="tx1">
                    <a:tint val="75000"/>
                  </a:schemeClr>
                </a:solidFill>
              </a:defRPr>
            </a:lvl5pPr>
            <a:lvl6pPr marL="2280034" indent="0">
              <a:buNone/>
              <a:defRPr sz="1600">
                <a:solidFill>
                  <a:schemeClr val="tx1">
                    <a:tint val="75000"/>
                  </a:schemeClr>
                </a:solidFill>
              </a:defRPr>
            </a:lvl6pPr>
            <a:lvl7pPr marL="2736016" indent="0">
              <a:buNone/>
              <a:defRPr sz="1600">
                <a:solidFill>
                  <a:schemeClr val="tx1">
                    <a:tint val="75000"/>
                  </a:schemeClr>
                </a:solidFill>
              </a:defRPr>
            </a:lvl7pPr>
            <a:lvl8pPr marL="3192004" indent="0">
              <a:buNone/>
              <a:defRPr sz="1600">
                <a:solidFill>
                  <a:schemeClr val="tx1">
                    <a:tint val="75000"/>
                  </a:schemeClr>
                </a:solidFill>
              </a:defRPr>
            </a:lvl8pPr>
            <a:lvl9pPr marL="36479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095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316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5989" indent="0">
              <a:buNone/>
              <a:defRPr sz="2000" b="1"/>
            </a:lvl2pPr>
            <a:lvl3pPr marL="912005" indent="0">
              <a:buNone/>
              <a:defRPr sz="1900" b="1"/>
            </a:lvl3pPr>
            <a:lvl4pPr marL="1368010" indent="0">
              <a:buNone/>
              <a:defRPr sz="1600" b="1"/>
            </a:lvl4pPr>
            <a:lvl5pPr marL="1824011" indent="0">
              <a:buNone/>
              <a:defRPr sz="1600" b="1"/>
            </a:lvl5pPr>
            <a:lvl6pPr marL="2280034" indent="0">
              <a:buNone/>
              <a:defRPr sz="1600" b="1"/>
            </a:lvl6pPr>
            <a:lvl7pPr marL="2736016" indent="0">
              <a:buNone/>
              <a:defRPr sz="1600" b="1"/>
            </a:lvl7pPr>
            <a:lvl8pPr marL="3192004" indent="0">
              <a:buNone/>
              <a:defRPr sz="1600" b="1"/>
            </a:lvl8pPr>
            <a:lvl9pPr marL="364798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4"/>
            <a:ext cx="5183188" cy="823912"/>
          </a:xfrm>
        </p:spPr>
        <p:txBody>
          <a:bodyPr anchor="b"/>
          <a:lstStyle>
            <a:lvl1pPr marL="0" indent="0">
              <a:buNone/>
              <a:defRPr sz="2400" b="1"/>
            </a:lvl1pPr>
            <a:lvl2pPr marL="455989" indent="0">
              <a:buNone/>
              <a:defRPr sz="2000" b="1"/>
            </a:lvl2pPr>
            <a:lvl3pPr marL="912005" indent="0">
              <a:buNone/>
              <a:defRPr sz="1900" b="1"/>
            </a:lvl3pPr>
            <a:lvl4pPr marL="1368010" indent="0">
              <a:buNone/>
              <a:defRPr sz="1600" b="1"/>
            </a:lvl4pPr>
            <a:lvl5pPr marL="1824011" indent="0">
              <a:buNone/>
              <a:defRPr sz="1600" b="1"/>
            </a:lvl5pPr>
            <a:lvl6pPr marL="2280034" indent="0">
              <a:buNone/>
              <a:defRPr sz="1600" b="1"/>
            </a:lvl6pPr>
            <a:lvl7pPr marL="2736016" indent="0">
              <a:buNone/>
              <a:defRPr sz="1600" b="1"/>
            </a:lvl7pPr>
            <a:lvl8pPr marL="3192004" indent="0">
              <a:buNone/>
              <a:defRPr sz="1600" b="1"/>
            </a:lvl8pPr>
            <a:lvl9pPr marL="36479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808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164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758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7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02" y="2057403"/>
            <a:ext cx="3932237" cy="3811588"/>
          </a:xfrm>
        </p:spPr>
        <p:txBody>
          <a:bodyPr/>
          <a:lstStyle>
            <a:lvl1pPr marL="0" indent="0">
              <a:buNone/>
              <a:defRPr sz="1600"/>
            </a:lvl1pPr>
            <a:lvl2pPr marL="455989" indent="0">
              <a:buNone/>
              <a:defRPr sz="1500"/>
            </a:lvl2pPr>
            <a:lvl3pPr marL="912005" indent="0">
              <a:buNone/>
              <a:defRPr sz="1200"/>
            </a:lvl3pPr>
            <a:lvl4pPr marL="1368010" indent="0">
              <a:buNone/>
              <a:defRPr sz="1100"/>
            </a:lvl4pPr>
            <a:lvl5pPr marL="1824011" indent="0">
              <a:buNone/>
              <a:defRPr sz="1100"/>
            </a:lvl5pPr>
            <a:lvl6pPr marL="2280034" indent="0">
              <a:buNone/>
              <a:defRPr sz="1100"/>
            </a:lvl6pPr>
            <a:lvl7pPr marL="2736016" indent="0">
              <a:buNone/>
              <a:defRPr sz="1100"/>
            </a:lvl7pPr>
            <a:lvl8pPr marL="3192004" indent="0">
              <a:buNone/>
              <a:defRPr sz="1100"/>
            </a:lvl8pPr>
            <a:lvl9pPr marL="364798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263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16576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79"/>
            <a:ext cx="6172200" cy="4873625"/>
          </a:xfrm>
        </p:spPr>
        <p:txBody>
          <a:bodyPr/>
          <a:lstStyle>
            <a:lvl1pPr marL="0" indent="0">
              <a:buNone/>
              <a:defRPr sz="3200"/>
            </a:lvl1pPr>
            <a:lvl2pPr marL="455989" indent="0">
              <a:buNone/>
              <a:defRPr sz="2800"/>
            </a:lvl2pPr>
            <a:lvl3pPr marL="912005" indent="0">
              <a:buNone/>
              <a:defRPr sz="2400"/>
            </a:lvl3pPr>
            <a:lvl4pPr marL="1368010" indent="0">
              <a:buNone/>
              <a:defRPr sz="2000"/>
            </a:lvl4pPr>
            <a:lvl5pPr marL="1824011" indent="0">
              <a:buNone/>
              <a:defRPr sz="2000"/>
            </a:lvl5pPr>
            <a:lvl6pPr marL="2280034" indent="0">
              <a:buNone/>
              <a:defRPr sz="2000"/>
            </a:lvl6pPr>
            <a:lvl7pPr marL="2736016" indent="0">
              <a:buNone/>
              <a:defRPr sz="2000"/>
            </a:lvl7pPr>
            <a:lvl8pPr marL="3192004" indent="0">
              <a:buNone/>
              <a:defRPr sz="2000"/>
            </a:lvl8pPr>
            <a:lvl9pPr marL="3647986" indent="0">
              <a:buNone/>
              <a:defRPr sz="2000"/>
            </a:lvl9pPr>
          </a:lstStyle>
          <a:p>
            <a:endParaRPr lang="en-US"/>
          </a:p>
        </p:txBody>
      </p:sp>
      <p:sp>
        <p:nvSpPr>
          <p:cNvPr id="4" name="Text Placeholder 3"/>
          <p:cNvSpPr>
            <a:spLocks noGrp="1"/>
          </p:cNvSpPr>
          <p:nvPr>
            <p:ph type="body" sz="half" idx="2"/>
          </p:nvPr>
        </p:nvSpPr>
        <p:spPr>
          <a:xfrm>
            <a:off x="839802" y="2057403"/>
            <a:ext cx="3932237" cy="3811588"/>
          </a:xfrm>
        </p:spPr>
        <p:txBody>
          <a:bodyPr/>
          <a:lstStyle>
            <a:lvl1pPr marL="0" indent="0">
              <a:buNone/>
              <a:defRPr sz="1600"/>
            </a:lvl1pPr>
            <a:lvl2pPr marL="455989" indent="0">
              <a:buNone/>
              <a:defRPr sz="1500"/>
            </a:lvl2pPr>
            <a:lvl3pPr marL="912005" indent="0">
              <a:buNone/>
              <a:defRPr sz="1200"/>
            </a:lvl3pPr>
            <a:lvl4pPr marL="1368010" indent="0">
              <a:buNone/>
              <a:defRPr sz="1100"/>
            </a:lvl4pPr>
            <a:lvl5pPr marL="1824011" indent="0">
              <a:buNone/>
              <a:defRPr sz="1100"/>
            </a:lvl5pPr>
            <a:lvl6pPr marL="2280034" indent="0">
              <a:buNone/>
              <a:defRPr sz="1100"/>
            </a:lvl6pPr>
            <a:lvl7pPr marL="2736016" indent="0">
              <a:buNone/>
              <a:defRPr sz="1100"/>
            </a:lvl7pPr>
            <a:lvl8pPr marL="3192004" indent="0">
              <a:buNone/>
              <a:defRPr sz="1100"/>
            </a:lvl8pPr>
            <a:lvl9pPr marL="364798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904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676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7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202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9"/>
            <a:ext cx="9144000" cy="1655763"/>
          </a:xfrm>
        </p:spPr>
        <p:txBody>
          <a:bodyPr/>
          <a:lstStyle>
            <a:lvl1pPr marL="0" indent="0" algn="ctr">
              <a:buNone/>
              <a:defRPr sz="2400"/>
            </a:lvl1pPr>
            <a:lvl2pPr marL="456010" indent="0" algn="ctr">
              <a:buNone/>
              <a:defRPr sz="2000"/>
            </a:lvl2pPr>
            <a:lvl3pPr marL="912049" indent="0" algn="ctr">
              <a:buNone/>
              <a:defRPr sz="1900"/>
            </a:lvl3pPr>
            <a:lvl4pPr marL="1368077" indent="0" algn="ctr">
              <a:buNone/>
              <a:defRPr sz="1600"/>
            </a:lvl4pPr>
            <a:lvl5pPr marL="1824101" indent="0" algn="ctr">
              <a:buNone/>
              <a:defRPr sz="1600"/>
            </a:lvl5pPr>
            <a:lvl6pPr marL="2280144" indent="0" algn="ctr">
              <a:buNone/>
              <a:defRPr sz="1600"/>
            </a:lvl6pPr>
            <a:lvl7pPr marL="2736152" indent="0" algn="ctr">
              <a:buNone/>
              <a:defRPr sz="1600"/>
            </a:lvl7pPr>
            <a:lvl8pPr marL="3192163" indent="0" algn="ctr">
              <a:buNone/>
              <a:defRPr sz="1600"/>
            </a:lvl8pPr>
            <a:lvl9pPr marL="364817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1241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592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9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6010" indent="0">
              <a:buNone/>
              <a:defRPr sz="2000">
                <a:solidFill>
                  <a:schemeClr val="tx1">
                    <a:tint val="75000"/>
                  </a:schemeClr>
                </a:solidFill>
              </a:defRPr>
            </a:lvl2pPr>
            <a:lvl3pPr marL="912049" indent="0">
              <a:buNone/>
              <a:defRPr sz="1900">
                <a:solidFill>
                  <a:schemeClr val="tx1">
                    <a:tint val="75000"/>
                  </a:schemeClr>
                </a:solidFill>
              </a:defRPr>
            </a:lvl3pPr>
            <a:lvl4pPr marL="1368077" indent="0">
              <a:buNone/>
              <a:defRPr sz="1600">
                <a:solidFill>
                  <a:schemeClr val="tx1">
                    <a:tint val="75000"/>
                  </a:schemeClr>
                </a:solidFill>
              </a:defRPr>
            </a:lvl4pPr>
            <a:lvl5pPr marL="1824101" indent="0">
              <a:buNone/>
              <a:defRPr sz="1600">
                <a:solidFill>
                  <a:schemeClr val="tx1">
                    <a:tint val="75000"/>
                  </a:schemeClr>
                </a:solidFill>
              </a:defRPr>
            </a:lvl5pPr>
            <a:lvl6pPr marL="2280144" indent="0">
              <a:buNone/>
              <a:defRPr sz="1600">
                <a:solidFill>
                  <a:schemeClr val="tx1">
                    <a:tint val="75000"/>
                  </a:schemeClr>
                </a:solidFill>
              </a:defRPr>
            </a:lvl6pPr>
            <a:lvl7pPr marL="2736152" indent="0">
              <a:buNone/>
              <a:defRPr sz="1600">
                <a:solidFill>
                  <a:schemeClr val="tx1">
                    <a:tint val="75000"/>
                  </a:schemeClr>
                </a:solidFill>
              </a:defRPr>
            </a:lvl7pPr>
            <a:lvl8pPr marL="3192163" indent="0">
              <a:buNone/>
              <a:defRPr sz="1600">
                <a:solidFill>
                  <a:schemeClr val="tx1">
                    <a:tint val="75000"/>
                  </a:schemeClr>
                </a:solidFill>
              </a:defRPr>
            </a:lvl8pPr>
            <a:lvl9pPr marL="364817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255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946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6010" indent="0">
              <a:buNone/>
              <a:defRPr sz="2000" b="1"/>
            </a:lvl2pPr>
            <a:lvl3pPr marL="912049" indent="0">
              <a:buNone/>
              <a:defRPr sz="1900" b="1"/>
            </a:lvl3pPr>
            <a:lvl4pPr marL="1368077" indent="0">
              <a:buNone/>
              <a:defRPr sz="1600" b="1"/>
            </a:lvl4pPr>
            <a:lvl5pPr marL="1824101" indent="0">
              <a:buNone/>
              <a:defRPr sz="1600" b="1"/>
            </a:lvl5pPr>
            <a:lvl6pPr marL="2280144" indent="0">
              <a:buNone/>
              <a:defRPr sz="1600" b="1"/>
            </a:lvl6pPr>
            <a:lvl7pPr marL="2736152" indent="0">
              <a:buNone/>
              <a:defRPr sz="1600" b="1"/>
            </a:lvl7pPr>
            <a:lvl8pPr marL="3192163" indent="0">
              <a:buNone/>
              <a:defRPr sz="1600" b="1"/>
            </a:lvl8pPr>
            <a:lvl9pPr marL="364817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4"/>
            <a:ext cx="5183188" cy="823912"/>
          </a:xfrm>
        </p:spPr>
        <p:txBody>
          <a:bodyPr anchor="b"/>
          <a:lstStyle>
            <a:lvl1pPr marL="0" indent="0">
              <a:buNone/>
              <a:defRPr sz="2400" b="1"/>
            </a:lvl1pPr>
            <a:lvl2pPr marL="456010" indent="0">
              <a:buNone/>
              <a:defRPr sz="2000" b="1"/>
            </a:lvl2pPr>
            <a:lvl3pPr marL="912049" indent="0">
              <a:buNone/>
              <a:defRPr sz="1900" b="1"/>
            </a:lvl3pPr>
            <a:lvl4pPr marL="1368077" indent="0">
              <a:buNone/>
              <a:defRPr sz="1600" b="1"/>
            </a:lvl4pPr>
            <a:lvl5pPr marL="1824101" indent="0">
              <a:buNone/>
              <a:defRPr sz="1600" b="1"/>
            </a:lvl5pPr>
            <a:lvl6pPr marL="2280144" indent="0">
              <a:buNone/>
              <a:defRPr sz="1600" b="1"/>
            </a:lvl6pPr>
            <a:lvl7pPr marL="2736152" indent="0">
              <a:buNone/>
              <a:defRPr sz="1600" b="1"/>
            </a:lvl7pPr>
            <a:lvl8pPr marL="3192163" indent="0">
              <a:buNone/>
              <a:defRPr sz="1600" b="1"/>
            </a:lvl8pPr>
            <a:lvl9pPr marL="364817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40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7400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885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ội du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83560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7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02" y="2057403"/>
            <a:ext cx="3932237" cy="3811588"/>
          </a:xfrm>
        </p:spPr>
        <p:txBody>
          <a:bodyPr/>
          <a:lstStyle>
            <a:lvl1pPr marL="0" indent="0">
              <a:buNone/>
              <a:defRPr sz="1600"/>
            </a:lvl1pPr>
            <a:lvl2pPr marL="456010" indent="0">
              <a:buNone/>
              <a:defRPr sz="1500"/>
            </a:lvl2pPr>
            <a:lvl3pPr marL="912049" indent="0">
              <a:buNone/>
              <a:defRPr sz="1200"/>
            </a:lvl3pPr>
            <a:lvl4pPr marL="1368077" indent="0">
              <a:buNone/>
              <a:defRPr sz="1100"/>
            </a:lvl4pPr>
            <a:lvl5pPr marL="1824101" indent="0">
              <a:buNone/>
              <a:defRPr sz="1100"/>
            </a:lvl5pPr>
            <a:lvl6pPr marL="2280144" indent="0">
              <a:buNone/>
              <a:defRPr sz="1100"/>
            </a:lvl6pPr>
            <a:lvl7pPr marL="2736152" indent="0">
              <a:buNone/>
              <a:defRPr sz="1100"/>
            </a:lvl7pPr>
            <a:lvl8pPr marL="3192163" indent="0">
              <a:buNone/>
              <a:defRPr sz="1100"/>
            </a:lvl8pPr>
            <a:lvl9pPr marL="364817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860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76"/>
            <a:ext cx="6172200" cy="4873625"/>
          </a:xfrm>
        </p:spPr>
        <p:txBody>
          <a:bodyPr/>
          <a:lstStyle>
            <a:lvl1pPr marL="0" indent="0">
              <a:buNone/>
              <a:defRPr sz="3200"/>
            </a:lvl1pPr>
            <a:lvl2pPr marL="456010" indent="0">
              <a:buNone/>
              <a:defRPr sz="2800"/>
            </a:lvl2pPr>
            <a:lvl3pPr marL="912049" indent="0">
              <a:buNone/>
              <a:defRPr sz="2400"/>
            </a:lvl3pPr>
            <a:lvl4pPr marL="1368077" indent="0">
              <a:buNone/>
              <a:defRPr sz="2000"/>
            </a:lvl4pPr>
            <a:lvl5pPr marL="1824101" indent="0">
              <a:buNone/>
              <a:defRPr sz="2000"/>
            </a:lvl5pPr>
            <a:lvl6pPr marL="2280144" indent="0">
              <a:buNone/>
              <a:defRPr sz="2000"/>
            </a:lvl6pPr>
            <a:lvl7pPr marL="2736152" indent="0">
              <a:buNone/>
              <a:defRPr sz="2000"/>
            </a:lvl7pPr>
            <a:lvl8pPr marL="3192163" indent="0">
              <a:buNone/>
              <a:defRPr sz="2000"/>
            </a:lvl8pPr>
            <a:lvl9pPr marL="3648170" indent="0">
              <a:buNone/>
              <a:defRPr sz="2000"/>
            </a:lvl9pPr>
          </a:lstStyle>
          <a:p>
            <a:endParaRPr lang="en-US"/>
          </a:p>
        </p:txBody>
      </p:sp>
      <p:sp>
        <p:nvSpPr>
          <p:cNvPr id="4" name="Text Placeholder 3"/>
          <p:cNvSpPr>
            <a:spLocks noGrp="1"/>
          </p:cNvSpPr>
          <p:nvPr>
            <p:ph type="body" sz="half" idx="2"/>
          </p:nvPr>
        </p:nvSpPr>
        <p:spPr>
          <a:xfrm>
            <a:off x="839802" y="2057403"/>
            <a:ext cx="3932237" cy="3811588"/>
          </a:xfrm>
        </p:spPr>
        <p:txBody>
          <a:bodyPr/>
          <a:lstStyle>
            <a:lvl1pPr marL="0" indent="0">
              <a:buNone/>
              <a:defRPr sz="1600"/>
            </a:lvl1pPr>
            <a:lvl2pPr marL="456010" indent="0">
              <a:buNone/>
              <a:defRPr sz="1500"/>
            </a:lvl2pPr>
            <a:lvl3pPr marL="912049" indent="0">
              <a:buNone/>
              <a:defRPr sz="1200"/>
            </a:lvl3pPr>
            <a:lvl4pPr marL="1368077" indent="0">
              <a:buNone/>
              <a:defRPr sz="1100"/>
            </a:lvl4pPr>
            <a:lvl5pPr marL="1824101" indent="0">
              <a:buNone/>
              <a:defRPr sz="1100"/>
            </a:lvl5pPr>
            <a:lvl6pPr marL="2280144" indent="0">
              <a:buNone/>
              <a:defRPr sz="1100"/>
            </a:lvl6pPr>
            <a:lvl7pPr marL="2736152" indent="0">
              <a:buNone/>
              <a:defRPr sz="1100"/>
            </a:lvl7pPr>
            <a:lvl8pPr marL="3192163" indent="0">
              <a:buNone/>
              <a:defRPr sz="1100"/>
            </a:lvl8pPr>
            <a:lvl9pPr marL="364817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069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8021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7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4326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a:fillRect/>
          </a:stretch>
        </p:blipFill>
        <p:spPr>
          <a:xfrm>
            <a:off x="-1" y="0"/>
            <a:ext cx="12192001" cy="7140066"/>
          </a:xfrm>
          <a:prstGeom prst="rect">
            <a:avLst/>
          </a:prstGeom>
        </p:spPr>
      </p:pic>
      <p:pic>
        <p:nvPicPr>
          <p:cNvPr id="8" name="图片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945782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srcRect r="13582"/>
          <a:stretch>
            <a:fillRect/>
          </a:stretch>
        </p:blipFill>
        <p:spPr>
          <a:xfrm>
            <a:off x="0" y="2863"/>
            <a:ext cx="12191999" cy="6858594"/>
          </a:xfrm>
          <a:prstGeom prst="rect">
            <a:avLst/>
          </a:prstGeom>
        </p:spPr>
      </p:pic>
      <p:sp>
        <p:nvSpPr>
          <p:cNvPr id="8" name="矩形: 圆角 20"/>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prstClr val="white"/>
              </a:solidFill>
            </a:endParaRPr>
          </a:p>
        </p:txBody>
      </p:sp>
    </p:spTree>
    <p:extLst>
      <p:ext uri="{BB962C8B-B14F-4D97-AF65-F5344CB8AC3E}">
        <p14:creationId xmlns:p14="http://schemas.microsoft.com/office/powerpoint/2010/main" val="947041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a:fillRect/>
          </a:stretch>
        </p:blipFill>
        <p:spPr>
          <a:xfrm>
            <a:off x="0" y="21020"/>
            <a:ext cx="12192000" cy="6836979"/>
          </a:xfrm>
          <a:prstGeom prst="rect">
            <a:avLst/>
          </a:prstGeom>
        </p:spPr>
      </p:pic>
    </p:spTree>
    <p:extLst>
      <p:ext uri="{BB962C8B-B14F-4D97-AF65-F5344CB8AC3E}">
        <p14:creationId xmlns:p14="http://schemas.microsoft.com/office/powerpoint/2010/main" val="30237868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29448296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prstClr val="white"/>
              </a:solidFill>
            </a:endParaRPr>
          </a:p>
        </p:txBody>
      </p:sp>
    </p:spTree>
    <p:extLst>
      <p:ext uri="{BB962C8B-B14F-4D97-AF65-F5344CB8AC3E}">
        <p14:creationId xmlns:p14="http://schemas.microsoft.com/office/powerpoint/2010/main" val="1594553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6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ội du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oán 2">
            <a:extLst>
              <a:ext uri="{FF2B5EF4-FFF2-40B4-BE49-F238E27FC236}">
                <a16:creationId xmlns:a16="http://schemas.microsoft.com/office/drawing/2014/main" id="{7A078E81-87D5-4D4C-960B-0E6A8E96DCDB}"/>
              </a:ext>
            </a:extLst>
          </p:cNvPr>
          <p:cNvSpPr txBox="1"/>
          <p:nvPr userDrawn="1"/>
        </p:nvSpPr>
        <p:spPr>
          <a:xfrm>
            <a:off x="214219" y="100843"/>
            <a:ext cx="1850108"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dirty="0">
                <a:effectLst>
                  <a:glow rad="63500">
                    <a:schemeClr val="accent4">
                      <a:satMod val="175000"/>
                      <a:alpha val="40000"/>
                    </a:schemeClr>
                  </a:glow>
                  <a:reflection blurRad="6350" stA="55000" endA="300" endPos="45500" dir="5400000" sy="-100000" algn="bl" rotWithShape="0"/>
                </a:effectLst>
              </a:rPr>
              <a:t>035.447.3852</a:t>
            </a:r>
          </a:p>
        </p:txBody>
      </p:sp>
    </p:spTree>
    <p:extLst>
      <p:ext uri="{BB962C8B-B14F-4D97-AF65-F5344CB8AC3E}">
        <p14:creationId xmlns:p14="http://schemas.microsoft.com/office/powerpoint/2010/main" val="2170425929"/>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40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752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0033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9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9209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a:fillRect/>
          </a:stretch>
        </p:blipFill>
        <p:spPr>
          <a:xfrm>
            <a:off x="-1" y="0"/>
            <a:ext cx="12192001" cy="7140066"/>
          </a:xfrm>
          <a:prstGeom prst="rect">
            <a:avLst/>
          </a:prstGeom>
        </p:spPr>
      </p:pic>
      <p:pic>
        <p:nvPicPr>
          <p:cNvPr id="8" name="图片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185466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srcRect r="13582"/>
          <a:stretch>
            <a:fillRect/>
          </a:stretch>
        </p:blipFill>
        <p:spPr>
          <a:xfrm>
            <a:off x="0" y="2863"/>
            <a:ext cx="12191999" cy="6858594"/>
          </a:xfrm>
          <a:prstGeom prst="rect">
            <a:avLst/>
          </a:prstGeom>
        </p:spPr>
      </p:pic>
      <p:sp>
        <p:nvSpPr>
          <p:cNvPr id="8" name="矩形: 圆角 20"/>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prstClr val="white"/>
              </a:solidFill>
            </a:endParaRPr>
          </a:p>
        </p:txBody>
      </p:sp>
    </p:spTree>
    <p:extLst>
      <p:ext uri="{BB962C8B-B14F-4D97-AF65-F5344CB8AC3E}">
        <p14:creationId xmlns:p14="http://schemas.microsoft.com/office/powerpoint/2010/main" val="4058382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a:fillRect/>
          </a:stretch>
        </p:blipFill>
        <p:spPr>
          <a:xfrm>
            <a:off x="0" y="21020"/>
            <a:ext cx="12192000" cy="6836979"/>
          </a:xfrm>
          <a:prstGeom prst="rect">
            <a:avLst/>
          </a:prstGeom>
        </p:spPr>
      </p:pic>
    </p:spTree>
    <p:extLst>
      <p:ext uri="{BB962C8B-B14F-4D97-AF65-F5344CB8AC3E}">
        <p14:creationId xmlns:p14="http://schemas.microsoft.com/office/powerpoint/2010/main" val="29449239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19975841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prstClr val="white"/>
              </a:solidFill>
            </a:endParaRPr>
          </a:p>
        </p:txBody>
      </p:sp>
    </p:spTree>
    <p:extLst>
      <p:ext uri="{BB962C8B-B14F-4D97-AF65-F5344CB8AC3E}">
        <p14:creationId xmlns:p14="http://schemas.microsoft.com/office/powerpoint/2010/main" val="1291697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ội du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758480"/>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214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3995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953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4352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2426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7819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a:fillRect/>
          </a:stretch>
        </p:blipFill>
        <p:spPr>
          <a:xfrm>
            <a:off x="-1" y="0"/>
            <a:ext cx="12192001" cy="7140066"/>
          </a:xfrm>
          <a:prstGeom prst="rect">
            <a:avLst/>
          </a:prstGeom>
        </p:spPr>
      </p:pic>
      <p:pic>
        <p:nvPicPr>
          <p:cNvPr id="8" name="图片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3051322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srcRect r="13582"/>
          <a:stretch>
            <a:fillRect/>
          </a:stretch>
        </p:blipFill>
        <p:spPr>
          <a:xfrm>
            <a:off x="0" y="2863"/>
            <a:ext cx="12191999" cy="6858594"/>
          </a:xfrm>
          <a:prstGeom prst="rect">
            <a:avLst/>
          </a:prstGeom>
        </p:spPr>
      </p:pic>
      <p:sp>
        <p:nvSpPr>
          <p:cNvPr id="8" name="矩形: 圆角 20"/>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prstClr val="white"/>
              </a:solidFill>
            </a:endParaRPr>
          </a:p>
        </p:txBody>
      </p:sp>
    </p:spTree>
    <p:extLst>
      <p:ext uri="{BB962C8B-B14F-4D97-AF65-F5344CB8AC3E}">
        <p14:creationId xmlns:p14="http://schemas.microsoft.com/office/powerpoint/2010/main" val="827063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a:fillRect/>
          </a:stretch>
        </p:blipFill>
        <p:spPr>
          <a:xfrm>
            <a:off x="0" y="21020"/>
            <a:ext cx="12192000" cy="6836979"/>
          </a:xfrm>
          <a:prstGeom prst="rect">
            <a:avLst/>
          </a:prstGeom>
        </p:spPr>
      </p:pic>
    </p:spTree>
    <p:extLst>
      <p:ext uri="{BB962C8B-B14F-4D97-AF65-F5344CB8AC3E}">
        <p14:creationId xmlns:p14="http://schemas.microsoft.com/office/powerpoint/2010/main" val="12944356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2512968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91FD98-34FE-4F50-BF5D-8EF7C19B916F}"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080899672"/>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prstClr val="white"/>
              </a:solidFill>
            </a:endParaRPr>
          </a:p>
        </p:txBody>
      </p:sp>
    </p:spTree>
    <p:extLst>
      <p:ext uri="{BB962C8B-B14F-4D97-AF65-F5344CB8AC3E}">
        <p14:creationId xmlns:p14="http://schemas.microsoft.com/office/powerpoint/2010/main" val="27995111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20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4472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685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027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4375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9633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a:fillRect/>
          </a:stretch>
        </p:blipFill>
        <p:spPr>
          <a:xfrm>
            <a:off x="-1" y="0"/>
            <a:ext cx="12192001" cy="7140066"/>
          </a:xfrm>
          <a:prstGeom prst="rect">
            <a:avLst/>
          </a:prstGeom>
        </p:spPr>
      </p:pic>
      <p:pic>
        <p:nvPicPr>
          <p:cNvPr id="8" name="图片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10282857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srcRect r="13582"/>
          <a:stretch>
            <a:fillRect/>
          </a:stretch>
        </p:blipFill>
        <p:spPr>
          <a:xfrm>
            <a:off x="0" y="2863"/>
            <a:ext cx="12191999" cy="6858594"/>
          </a:xfrm>
          <a:prstGeom prst="rect">
            <a:avLst/>
          </a:prstGeom>
        </p:spPr>
      </p:pic>
      <p:sp>
        <p:nvSpPr>
          <p:cNvPr id="8" name="矩形: 圆角 20"/>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prstClr val="white"/>
              </a:solidFill>
            </a:endParaRPr>
          </a:p>
        </p:txBody>
      </p:sp>
    </p:spTree>
    <p:extLst>
      <p:ext uri="{BB962C8B-B14F-4D97-AF65-F5344CB8AC3E}">
        <p14:creationId xmlns:p14="http://schemas.microsoft.com/office/powerpoint/2010/main" val="36286412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a:fillRect/>
          </a:stretch>
        </p:blipFill>
        <p:spPr>
          <a:xfrm>
            <a:off x="0" y="21020"/>
            <a:ext cx="12192000" cy="6836979"/>
          </a:xfrm>
          <a:prstGeom prst="rect">
            <a:avLst/>
          </a:prstGeom>
        </p:spPr>
      </p:pic>
    </p:spTree>
    <p:extLst>
      <p:ext uri="{BB962C8B-B14F-4D97-AF65-F5344CB8AC3E}">
        <p14:creationId xmlns:p14="http://schemas.microsoft.com/office/powerpoint/2010/main" val="4043711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119737450"/>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8599633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prstClr val="white"/>
              </a:solidFill>
            </a:endParaRPr>
          </a:p>
        </p:txBody>
      </p:sp>
    </p:spTree>
    <p:extLst>
      <p:ext uri="{BB962C8B-B14F-4D97-AF65-F5344CB8AC3E}">
        <p14:creationId xmlns:p14="http://schemas.microsoft.com/office/powerpoint/2010/main" val="19661318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2681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744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5035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9338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9098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0531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1" y="3602039"/>
            <a:ext cx="9144000" cy="1655763"/>
          </a:xfrm>
        </p:spPr>
        <p:txBody>
          <a:bodyPr/>
          <a:lstStyle>
            <a:lvl1pPr marL="0" indent="0" algn="ctr">
              <a:buNone/>
              <a:defRPr sz="2400"/>
            </a:lvl1pPr>
            <a:lvl2pPr marL="456059" indent="0" algn="ctr">
              <a:buNone/>
              <a:defRPr sz="2000"/>
            </a:lvl2pPr>
            <a:lvl3pPr marL="912139" indent="0" algn="ctr">
              <a:buNone/>
              <a:defRPr sz="1900"/>
            </a:lvl3pPr>
            <a:lvl4pPr marL="1368214" indent="0" algn="ctr">
              <a:buNone/>
              <a:defRPr sz="1600"/>
            </a:lvl4pPr>
            <a:lvl5pPr marL="1824283" indent="0" algn="ctr">
              <a:buNone/>
              <a:defRPr sz="1600"/>
            </a:lvl5pPr>
            <a:lvl6pPr marL="2280369" indent="0" algn="ctr">
              <a:buNone/>
              <a:defRPr sz="1600"/>
            </a:lvl6pPr>
            <a:lvl7pPr marL="2736424" indent="0" algn="ctr">
              <a:buNone/>
              <a:defRPr sz="1600"/>
            </a:lvl7pPr>
            <a:lvl8pPr marL="3192481" indent="0" algn="ctr">
              <a:buNone/>
              <a:defRPr sz="1600"/>
            </a:lvl8pPr>
            <a:lvl9pPr marL="364853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4582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484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4.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6.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6.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7.jp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a:stretch>
            <a:fillRect/>
          </a:stretch>
        </p:blipFill>
        <p:spPr>
          <a:xfrm>
            <a:off x="0" y="0"/>
            <a:ext cx="12193057" cy="6858594"/>
          </a:xfrm>
          <a:prstGeom prst="rect">
            <a:avLst/>
          </a:prstGeom>
        </p:spPr>
      </p:pic>
    </p:spTree>
    <p:extLst>
      <p:ext uri="{BB962C8B-B14F-4D97-AF65-F5344CB8AC3E}">
        <p14:creationId xmlns:p14="http://schemas.microsoft.com/office/powerpoint/2010/main" val="28265987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57610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39"/>
            <a:ext cx="10515600" cy="1325563"/>
          </a:xfrm>
          <a:prstGeom prst="rect">
            <a:avLst/>
          </a:prstGeom>
        </p:spPr>
        <p:txBody>
          <a:bodyPr vert="horz" lIns="91223" tIns="45634" rIns="91223" bIns="4563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9"/>
          </a:xfrm>
          <a:prstGeom prst="rect">
            <a:avLst/>
          </a:prstGeom>
        </p:spPr>
        <p:txBody>
          <a:bodyPr vert="horz" lIns="91223" tIns="45634" rIns="91223" bIns="4563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66"/>
            <a:ext cx="2743200" cy="365125"/>
          </a:xfrm>
          <a:prstGeom prst="rect">
            <a:avLst/>
          </a:prstGeom>
        </p:spPr>
        <p:txBody>
          <a:bodyPr vert="horz" lIns="91223" tIns="45634" rIns="91223" bIns="45634" rtlCol="0" anchor="ctr"/>
          <a:lstStyle>
            <a:lvl1pPr algn="l">
              <a:defRPr sz="1200">
                <a:solidFill>
                  <a:schemeClr val="tx1">
                    <a:tint val="75000"/>
                  </a:schemeClr>
                </a:solidFill>
              </a:defRPr>
            </a:lvl1pPr>
          </a:lstStyle>
          <a:p>
            <a:pPr defTabSz="912139"/>
            <a:fld id="{117B3AC9-6F66-442D-8A61-F06030142A82}" type="datetimeFigureOut">
              <a:rPr lang="en-US" smtClean="0">
                <a:solidFill>
                  <a:prstClr val="black">
                    <a:tint val="75000"/>
                  </a:prstClr>
                </a:solidFill>
              </a:rPr>
              <a:pPr defTabSz="912139"/>
              <a:t>3/10/2025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1" y="6356366"/>
            <a:ext cx="4114800" cy="365125"/>
          </a:xfrm>
          <a:prstGeom prst="rect">
            <a:avLst/>
          </a:prstGeom>
        </p:spPr>
        <p:txBody>
          <a:bodyPr vert="horz" lIns="91223" tIns="45634" rIns="91223" bIns="45634" rtlCol="0" anchor="ctr"/>
          <a:lstStyle>
            <a:lvl1pPr algn="ctr">
              <a:defRPr sz="1200">
                <a:solidFill>
                  <a:schemeClr val="tx1">
                    <a:tint val="75000"/>
                  </a:schemeClr>
                </a:solidFill>
              </a:defRPr>
            </a:lvl1pPr>
          </a:lstStyle>
          <a:p>
            <a:pPr defTabSz="91213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66"/>
            <a:ext cx="2743200" cy="365125"/>
          </a:xfrm>
          <a:prstGeom prst="rect">
            <a:avLst/>
          </a:prstGeom>
        </p:spPr>
        <p:txBody>
          <a:bodyPr vert="horz" lIns="91223" tIns="45634" rIns="91223" bIns="45634" rtlCol="0" anchor="ctr"/>
          <a:lstStyle>
            <a:lvl1pPr algn="r">
              <a:defRPr sz="1200">
                <a:solidFill>
                  <a:schemeClr val="tx1">
                    <a:tint val="75000"/>
                  </a:schemeClr>
                </a:solidFill>
              </a:defRPr>
            </a:lvl1pPr>
          </a:lstStyle>
          <a:p>
            <a:pPr defTabSz="912139"/>
            <a:fld id="{36F16E06-0DD9-48EC-8D3A-7CC625600D6C}" type="slidenum">
              <a:rPr lang="en-US" smtClean="0">
                <a:solidFill>
                  <a:prstClr val="black">
                    <a:tint val="75000"/>
                  </a:prstClr>
                </a:solidFill>
              </a:rPr>
              <a:pPr defTabSz="912139"/>
              <a:t>‹#›</a:t>
            </a:fld>
            <a:endParaRPr lang="en-US">
              <a:solidFill>
                <a:prstClr val="black">
                  <a:tint val="75000"/>
                </a:prstClr>
              </a:solidFill>
            </a:endParaRPr>
          </a:p>
        </p:txBody>
      </p:sp>
    </p:spTree>
    <p:extLst>
      <p:ext uri="{BB962C8B-B14F-4D97-AF65-F5344CB8AC3E}">
        <p14:creationId xmlns:p14="http://schemas.microsoft.com/office/powerpoint/2010/main" val="389396635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213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49" indent="-228049" algn="l" defTabSz="91213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128" indent="-228049" algn="l" defTabSz="91213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184" indent="-228049" algn="l" defTabSz="91213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239" indent="-228049" algn="l" defTabSz="9121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2303" indent="-228049" algn="l" defTabSz="9121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8383" indent="-228049" algn="l" defTabSz="9121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4453" indent="-228049" algn="l" defTabSz="9121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0525" indent="-228049" algn="l" defTabSz="9121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6612" indent="-228049" algn="l" defTabSz="9121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139" rtl="0" eaLnBrk="1" latinLnBrk="0" hangingPunct="1">
        <a:defRPr sz="1900" kern="1200">
          <a:solidFill>
            <a:schemeClr val="tx1"/>
          </a:solidFill>
          <a:latin typeface="+mn-lt"/>
          <a:ea typeface="+mn-ea"/>
          <a:cs typeface="+mn-cs"/>
        </a:defRPr>
      </a:lvl1pPr>
      <a:lvl2pPr marL="456059" algn="l" defTabSz="912139" rtl="0" eaLnBrk="1" latinLnBrk="0" hangingPunct="1">
        <a:defRPr sz="1900" kern="1200">
          <a:solidFill>
            <a:schemeClr val="tx1"/>
          </a:solidFill>
          <a:latin typeface="+mn-lt"/>
          <a:ea typeface="+mn-ea"/>
          <a:cs typeface="+mn-cs"/>
        </a:defRPr>
      </a:lvl2pPr>
      <a:lvl3pPr marL="912139" algn="l" defTabSz="912139" rtl="0" eaLnBrk="1" latinLnBrk="0" hangingPunct="1">
        <a:defRPr sz="1900" kern="1200">
          <a:solidFill>
            <a:schemeClr val="tx1"/>
          </a:solidFill>
          <a:latin typeface="+mn-lt"/>
          <a:ea typeface="+mn-ea"/>
          <a:cs typeface="+mn-cs"/>
        </a:defRPr>
      </a:lvl3pPr>
      <a:lvl4pPr marL="1368214" algn="l" defTabSz="912139" rtl="0" eaLnBrk="1" latinLnBrk="0" hangingPunct="1">
        <a:defRPr sz="1900" kern="1200">
          <a:solidFill>
            <a:schemeClr val="tx1"/>
          </a:solidFill>
          <a:latin typeface="+mn-lt"/>
          <a:ea typeface="+mn-ea"/>
          <a:cs typeface="+mn-cs"/>
        </a:defRPr>
      </a:lvl4pPr>
      <a:lvl5pPr marL="1824283" algn="l" defTabSz="912139" rtl="0" eaLnBrk="1" latinLnBrk="0" hangingPunct="1">
        <a:defRPr sz="1900" kern="1200">
          <a:solidFill>
            <a:schemeClr val="tx1"/>
          </a:solidFill>
          <a:latin typeface="+mn-lt"/>
          <a:ea typeface="+mn-ea"/>
          <a:cs typeface="+mn-cs"/>
        </a:defRPr>
      </a:lvl5pPr>
      <a:lvl6pPr marL="2280369" algn="l" defTabSz="912139" rtl="0" eaLnBrk="1" latinLnBrk="0" hangingPunct="1">
        <a:defRPr sz="1900" kern="1200">
          <a:solidFill>
            <a:schemeClr val="tx1"/>
          </a:solidFill>
          <a:latin typeface="+mn-lt"/>
          <a:ea typeface="+mn-ea"/>
          <a:cs typeface="+mn-cs"/>
        </a:defRPr>
      </a:lvl6pPr>
      <a:lvl7pPr marL="2736424" algn="l" defTabSz="912139" rtl="0" eaLnBrk="1" latinLnBrk="0" hangingPunct="1">
        <a:defRPr sz="1900" kern="1200">
          <a:solidFill>
            <a:schemeClr val="tx1"/>
          </a:solidFill>
          <a:latin typeface="+mn-lt"/>
          <a:ea typeface="+mn-ea"/>
          <a:cs typeface="+mn-cs"/>
        </a:defRPr>
      </a:lvl7pPr>
      <a:lvl8pPr marL="3192481" algn="l" defTabSz="912139" rtl="0" eaLnBrk="1" latinLnBrk="0" hangingPunct="1">
        <a:defRPr sz="1900" kern="1200">
          <a:solidFill>
            <a:schemeClr val="tx1"/>
          </a:solidFill>
          <a:latin typeface="+mn-lt"/>
          <a:ea typeface="+mn-ea"/>
          <a:cs typeface="+mn-cs"/>
        </a:defRPr>
      </a:lvl8pPr>
      <a:lvl9pPr marL="3648538" algn="l" defTabSz="912139"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1B3D877-2E50-4500-B261-A83C899BD89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203536094"/>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1FD98-34FE-4F50-BF5D-8EF7C19B916F}"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436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2490"/>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44446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ransition spd="slow">
    <p:push dir="u"/>
  </p:transition>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1FD98-34FE-4F50-BF5D-8EF7C19B916F}" type="datetimeFigureOut">
              <a:rPr lang="en-US" smtClean="0"/>
              <a:pPr/>
              <a:t>3/10/2025</a:t>
            </a:fld>
            <a:endParaRPr lang="en-US"/>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DB503-154D-464A-8D41-8B8112C927F7}" type="slidenum">
              <a:rPr lang="en-US" smtClean="0"/>
              <a:pPr/>
              <a:t>‹#›</a:t>
            </a:fld>
            <a:endParaRPr lang="en-US"/>
          </a:p>
        </p:txBody>
      </p:sp>
    </p:spTree>
    <p:extLst>
      <p:ext uri="{BB962C8B-B14F-4D97-AF65-F5344CB8AC3E}">
        <p14:creationId xmlns:p14="http://schemas.microsoft.com/office/powerpoint/2010/main" val="70323993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400">
              <a:defRPr/>
            </a:pPr>
            <a:fld id="{9196EC2F-0988-4314-AD4B-24FF16D7B45E}" type="datetime1">
              <a:rPr lang="en-US" altLang="zh-CN" smtClean="0">
                <a:solidFill>
                  <a:prstClr val="black">
                    <a:tint val="75000"/>
                  </a:prstClr>
                </a:solidFill>
              </a:rPr>
              <a:pPr defTabSz="914400">
                <a:defRPr/>
              </a:pPr>
              <a:t>3/10/2025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400">
              <a:defRPr/>
            </a:pPr>
            <a:fld id="{601EE9E8-4134-49B0-9AA7-3089E6521627}"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2663950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ransition spd="slow">
    <p:push dir="u"/>
  </p:transition>
  <p:hf hdr="0" ftr="0" dt="0"/>
  <p:txStyles>
    <p:titleStyle>
      <a:lvl1pPr algn="ctr" defTabSz="1219170" rtl="0" eaLnBrk="1" latinLnBrk="0" hangingPunct="1">
        <a:spcBef>
          <a:spcPct val="0"/>
        </a:spcBef>
        <a:buNone/>
        <a:defRPr sz="5900"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9"/>
            <a:ext cx="10515600" cy="1325563"/>
          </a:xfrm>
          <a:prstGeom prst="rect">
            <a:avLst/>
          </a:prstGeom>
        </p:spPr>
        <p:txBody>
          <a:bodyPr vert="horz" lIns="121611" tIns="60808" rIns="121611" bIns="6080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121611" tIns="60808" rIns="121611" bIns="608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6"/>
            <a:ext cx="2743200" cy="365125"/>
          </a:xfrm>
          <a:prstGeom prst="rect">
            <a:avLst/>
          </a:prstGeom>
        </p:spPr>
        <p:txBody>
          <a:bodyPr vert="horz" lIns="121611" tIns="60808" rIns="121611" bIns="60808" rtlCol="0" anchor="ctr"/>
          <a:lstStyle>
            <a:lvl1pPr algn="l">
              <a:defRPr sz="1200">
                <a:solidFill>
                  <a:schemeClr val="tx1">
                    <a:tint val="75000"/>
                  </a:schemeClr>
                </a:solidFill>
              </a:defRPr>
            </a:lvl1pPr>
          </a:lstStyle>
          <a:p>
            <a:pPr defTabSz="1216017"/>
            <a:fld id="{FD70DFAE-58B0-47BA-BD11-53F2931789AF}" type="datetimeFigureOut">
              <a:rPr lang="en-US" smtClean="0">
                <a:solidFill>
                  <a:prstClr val="black">
                    <a:tint val="75000"/>
                  </a:prstClr>
                </a:solidFill>
              </a:rPr>
              <a:pPr defTabSz="1216017"/>
              <a:t>3/10/2025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66"/>
            <a:ext cx="4114800" cy="365125"/>
          </a:xfrm>
          <a:prstGeom prst="rect">
            <a:avLst/>
          </a:prstGeom>
        </p:spPr>
        <p:txBody>
          <a:bodyPr vert="horz" lIns="121611" tIns="60808" rIns="121611" bIns="60808" rtlCol="0" anchor="ctr"/>
          <a:lstStyle>
            <a:lvl1pPr algn="ctr">
              <a:defRPr sz="1200">
                <a:solidFill>
                  <a:schemeClr val="tx1">
                    <a:tint val="75000"/>
                  </a:schemeClr>
                </a:solidFill>
              </a:defRPr>
            </a:lvl1pPr>
          </a:lstStyle>
          <a:p>
            <a:pPr defTabSz="12160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121611" tIns="60808" rIns="121611" bIns="60808" rtlCol="0" anchor="ctr"/>
          <a:lstStyle>
            <a:lvl1pPr algn="r">
              <a:defRPr sz="1200">
                <a:solidFill>
                  <a:schemeClr val="tx1">
                    <a:tint val="75000"/>
                  </a:schemeClr>
                </a:solidFill>
              </a:defRPr>
            </a:lvl1pPr>
          </a:lstStyle>
          <a:p>
            <a:pPr defTabSz="1216017"/>
            <a:fld id="{44D458AA-AF95-4E81-A47C-F186660D89DF}" type="slidenum">
              <a:rPr lang="en-US" smtClean="0">
                <a:solidFill>
                  <a:prstClr val="black">
                    <a:tint val="75000"/>
                  </a:prstClr>
                </a:solidFill>
              </a:rPr>
              <a:pPr defTabSz="1216017"/>
              <a:t>‹#›</a:t>
            </a:fld>
            <a:endParaRPr lang="en-US">
              <a:solidFill>
                <a:prstClr val="black">
                  <a:tint val="75000"/>
                </a:prstClr>
              </a:solidFill>
            </a:endParaRPr>
          </a:p>
        </p:txBody>
      </p:sp>
    </p:spTree>
    <p:extLst>
      <p:ext uri="{BB962C8B-B14F-4D97-AF65-F5344CB8AC3E}">
        <p14:creationId xmlns:p14="http://schemas.microsoft.com/office/powerpoint/2010/main" val="15030538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200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16" indent="-228016" algn="l" defTabSz="91200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033" indent="-228016" algn="l" defTabSz="91200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016" indent="-228016" algn="l" defTabSz="91200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002" indent="-228016" algn="l" defTabSz="9120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1992" indent="-228016" algn="l" defTabSz="9120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8006" indent="-228016" algn="l" defTabSz="9120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4011" indent="-228016" algn="l" defTabSz="9120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0016" indent="-228016" algn="l" defTabSz="9120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6038" indent="-228016" algn="l" defTabSz="9120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005" rtl="0" eaLnBrk="1" latinLnBrk="0" hangingPunct="1">
        <a:defRPr sz="1900" kern="1200">
          <a:solidFill>
            <a:schemeClr val="tx1"/>
          </a:solidFill>
          <a:latin typeface="+mn-lt"/>
          <a:ea typeface="+mn-ea"/>
          <a:cs typeface="+mn-cs"/>
        </a:defRPr>
      </a:lvl1pPr>
      <a:lvl2pPr marL="455989" algn="l" defTabSz="912005" rtl="0" eaLnBrk="1" latinLnBrk="0" hangingPunct="1">
        <a:defRPr sz="1900" kern="1200">
          <a:solidFill>
            <a:schemeClr val="tx1"/>
          </a:solidFill>
          <a:latin typeface="+mn-lt"/>
          <a:ea typeface="+mn-ea"/>
          <a:cs typeface="+mn-cs"/>
        </a:defRPr>
      </a:lvl2pPr>
      <a:lvl3pPr marL="912005" algn="l" defTabSz="912005" rtl="0" eaLnBrk="1" latinLnBrk="0" hangingPunct="1">
        <a:defRPr sz="1900" kern="1200">
          <a:solidFill>
            <a:schemeClr val="tx1"/>
          </a:solidFill>
          <a:latin typeface="+mn-lt"/>
          <a:ea typeface="+mn-ea"/>
          <a:cs typeface="+mn-cs"/>
        </a:defRPr>
      </a:lvl3pPr>
      <a:lvl4pPr marL="1368010" algn="l" defTabSz="912005" rtl="0" eaLnBrk="1" latinLnBrk="0" hangingPunct="1">
        <a:defRPr sz="1900" kern="1200">
          <a:solidFill>
            <a:schemeClr val="tx1"/>
          </a:solidFill>
          <a:latin typeface="+mn-lt"/>
          <a:ea typeface="+mn-ea"/>
          <a:cs typeface="+mn-cs"/>
        </a:defRPr>
      </a:lvl4pPr>
      <a:lvl5pPr marL="1824011" algn="l" defTabSz="912005" rtl="0" eaLnBrk="1" latinLnBrk="0" hangingPunct="1">
        <a:defRPr sz="1900" kern="1200">
          <a:solidFill>
            <a:schemeClr val="tx1"/>
          </a:solidFill>
          <a:latin typeface="+mn-lt"/>
          <a:ea typeface="+mn-ea"/>
          <a:cs typeface="+mn-cs"/>
        </a:defRPr>
      </a:lvl5pPr>
      <a:lvl6pPr marL="2280034" algn="l" defTabSz="912005" rtl="0" eaLnBrk="1" latinLnBrk="0" hangingPunct="1">
        <a:defRPr sz="1900" kern="1200">
          <a:solidFill>
            <a:schemeClr val="tx1"/>
          </a:solidFill>
          <a:latin typeface="+mn-lt"/>
          <a:ea typeface="+mn-ea"/>
          <a:cs typeface="+mn-cs"/>
        </a:defRPr>
      </a:lvl6pPr>
      <a:lvl7pPr marL="2736016" algn="l" defTabSz="912005" rtl="0" eaLnBrk="1" latinLnBrk="0" hangingPunct="1">
        <a:defRPr sz="1900" kern="1200">
          <a:solidFill>
            <a:schemeClr val="tx1"/>
          </a:solidFill>
          <a:latin typeface="+mn-lt"/>
          <a:ea typeface="+mn-ea"/>
          <a:cs typeface="+mn-cs"/>
        </a:defRPr>
      </a:lvl7pPr>
      <a:lvl8pPr marL="3192004" algn="l" defTabSz="912005" rtl="0" eaLnBrk="1" latinLnBrk="0" hangingPunct="1">
        <a:defRPr sz="1900" kern="1200">
          <a:solidFill>
            <a:schemeClr val="tx1"/>
          </a:solidFill>
          <a:latin typeface="+mn-lt"/>
          <a:ea typeface="+mn-ea"/>
          <a:cs typeface="+mn-cs"/>
        </a:defRPr>
      </a:lvl8pPr>
      <a:lvl9pPr marL="3647986" algn="l" defTabSz="912005"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9"/>
            <a:ext cx="10515600" cy="1325563"/>
          </a:xfrm>
          <a:prstGeom prst="rect">
            <a:avLst/>
          </a:prstGeom>
        </p:spPr>
        <p:txBody>
          <a:bodyPr vert="horz" lIns="121616" tIns="60810" rIns="121616" bIns="6081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121616" tIns="60810" rIns="121616" bIns="608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6"/>
            <a:ext cx="2743200" cy="365125"/>
          </a:xfrm>
          <a:prstGeom prst="rect">
            <a:avLst/>
          </a:prstGeom>
        </p:spPr>
        <p:txBody>
          <a:bodyPr vert="horz" lIns="121616" tIns="60810" rIns="121616" bIns="60810" rtlCol="0" anchor="ctr"/>
          <a:lstStyle>
            <a:lvl1pPr algn="l">
              <a:defRPr sz="1200">
                <a:solidFill>
                  <a:schemeClr val="tx1">
                    <a:tint val="75000"/>
                  </a:schemeClr>
                </a:solidFill>
              </a:defRPr>
            </a:lvl1pPr>
          </a:lstStyle>
          <a:p>
            <a:pPr defTabSz="1216078"/>
            <a:fld id="{FD70DFAE-58B0-47BA-BD11-53F2931789AF}" type="datetimeFigureOut">
              <a:rPr lang="en-US" smtClean="0">
                <a:solidFill>
                  <a:prstClr val="black">
                    <a:tint val="75000"/>
                  </a:prstClr>
                </a:solidFill>
              </a:rPr>
              <a:pPr defTabSz="1216078"/>
              <a:t>3/10/2025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66"/>
            <a:ext cx="4114800" cy="365125"/>
          </a:xfrm>
          <a:prstGeom prst="rect">
            <a:avLst/>
          </a:prstGeom>
        </p:spPr>
        <p:txBody>
          <a:bodyPr vert="horz" lIns="121616" tIns="60810" rIns="121616" bIns="60810" rtlCol="0" anchor="ctr"/>
          <a:lstStyle>
            <a:lvl1pPr algn="ctr">
              <a:defRPr sz="1200">
                <a:solidFill>
                  <a:schemeClr val="tx1">
                    <a:tint val="75000"/>
                  </a:schemeClr>
                </a:solidFill>
              </a:defRPr>
            </a:lvl1pPr>
          </a:lstStyle>
          <a:p>
            <a:pPr defTabSz="1216078"/>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121616" tIns="60810" rIns="121616" bIns="60810" rtlCol="0" anchor="ctr"/>
          <a:lstStyle>
            <a:lvl1pPr algn="r">
              <a:defRPr sz="1200">
                <a:solidFill>
                  <a:schemeClr val="tx1">
                    <a:tint val="75000"/>
                  </a:schemeClr>
                </a:solidFill>
              </a:defRPr>
            </a:lvl1pPr>
          </a:lstStyle>
          <a:p>
            <a:pPr defTabSz="1216078"/>
            <a:fld id="{44D458AA-AF95-4E81-A47C-F186660D89DF}" type="slidenum">
              <a:rPr lang="en-US" smtClean="0">
                <a:solidFill>
                  <a:prstClr val="black">
                    <a:tint val="75000"/>
                  </a:prstClr>
                </a:solidFill>
              </a:rPr>
              <a:pPr defTabSz="1216078"/>
              <a:t>‹#›</a:t>
            </a:fld>
            <a:endParaRPr lang="en-US">
              <a:solidFill>
                <a:prstClr val="black">
                  <a:tint val="75000"/>
                </a:prstClr>
              </a:solidFill>
            </a:endParaRPr>
          </a:p>
        </p:txBody>
      </p:sp>
    </p:spTree>
    <p:extLst>
      <p:ext uri="{BB962C8B-B14F-4D97-AF65-F5344CB8AC3E}">
        <p14:creationId xmlns:p14="http://schemas.microsoft.com/office/powerpoint/2010/main" val="246266723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204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28" indent="-228028" algn="l" defTabSz="9120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063" indent="-228028" algn="l" defTabSz="9120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072" indent="-228028" algn="l" defTabSz="9120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080" indent="-228028" algn="l" defTabSz="9120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2097" indent="-228028" algn="l" defTabSz="9120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8132" indent="-228028" algn="l" defTabSz="9120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4157" indent="-228028" algn="l" defTabSz="9120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0184" indent="-228028" algn="l" defTabSz="9120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6229" indent="-228028" algn="l" defTabSz="9120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049" rtl="0" eaLnBrk="1" latinLnBrk="0" hangingPunct="1">
        <a:defRPr sz="1900" kern="1200">
          <a:solidFill>
            <a:schemeClr val="tx1"/>
          </a:solidFill>
          <a:latin typeface="+mn-lt"/>
          <a:ea typeface="+mn-ea"/>
          <a:cs typeface="+mn-cs"/>
        </a:defRPr>
      </a:lvl1pPr>
      <a:lvl2pPr marL="456010" algn="l" defTabSz="912049" rtl="0" eaLnBrk="1" latinLnBrk="0" hangingPunct="1">
        <a:defRPr sz="1900" kern="1200">
          <a:solidFill>
            <a:schemeClr val="tx1"/>
          </a:solidFill>
          <a:latin typeface="+mn-lt"/>
          <a:ea typeface="+mn-ea"/>
          <a:cs typeface="+mn-cs"/>
        </a:defRPr>
      </a:lvl2pPr>
      <a:lvl3pPr marL="912049" algn="l" defTabSz="912049" rtl="0" eaLnBrk="1" latinLnBrk="0" hangingPunct="1">
        <a:defRPr sz="1900" kern="1200">
          <a:solidFill>
            <a:schemeClr val="tx1"/>
          </a:solidFill>
          <a:latin typeface="+mn-lt"/>
          <a:ea typeface="+mn-ea"/>
          <a:cs typeface="+mn-cs"/>
        </a:defRPr>
      </a:lvl3pPr>
      <a:lvl4pPr marL="1368077" algn="l" defTabSz="912049" rtl="0" eaLnBrk="1" latinLnBrk="0" hangingPunct="1">
        <a:defRPr sz="1900" kern="1200">
          <a:solidFill>
            <a:schemeClr val="tx1"/>
          </a:solidFill>
          <a:latin typeface="+mn-lt"/>
          <a:ea typeface="+mn-ea"/>
          <a:cs typeface="+mn-cs"/>
        </a:defRPr>
      </a:lvl4pPr>
      <a:lvl5pPr marL="1824101" algn="l" defTabSz="912049" rtl="0" eaLnBrk="1" latinLnBrk="0" hangingPunct="1">
        <a:defRPr sz="1900" kern="1200">
          <a:solidFill>
            <a:schemeClr val="tx1"/>
          </a:solidFill>
          <a:latin typeface="+mn-lt"/>
          <a:ea typeface="+mn-ea"/>
          <a:cs typeface="+mn-cs"/>
        </a:defRPr>
      </a:lvl5pPr>
      <a:lvl6pPr marL="2280144" algn="l" defTabSz="912049" rtl="0" eaLnBrk="1" latinLnBrk="0" hangingPunct="1">
        <a:defRPr sz="1900" kern="1200">
          <a:solidFill>
            <a:schemeClr val="tx1"/>
          </a:solidFill>
          <a:latin typeface="+mn-lt"/>
          <a:ea typeface="+mn-ea"/>
          <a:cs typeface="+mn-cs"/>
        </a:defRPr>
      </a:lvl6pPr>
      <a:lvl7pPr marL="2736152" algn="l" defTabSz="912049" rtl="0" eaLnBrk="1" latinLnBrk="0" hangingPunct="1">
        <a:defRPr sz="1900" kern="1200">
          <a:solidFill>
            <a:schemeClr val="tx1"/>
          </a:solidFill>
          <a:latin typeface="+mn-lt"/>
          <a:ea typeface="+mn-ea"/>
          <a:cs typeface="+mn-cs"/>
        </a:defRPr>
      </a:lvl7pPr>
      <a:lvl8pPr marL="3192163" algn="l" defTabSz="912049" rtl="0" eaLnBrk="1" latinLnBrk="0" hangingPunct="1">
        <a:defRPr sz="1900" kern="1200">
          <a:solidFill>
            <a:schemeClr val="tx1"/>
          </a:solidFill>
          <a:latin typeface="+mn-lt"/>
          <a:ea typeface="+mn-ea"/>
          <a:cs typeface="+mn-cs"/>
        </a:defRPr>
      </a:lvl8pPr>
      <a:lvl9pPr marL="3648170" algn="l" defTabSz="912049"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25435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70255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solidFill>
                  <a:prstClr val="black">
                    <a:tint val="75000"/>
                  </a:prstClr>
                </a:solidFill>
              </a:rPr>
              <a:pPr/>
              <a:t>3/10/2025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41328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0.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6.WAV"/><Relationship Id="rId7" Type="http://schemas.openxmlformats.org/officeDocument/2006/relationships/audio" Target="../media/audio8.wav"/><Relationship Id="rId2" Type="http://schemas.microsoft.com/office/2007/relationships/media" Target="../media/media6.WAV"/><Relationship Id="rId1" Type="http://schemas.openxmlformats.org/officeDocument/2006/relationships/audio" Target="file:///D:\Rung%20Chuong%20Vang\8.%20Ket%20thuc%20cau%20hoi.wav" TargetMode="External"/><Relationship Id="rId6" Type="http://schemas.openxmlformats.org/officeDocument/2006/relationships/slideLayout" Target="../slideLayouts/slideLayout98.xml"/><Relationship Id="rId11" Type="http://schemas.openxmlformats.org/officeDocument/2006/relationships/image" Target="../media/image45.gif"/><Relationship Id="rId5" Type="http://schemas.openxmlformats.org/officeDocument/2006/relationships/audio" Target="file:///D:\rung%20chuog%20vang\rung%20chuong.mp3" TargetMode="External"/><Relationship Id="rId10" Type="http://schemas.openxmlformats.org/officeDocument/2006/relationships/image" Target="../media/image23.gif"/><Relationship Id="rId4" Type="http://schemas.openxmlformats.org/officeDocument/2006/relationships/audio" Target="file:///D:\Rung%20Chuong%20Vang\chaomung.wav" TargetMode="External"/><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6.wav"/><Relationship Id="rId3" Type="http://schemas.openxmlformats.org/officeDocument/2006/relationships/slideLayout" Target="../slideLayouts/slideLayout33.xml"/><Relationship Id="rId7" Type="http://schemas.openxmlformats.org/officeDocument/2006/relationships/audio" Target="../media/audio4.wav"/><Relationship Id="rId12" Type="http://schemas.openxmlformats.org/officeDocument/2006/relationships/image" Target="../media/image2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slide" Target="slide1.xml"/><Relationship Id="rId14" Type="http://schemas.openxmlformats.org/officeDocument/2006/relationships/image" Target="../media/image23.gif"/></Relationships>
</file>

<file path=ppt/slides/_rels/slide1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6.wav"/><Relationship Id="rId3" Type="http://schemas.openxmlformats.org/officeDocument/2006/relationships/slideLayout" Target="../slideLayouts/slideLayout44.xml"/><Relationship Id="rId7" Type="http://schemas.openxmlformats.org/officeDocument/2006/relationships/audio" Target="../media/audio4.wav"/><Relationship Id="rId12" Type="http://schemas.openxmlformats.org/officeDocument/2006/relationships/image" Target="../media/image2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slide" Target="slide1.xml"/><Relationship Id="rId14" Type="http://schemas.openxmlformats.org/officeDocument/2006/relationships/image" Target="../media/image23.gif"/></Relationships>
</file>

<file path=ppt/slides/_rels/slide1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6.wav"/><Relationship Id="rId3" Type="http://schemas.openxmlformats.org/officeDocument/2006/relationships/slideLayout" Target="../slideLayouts/slideLayout33.xml"/><Relationship Id="rId7" Type="http://schemas.openxmlformats.org/officeDocument/2006/relationships/audio" Target="../media/audio4.wav"/><Relationship Id="rId12" Type="http://schemas.openxmlformats.org/officeDocument/2006/relationships/image" Target="../media/image2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slide" Target="slide1.xml"/><Relationship Id="rId14" Type="http://schemas.openxmlformats.org/officeDocument/2006/relationships/image" Target="../media/image23.gif"/></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slide" Target="slide21.xml"/><Relationship Id="rId18" Type="http://schemas.openxmlformats.org/officeDocument/2006/relationships/image" Target="../media/image40.png"/><Relationship Id="rId3" Type="http://schemas.microsoft.com/office/2007/relationships/media" Target="../media/media4.mp3"/><Relationship Id="rId7" Type="http://schemas.openxmlformats.org/officeDocument/2006/relationships/slideLayout" Target="../slideLayouts/slideLayout71.xml"/><Relationship Id="rId12" Type="http://schemas.openxmlformats.org/officeDocument/2006/relationships/image" Target="../media/image20.png"/><Relationship Id="rId17" Type="http://schemas.openxmlformats.org/officeDocument/2006/relationships/image" Target="../media/image39.png"/><Relationship Id="rId2" Type="http://schemas.openxmlformats.org/officeDocument/2006/relationships/audio" Target="../media/media3.mp3"/><Relationship Id="rId16" Type="http://schemas.openxmlformats.org/officeDocument/2006/relationships/image" Target="../media/image34.png"/><Relationship Id="rId1" Type="http://schemas.microsoft.com/office/2007/relationships/media" Target="../media/media3.mp3"/><Relationship Id="rId6" Type="http://schemas.openxmlformats.org/officeDocument/2006/relationships/audio" Target="../media/media7.m4a"/><Relationship Id="rId11" Type="http://schemas.openxmlformats.org/officeDocument/2006/relationships/image" Target="../media/image32.png"/><Relationship Id="rId5" Type="http://schemas.microsoft.com/office/2007/relationships/media" Target="../media/media7.m4a"/><Relationship Id="rId15" Type="http://schemas.openxmlformats.org/officeDocument/2006/relationships/image" Target="../media/image38.png"/><Relationship Id="rId10" Type="http://schemas.openxmlformats.org/officeDocument/2006/relationships/image" Target="../media/image36.jpeg"/><Relationship Id="rId4" Type="http://schemas.openxmlformats.org/officeDocument/2006/relationships/audio" Target="../media/media4.mp3"/><Relationship Id="rId9" Type="http://schemas.openxmlformats.org/officeDocument/2006/relationships/audio" Target="../media/audio7.wav"/><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xml"/><Relationship Id="rId7" Type="http://schemas.openxmlformats.org/officeDocument/2006/relationships/image" Target="../media/image47.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6.png"/><Relationship Id="rId5" Type="http://schemas.openxmlformats.org/officeDocument/2006/relationships/notesSlide" Target="../notesSlides/notesSlide7.xml"/><Relationship Id="rId4"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37.png"/><Relationship Id="rId3" Type="http://schemas.microsoft.com/office/2007/relationships/media" Target="../media/media4.mp3"/><Relationship Id="rId7" Type="http://schemas.openxmlformats.org/officeDocument/2006/relationships/slideLayout" Target="../slideLayouts/slideLayout71.xml"/><Relationship Id="rId12" Type="http://schemas.openxmlformats.org/officeDocument/2006/relationships/image" Target="../media/image20.png"/><Relationship Id="rId17" Type="http://schemas.openxmlformats.org/officeDocument/2006/relationships/image" Target="../media/image39.png"/><Relationship Id="rId2" Type="http://schemas.openxmlformats.org/officeDocument/2006/relationships/audio" Target="../media/media3.mp3"/><Relationship Id="rId16" Type="http://schemas.openxmlformats.org/officeDocument/2006/relationships/image" Target="../media/image34.png"/><Relationship Id="rId1" Type="http://schemas.microsoft.com/office/2007/relationships/media" Target="../media/media3.mp3"/><Relationship Id="rId6" Type="http://schemas.openxmlformats.org/officeDocument/2006/relationships/audio" Target="../media/media9.m4a"/><Relationship Id="rId11" Type="http://schemas.openxmlformats.org/officeDocument/2006/relationships/image" Target="../media/image32.png"/><Relationship Id="rId5" Type="http://schemas.microsoft.com/office/2007/relationships/media" Target="../media/media9.m4a"/><Relationship Id="rId15" Type="http://schemas.openxmlformats.org/officeDocument/2006/relationships/image" Target="../media/image40.png"/><Relationship Id="rId10" Type="http://schemas.openxmlformats.org/officeDocument/2006/relationships/image" Target="../media/image36.jpeg"/><Relationship Id="rId4" Type="http://schemas.openxmlformats.org/officeDocument/2006/relationships/audio" Target="../media/media4.mp3"/><Relationship Id="rId9" Type="http://schemas.openxmlformats.org/officeDocument/2006/relationships/audio" Target="../media/audio7.wav"/><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2.png"/><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37.png"/><Relationship Id="rId3" Type="http://schemas.microsoft.com/office/2007/relationships/media" Target="../media/media4.mp3"/><Relationship Id="rId7" Type="http://schemas.openxmlformats.org/officeDocument/2006/relationships/slideLayout" Target="../slideLayouts/slideLayout82.xml"/><Relationship Id="rId12" Type="http://schemas.openxmlformats.org/officeDocument/2006/relationships/image" Target="../media/image20.png"/><Relationship Id="rId17" Type="http://schemas.openxmlformats.org/officeDocument/2006/relationships/image" Target="../media/image39.png"/><Relationship Id="rId2" Type="http://schemas.openxmlformats.org/officeDocument/2006/relationships/audio" Target="../media/media3.mp3"/><Relationship Id="rId16" Type="http://schemas.openxmlformats.org/officeDocument/2006/relationships/image" Target="../media/image34.png"/><Relationship Id="rId1" Type="http://schemas.microsoft.com/office/2007/relationships/media" Target="../media/media3.mp3"/><Relationship Id="rId6" Type="http://schemas.openxmlformats.org/officeDocument/2006/relationships/audio" Target="../media/media10.m4a"/><Relationship Id="rId11" Type="http://schemas.openxmlformats.org/officeDocument/2006/relationships/image" Target="../media/image32.png"/><Relationship Id="rId5" Type="http://schemas.microsoft.com/office/2007/relationships/media" Target="../media/media10.m4a"/><Relationship Id="rId15" Type="http://schemas.openxmlformats.org/officeDocument/2006/relationships/image" Target="../media/image40.png"/><Relationship Id="rId10" Type="http://schemas.openxmlformats.org/officeDocument/2006/relationships/image" Target="../media/image36.jpeg"/><Relationship Id="rId4" Type="http://schemas.openxmlformats.org/officeDocument/2006/relationships/audio" Target="../media/media4.mp3"/><Relationship Id="rId9" Type="http://schemas.openxmlformats.org/officeDocument/2006/relationships/audio" Target="../media/audio7.wav"/><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93.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26.xml"/><Relationship Id="rId5" Type="http://schemas.openxmlformats.org/officeDocument/2006/relationships/image" Target="../media/image64.jp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1.xml"/><Relationship Id="rId1" Type="http://schemas.openxmlformats.org/officeDocument/2006/relationships/tags" Target="../tags/tag3.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6.wav"/><Relationship Id="rId3" Type="http://schemas.openxmlformats.org/officeDocument/2006/relationships/slideLayout" Target="../slideLayouts/slideLayout33.xml"/><Relationship Id="rId7" Type="http://schemas.openxmlformats.org/officeDocument/2006/relationships/audio" Target="../media/audio4.wav"/><Relationship Id="rId12" Type="http://schemas.openxmlformats.org/officeDocument/2006/relationships/image" Target="../media/image2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slide" Target="slide1.xml"/><Relationship Id="rId14" Type="http://schemas.openxmlformats.org/officeDocument/2006/relationships/image" Target="../media/image23.gif"/></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6.wav"/><Relationship Id="rId3" Type="http://schemas.openxmlformats.org/officeDocument/2006/relationships/slideLayout" Target="../slideLayouts/slideLayout44.xml"/><Relationship Id="rId7" Type="http://schemas.openxmlformats.org/officeDocument/2006/relationships/audio" Target="../media/audio4.wav"/><Relationship Id="rId12" Type="http://schemas.openxmlformats.org/officeDocument/2006/relationships/image" Target="../media/image2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slide" Target="slide1.xml"/><Relationship Id="rId14" Type="http://schemas.openxmlformats.org/officeDocument/2006/relationships/image" Target="../media/image23.gif"/></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54.xml"/><Relationship Id="rId7" Type="http://schemas.openxmlformats.org/officeDocument/2006/relationships/image" Target="../media/image3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0.png"/><Relationship Id="rId11" Type="http://schemas.openxmlformats.org/officeDocument/2006/relationships/image" Target="../media/image2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notesSlide" Target="../notesSlides/notesSlide3.xml"/><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slide" Target="slide14.xml"/><Relationship Id="rId18" Type="http://schemas.openxmlformats.org/officeDocument/2006/relationships/image" Target="../media/image40.png"/><Relationship Id="rId3" Type="http://schemas.microsoft.com/office/2007/relationships/media" Target="../media/media4.mp3"/><Relationship Id="rId7" Type="http://schemas.openxmlformats.org/officeDocument/2006/relationships/slideLayout" Target="../slideLayouts/slideLayout71.xml"/><Relationship Id="rId12" Type="http://schemas.openxmlformats.org/officeDocument/2006/relationships/image" Target="../media/image20.png"/><Relationship Id="rId17" Type="http://schemas.openxmlformats.org/officeDocument/2006/relationships/image" Target="../media/image39.png"/><Relationship Id="rId2" Type="http://schemas.openxmlformats.org/officeDocument/2006/relationships/audio" Target="../media/media3.mp3"/><Relationship Id="rId16" Type="http://schemas.openxmlformats.org/officeDocument/2006/relationships/image" Target="../media/image34.png"/><Relationship Id="rId1" Type="http://schemas.microsoft.com/office/2007/relationships/media" Target="../media/media3.mp3"/><Relationship Id="rId6" Type="http://schemas.openxmlformats.org/officeDocument/2006/relationships/audio" Target="../media/media5.m4a"/><Relationship Id="rId11" Type="http://schemas.openxmlformats.org/officeDocument/2006/relationships/image" Target="../media/image32.png"/><Relationship Id="rId5" Type="http://schemas.microsoft.com/office/2007/relationships/media" Target="../media/media5.m4a"/><Relationship Id="rId15" Type="http://schemas.openxmlformats.org/officeDocument/2006/relationships/image" Target="../media/image38.png"/><Relationship Id="rId10" Type="http://schemas.openxmlformats.org/officeDocument/2006/relationships/image" Target="../media/image36.jpeg"/><Relationship Id="rId4" Type="http://schemas.openxmlformats.org/officeDocument/2006/relationships/audio" Target="../media/media4.mp3"/><Relationship Id="rId9" Type="http://schemas.openxmlformats.org/officeDocument/2006/relationships/audio" Target="../media/audio7.wav"/><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5000" r="-27000" b="-15000"/>
          </a:stretch>
        </a:blipFill>
        <a:effectLst/>
      </p:bgPr>
    </p:bg>
    <p:spTree>
      <p:nvGrpSpPr>
        <p:cNvPr id="1" name=""/>
        <p:cNvGrpSpPr/>
        <p:nvPr/>
      </p:nvGrpSpPr>
      <p:grpSpPr>
        <a:xfrm>
          <a:off x="0" y="0"/>
          <a:ext cx="0" cy="0"/>
          <a:chOff x="0" y="0"/>
          <a:chExt cx="0" cy="0"/>
        </a:xfrm>
      </p:grpSpPr>
      <p:sp>
        <p:nvSpPr>
          <p:cNvPr id="5" name="Rectangle 4"/>
          <p:cNvSpPr/>
          <p:nvPr/>
        </p:nvSpPr>
        <p:spPr>
          <a:xfrm>
            <a:off x="148942" y="457200"/>
            <a:ext cx="11049001"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solidFill>
                  <a:srgbClr val="00B0F0"/>
                </a:solidFill>
                <a:effectLst>
                  <a:outerShdw blurRad="76200" dist="50800" dir="5400000" algn="tl" rotWithShape="0">
                    <a:srgbClr val="000000">
                      <a:alpha val="65000"/>
                    </a:srgbClr>
                  </a:outerShdw>
                </a:effectLst>
                <a:latin typeface="Times New Roman" pitchFamily="18" charset="0"/>
                <a:cs typeface="Times New Roman" pitchFamily="18" charset="0"/>
              </a:rPr>
              <a:t>CHÀO MỪNG CÁC THẦY CÔ VỀ DỰ GIỜ THĂM LỚP</a:t>
            </a:r>
          </a:p>
        </p:txBody>
      </p:sp>
      <p:sp>
        <p:nvSpPr>
          <p:cNvPr id="6" name="TextBox 5"/>
          <p:cNvSpPr txBox="1">
            <a:spLocks noChangeArrowheads="1"/>
          </p:cNvSpPr>
          <p:nvPr/>
        </p:nvSpPr>
        <p:spPr bwMode="auto">
          <a:xfrm>
            <a:off x="1406243" y="4419600"/>
            <a:ext cx="97917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400" b="1" i="1" dirty="0" err="1">
                <a:solidFill>
                  <a:prstClr val="black"/>
                </a:solidFill>
                <a:latin typeface="Times New Roman" pitchFamily="18" charset="0"/>
                <a:ea typeface="Gulim" pitchFamily="34" charset="-127"/>
                <a:cs typeface="Times New Roman" pitchFamily="18" charset="0"/>
              </a:rPr>
              <a:t>Giáo</a:t>
            </a:r>
            <a:r>
              <a:rPr lang="en-US" altLang="en-US" sz="2400" b="1" i="1" dirty="0">
                <a:solidFill>
                  <a:prstClr val="black"/>
                </a:solidFill>
                <a:latin typeface="Times New Roman" pitchFamily="18" charset="0"/>
                <a:ea typeface="Gulim" pitchFamily="34" charset="-127"/>
                <a:cs typeface="Times New Roman" pitchFamily="18" charset="0"/>
              </a:rPr>
              <a:t> </a:t>
            </a:r>
            <a:r>
              <a:rPr lang="en-US" altLang="en-US" sz="2400" b="1" i="1" dirty="0" err="1">
                <a:solidFill>
                  <a:prstClr val="black"/>
                </a:solidFill>
                <a:latin typeface="Times New Roman" pitchFamily="18" charset="0"/>
                <a:ea typeface="Gulim" pitchFamily="34" charset="-127"/>
                <a:cs typeface="Times New Roman" pitchFamily="18" charset="0"/>
              </a:rPr>
              <a:t>viên</a:t>
            </a:r>
            <a:r>
              <a:rPr lang="en-US" altLang="en-US" sz="2400" b="1" i="1" dirty="0">
                <a:solidFill>
                  <a:prstClr val="black"/>
                </a:solidFill>
                <a:latin typeface="Times New Roman" pitchFamily="18" charset="0"/>
                <a:ea typeface="Gulim" pitchFamily="34" charset="-127"/>
                <a:cs typeface="Times New Roman" pitchFamily="18" charset="0"/>
              </a:rPr>
              <a:t>:    </a:t>
            </a:r>
            <a:r>
              <a:rPr lang="en-US" altLang="en-US" sz="2400" b="1" i="1" dirty="0" err="1">
                <a:solidFill>
                  <a:prstClr val="black"/>
                </a:solidFill>
                <a:latin typeface="Times New Roman" pitchFamily="18" charset="0"/>
                <a:ea typeface="Gulim" pitchFamily="34" charset="-127"/>
                <a:cs typeface="Times New Roman" pitchFamily="18" charset="0"/>
              </a:rPr>
              <a:t>Nguyễn</a:t>
            </a:r>
            <a:r>
              <a:rPr lang="en-US" altLang="en-US" sz="2400" b="1" i="1" dirty="0">
                <a:solidFill>
                  <a:prstClr val="black"/>
                </a:solidFill>
                <a:latin typeface="Times New Roman" pitchFamily="18" charset="0"/>
                <a:ea typeface="Gulim" pitchFamily="34" charset="-127"/>
                <a:cs typeface="Times New Roman" pitchFamily="18" charset="0"/>
              </a:rPr>
              <a:t> </a:t>
            </a:r>
            <a:r>
              <a:rPr lang="en-US" altLang="en-US" sz="2400" b="1" i="1" dirty="0" err="1">
                <a:solidFill>
                  <a:prstClr val="black"/>
                </a:solidFill>
                <a:latin typeface="Times New Roman" pitchFamily="18" charset="0"/>
                <a:ea typeface="Gulim" pitchFamily="34" charset="-127"/>
                <a:cs typeface="Times New Roman" pitchFamily="18" charset="0"/>
              </a:rPr>
              <a:t>Thị</a:t>
            </a:r>
            <a:r>
              <a:rPr lang="en-US" altLang="en-US" sz="2400" b="1" i="1" dirty="0">
                <a:solidFill>
                  <a:prstClr val="black"/>
                </a:solidFill>
                <a:latin typeface="Times New Roman" pitchFamily="18" charset="0"/>
                <a:ea typeface="Gulim" pitchFamily="34" charset="-127"/>
                <a:cs typeface="Times New Roman" pitchFamily="18" charset="0"/>
              </a:rPr>
              <a:t> </a:t>
            </a:r>
            <a:r>
              <a:rPr lang="en-US" altLang="en-US" sz="2400" b="1" i="1" dirty="0" err="1">
                <a:solidFill>
                  <a:prstClr val="black"/>
                </a:solidFill>
                <a:latin typeface="Times New Roman" pitchFamily="18" charset="0"/>
                <a:ea typeface="Gulim" pitchFamily="34" charset="-127"/>
                <a:cs typeface="Times New Roman" pitchFamily="18" charset="0"/>
              </a:rPr>
              <a:t>Hiền</a:t>
            </a:r>
            <a:endParaRPr lang="en-US" altLang="en-US" sz="2400" b="1" i="1" dirty="0">
              <a:solidFill>
                <a:prstClr val="black"/>
              </a:solidFill>
              <a:latin typeface="Times New Roman" pitchFamily="18" charset="0"/>
              <a:ea typeface="Gulim" pitchFamily="34" charset="-127"/>
              <a:cs typeface="Times New Roman" pitchFamily="18" charset="0"/>
            </a:endParaRPr>
          </a:p>
          <a:p>
            <a:pPr>
              <a:spcBef>
                <a:spcPct val="0"/>
              </a:spcBef>
              <a:buFontTx/>
              <a:buNone/>
            </a:pPr>
            <a:r>
              <a:rPr lang="en-US" altLang="en-US" sz="2400" b="1" i="1" dirty="0" err="1">
                <a:solidFill>
                  <a:prstClr val="black"/>
                </a:solidFill>
                <a:latin typeface="Times New Roman" pitchFamily="18" charset="0"/>
                <a:ea typeface="Gulim" pitchFamily="34" charset="-127"/>
                <a:cs typeface="Times New Roman" pitchFamily="18" charset="0"/>
              </a:rPr>
              <a:t>Lớp</a:t>
            </a:r>
            <a:r>
              <a:rPr lang="en-US" altLang="en-US" sz="2400" b="1" i="1" dirty="0">
                <a:solidFill>
                  <a:prstClr val="black"/>
                </a:solidFill>
                <a:latin typeface="Times New Roman" pitchFamily="18" charset="0"/>
                <a:ea typeface="Gulim" pitchFamily="34" charset="-127"/>
                <a:cs typeface="Times New Roman" pitchFamily="18" charset="0"/>
              </a:rPr>
              <a:t>:             3A5</a:t>
            </a:r>
          </a:p>
          <a:p>
            <a:pPr>
              <a:spcBef>
                <a:spcPct val="0"/>
              </a:spcBef>
              <a:buFontTx/>
              <a:buNone/>
            </a:pPr>
            <a:r>
              <a:rPr lang="en-US" altLang="en-US" sz="2400" b="1" i="1" dirty="0" err="1">
                <a:solidFill>
                  <a:prstClr val="black"/>
                </a:solidFill>
                <a:latin typeface="Times New Roman" pitchFamily="18" charset="0"/>
                <a:ea typeface="Gulim" pitchFamily="34" charset="-127"/>
                <a:cs typeface="Times New Roman" pitchFamily="18" charset="0"/>
              </a:rPr>
              <a:t>Tr</a:t>
            </a:r>
            <a:r>
              <a:rPr lang="vi-VN" altLang="en-US" sz="2400" b="1" i="1" dirty="0">
                <a:solidFill>
                  <a:prstClr val="black"/>
                </a:solidFill>
                <a:latin typeface="Times New Roman" pitchFamily="18" charset="0"/>
                <a:ea typeface="Gulim" pitchFamily="34" charset="-127"/>
                <a:cs typeface="Times New Roman" pitchFamily="18" charset="0"/>
              </a:rPr>
              <a:t>ườ</a:t>
            </a:r>
            <a:r>
              <a:rPr lang="en-US" altLang="en-US" sz="2400" b="1" i="1" dirty="0">
                <a:solidFill>
                  <a:prstClr val="black"/>
                </a:solidFill>
                <a:latin typeface="Times New Roman" pitchFamily="18" charset="0"/>
                <a:ea typeface="Gulim" pitchFamily="34" charset="-127"/>
                <a:cs typeface="Times New Roman" pitchFamily="18" charset="0"/>
              </a:rPr>
              <a:t>ng:     </a:t>
            </a:r>
            <a:r>
              <a:rPr lang="en-US" altLang="en-US" sz="2400" b="1" i="1" dirty="0" err="1">
                <a:solidFill>
                  <a:prstClr val="black"/>
                </a:solidFill>
                <a:latin typeface="Times New Roman" pitchFamily="18" charset="0"/>
                <a:ea typeface="Gulim" pitchFamily="34" charset="-127"/>
                <a:cs typeface="Times New Roman" pitchFamily="18" charset="0"/>
              </a:rPr>
              <a:t>Tiểu</a:t>
            </a:r>
            <a:r>
              <a:rPr lang="en-US" altLang="en-US" sz="2400" b="1" i="1" dirty="0">
                <a:solidFill>
                  <a:prstClr val="black"/>
                </a:solidFill>
                <a:latin typeface="Times New Roman" pitchFamily="18" charset="0"/>
                <a:ea typeface="Gulim" pitchFamily="34" charset="-127"/>
                <a:cs typeface="Times New Roman" pitchFamily="18" charset="0"/>
              </a:rPr>
              <a:t> </a:t>
            </a:r>
            <a:r>
              <a:rPr lang="en-US" altLang="en-US" sz="2400" b="1" i="1" dirty="0" err="1">
                <a:solidFill>
                  <a:prstClr val="black"/>
                </a:solidFill>
                <a:latin typeface="Times New Roman" pitchFamily="18" charset="0"/>
                <a:ea typeface="Gulim" pitchFamily="34" charset="-127"/>
                <a:cs typeface="Times New Roman" pitchFamily="18" charset="0"/>
              </a:rPr>
              <a:t>học</a:t>
            </a:r>
            <a:r>
              <a:rPr lang="en-US" altLang="en-US" sz="2400" b="1" i="1" dirty="0">
                <a:solidFill>
                  <a:prstClr val="black"/>
                </a:solidFill>
                <a:latin typeface="Times New Roman" pitchFamily="18" charset="0"/>
                <a:ea typeface="Gulim" pitchFamily="34" charset="-127"/>
                <a:cs typeface="Times New Roman" pitchFamily="18" charset="0"/>
              </a:rPr>
              <a:t> </a:t>
            </a:r>
            <a:r>
              <a:rPr lang="en-US" altLang="en-US" sz="2400" b="1" i="1" dirty="0" err="1">
                <a:solidFill>
                  <a:prstClr val="black"/>
                </a:solidFill>
                <a:latin typeface="Times New Roman" pitchFamily="18" charset="0"/>
                <a:ea typeface="Gulim" pitchFamily="34" charset="-127"/>
                <a:cs typeface="Times New Roman" pitchFamily="18" charset="0"/>
              </a:rPr>
              <a:t>Đại</a:t>
            </a:r>
            <a:r>
              <a:rPr lang="en-US" altLang="en-US" sz="2400" b="1" i="1" dirty="0">
                <a:solidFill>
                  <a:prstClr val="black"/>
                </a:solidFill>
                <a:latin typeface="Times New Roman" pitchFamily="18" charset="0"/>
                <a:ea typeface="Gulim" pitchFamily="34" charset="-127"/>
                <a:cs typeface="Times New Roman" pitchFamily="18" charset="0"/>
              </a:rPr>
              <a:t> </a:t>
            </a:r>
            <a:r>
              <a:rPr lang="en-US" altLang="en-US" sz="2400" b="1" i="1" dirty="0" err="1">
                <a:solidFill>
                  <a:prstClr val="black"/>
                </a:solidFill>
                <a:latin typeface="Times New Roman" pitchFamily="18" charset="0"/>
                <a:ea typeface="Gulim" pitchFamily="34" charset="-127"/>
                <a:cs typeface="Times New Roman" pitchFamily="18" charset="0"/>
              </a:rPr>
              <a:t>Bản</a:t>
            </a:r>
            <a:r>
              <a:rPr lang="en-US" altLang="en-US" sz="2400" b="1" i="1" dirty="0">
                <a:solidFill>
                  <a:prstClr val="black"/>
                </a:solidFill>
                <a:latin typeface="Times New Roman" pitchFamily="18" charset="0"/>
                <a:ea typeface="Gulim" pitchFamily="34" charset="-127"/>
                <a:cs typeface="Times New Roman" pitchFamily="18" charset="0"/>
              </a:rPr>
              <a:t> I</a:t>
            </a:r>
          </a:p>
          <a:p>
            <a:pPr>
              <a:spcBef>
                <a:spcPct val="0"/>
              </a:spcBef>
              <a:buFontTx/>
              <a:buNone/>
            </a:pPr>
            <a:r>
              <a:rPr lang="en-US" altLang="en-US" sz="2400" b="1" i="1" dirty="0">
                <a:solidFill>
                  <a:prstClr val="black"/>
                </a:solidFill>
                <a:latin typeface="Times New Roman" pitchFamily="18" charset="0"/>
                <a:ea typeface="Gulim" pitchFamily="34" charset="-127"/>
                <a:cs typeface="Times New Roman" pitchFamily="18" charset="0"/>
              </a:rPr>
              <a:t>N</a:t>
            </a:r>
            <a:r>
              <a:rPr lang="vi-VN" altLang="en-US" sz="2400" b="1" i="1" dirty="0">
                <a:solidFill>
                  <a:prstClr val="black"/>
                </a:solidFill>
                <a:latin typeface="Times New Roman" pitchFamily="18" charset="0"/>
                <a:ea typeface="Gulim" pitchFamily="34" charset="-127"/>
                <a:cs typeface="Times New Roman" pitchFamily="18" charset="0"/>
              </a:rPr>
              <a:t>ă</a:t>
            </a:r>
            <a:r>
              <a:rPr lang="en-US" altLang="en-US" sz="2400" b="1" i="1" dirty="0">
                <a:solidFill>
                  <a:prstClr val="black"/>
                </a:solidFill>
                <a:latin typeface="Times New Roman" pitchFamily="18" charset="0"/>
                <a:ea typeface="Gulim" pitchFamily="34" charset="-127"/>
                <a:cs typeface="Times New Roman" pitchFamily="18" charset="0"/>
              </a:rPr>
              <a:t>m </a:t>
            </a:r>
            <a:r>
              <a:rPr lang="en-US" altLang="en-US" sz="2400" b="1" i="1" dirty="0" err="1">
                <a:solidFill>
                  <a:prstClr val="black"/>
                </a:solidFill>
                <a:latin typeface="Times New Roman" pitchFamily="18" charset="0"/>
                <a:ea typeface="Gulim" pitchFamily="34" charset="-127"/>
                <a:cs typeface="Times New Roman" pitchFamily="18" charset="0"/>
              </a:rPr>
              <a:t>sinh</a:t>
            </a:r>
            <a:r>
              <a:rPr lang="en-US" altLang="en-US" sz="2400" b="1" i="1" dirty="0">
                <a:solidFill>
                  <a:prstClr val="black"/>
                </a:solidFill>
                <a:latin typeface="Times New Roman" pitchFamily="18" charset="0"/>
                <a:ea typeface="Gulim" pitchFamily="34" charset="-127"/>
                <a:cs typeface="Times New Roman" pitchFamily="18" charset="0"/>
              </a:rPr>
              <a:t>: 1991</a:t>
            </a:r>
          </a:p>
          <a:p>
            <a:pPr>
              <a:spcBef>
                <a:spcPct val="0"/>
              </a:spcBef>
              <a:buFontTx/>
              <a:buNone/>
            </a:pPr>
            <a:r>
              <a:rPr lang="en-US" altLang="en-US" sz="2400" b="1" i="1" dirty="0" err="1">
                <a:solidFill>
                  <a:prstClr val="black"/>
                </a:solidFill>
                <a:latin typeface="Times New Roman" pitchFamily="18" charset="0"/>
                <a:ea typeface="Gulim" pitchFamily="34" charset="-127"/>
                <a:cs typeface="Times New Roman" pitchFamily="18" charset="0"/>
              </a:rPr>
              <a:t>Trình</a:t>
            </a:r>
            <a:r>
              <a:rPr lang="en-US" altLang="en-US" sz="2400" b="1" i="1" dirty="0">
                <a:solidFill>
                  <a:prstClr val="black"/>
                </a:solidFill>
                <a:latin typeface="Times New Roman" pitchFamily="18" charset="0"/>
                <a:ea typeface="Gulim" pitchFamily="34" charset="-127"/>
                <a:cs typeface="Times New Roman" pitchFamily="18" charset="0"/>
              </a:rPr>
              <a:t> </a:t>
            </a:r>
            <a:r>
              <a:rPr lang="vi-VN" altLang="en-US" sz="2400" b="1" i="1" dirty="0">
                <a:solidFill>
                  <a:prstClr val="black"/>
                </a:solidFill>
                <a:latin typeface="Times New Roman" pitchFamily="18" charset="0"/>
                <a:ea typeface="Gulim" pitchFamily="34" charset="-127"/>
                <a:cs typeface="Times New Roman" pitchFamily="18" charset="0"/>
              </a:rPr>
              <a:t>độ</a:t>
            </a:r>
            <a:r>
              <a:rPr lang="en-US" altLang="en-US" sz="2400" b="1" i="1" dirty="0">
                <a:solidFill>
                  <a:prstClr val="black"/>
                </a:solidFill>
                <a:latin typeface="Times New Roman" pitchFamily="18" charset="0"/>
                <a:ea typeface="Gulim" pitchFamily="34" charset="-127"/>
                <a:cs typeface="Times New Roman" pitchFamily="18" charset="0"/>
              </a:rPr>
              <a:t>: </a:t>
            </a:r>
            <a:r>
              <a:rPr lang="en-US" altLang="en-US" sz="2400" b="1" i="1" dirty="0" err="1">
                <a:solidFill>
                  <a:prstClr val="black"/>
                </a:solidFill>
                <a:latin typeface="Times New Roman" pitchFamily="18" charset="0"/>
                <a:ea typeface="Gulim" pitchFamily="34" charset="-127"/>
                <a:cs typeface="Times New Roman" pitchFamily="18" charset="0"/>
              </a:rPr>
              <a:t>Đại</a:t>
            </a:r>
            <a:r>
              <a:rPr lang="en-US" altLang="en-US" sz="2400" b="1" i="1" dirty="0">
                <a:solidFill>
                  <a:prstClr val="black"/>
                </a:solidFill>
                <a:latin typeface="Times New Roman" pitchFamily="18" charset="0"/>
                <a:ea typeface="Gulim" pitchFamily="34" charset="-127"/>
                <a:cs typeface="Times New Roman" pitchFamily="18" charset="0"/>
              </a:rPr>
              <a:t> </a:t>
            </a:r>
            <a:r>
              <a:rPr lang="en-US" altLang="en-US" sz="2400" b="1" i="1" dirty="0" err="1">
                <a:solidFill>
                  <a:prstClr val="black"/>
                </a:solidFill>
                <a:latin typeface="Times New Roman" pitchFamily="18" charset="0"/>
                <a:ea typeface="Gulim" pitchFamily="34" charset="-127"/>
                <a:cs typeface="Times New Roman" pitchFamily="18" charset="0"/>
              </a:rPr>
              <a:t>học</a:t>
            </a:r>
            <a:endParaRPr lang="en-US" altLang="en-US" sz="2400" b="1" i="1" dirty="0">
              <a:solidFill>
                <a:prstClr val="black"/>
              </a:solidFill>
              <a:latin typeface="Times New Roman" pitchFamily="18" charset="0"/>
              <a:ea typeface="Gulim" pitchFamily="34" charset="-127"/>
              <a:cs typeface="Times New Roman" pitchFamily="18" charset="0"/>
            </a:endParaRPr>
          </a:p>
        </p:txBody>
      </p:sp>
      <p:sp>
        <p:nvSpPr>
          <p:cNvPr id="7" name="TextBox 6"/>
          <p:cNvSpPr txBox="1">
            <a:spLocks noChangeArrowheads="1"/>
          </p:cNvSpPr>
          <p:nvPr/>
        </p:nvSpPr>
        <p:spPr bwMode="auto">
          <a:xfrm>
            <a:off x="166264" y="2724144"/>
            <a:ext cx="12271658" cy="144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115000"/>
              </a:lnSpc>
              <a:buNone/>
            </a:pPr>
            <a:r>
              <a:rPr lang="en-US" sz="2800" b="1" dirty="0">
                <a:solidFill>
                  <a:srgbClr val="FF0000"/>
                </a:solidFill>
                <a:latin typeface="Times New Roman"/>
                <a:ea typeface="Arial"/>
                <a:cs typeface="Times New Roman"/>
              </a:rPr>
              <a:t>MÔN : TOÁN</a:t>
            </a:r>
          </a:p>
          <a:p>
            <a:pPr>
              <a:spcBef>
                <a:spcPct val="0"/>
              </a:spcBef>
              <a:buFontTx/>
              <a:buNone/>
            </a:pPr>
            <a:r>
              <a:rPr lang="en-US" altLang="en-US" sz="2800" b="1" dirty="0">
                <a:solidFill>
                  <a:srgbClr val="FF0000"/>
                </a:solidFill>
                <a:latin typeface="Times New Roman" pitchFamily="18" charset="0"/>
                <a:ea typeface="Gulim" pitchFamily="34" charset="-127"/>
                <a:cs typeface="Times New Roman" pitchFamily="18" charset="0"/>
              </a:rPr>
              <a:t>  BÀI 36: NHÂN SỐ CÓ BA CHỮ SỐ VỚI SỐ CÓ MỘT CHỮ  SỐ ( TIẾT 2)</a:t>
            </a:r>
          </a:p>
          <a:p>
            <a:pPr>
              <a:spcBef>
                <a:spcPct val="0"/>
              </a:spcBef>
              <a:buFontTx/>
              <a:buNone/>
            </a:pPr>
            <a:endParaRPr lang="en-US" altLang="en-US" sz="2800" b="1" i="1" dirty="0">
              <a:solidFill>
                <a:srgbClr val="FF0000"/>
              </a:solidFill>
              <a:latin typeface="Times New Roman" pitchFamily="18" charset="0"/>
              <a:ea typeface="Gulim" pitchFamily="34" charset="-127"/>
              <a:cs typeface="Times New Roman" pitchFamily="18" charset="0"/>
            </a:endParaRPr>
          </a:p>
        </p:txBody>
      </p:sp>
    </p:spTree>
    <p:extLst>
      <p:ext uri="{BB962C8B-B14F-4D97-AF65-F5344CB8AC3E}">
        <p14:creationId xmlns:p14="http://schemas.microsoft.com/office/powerpoint/2010/main" val="4114213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FD9B192-5316-4B2C-9953-7CD0EA4661C2}"/>
              </a:ext>
            </a:extLst>
          </p:cNvPr>
          <p:cNvGrpSpPr/>
          <p:nvPr/>
        </p:nvGrpSpPr>
        <p:grpSpPr>
          <a:xfrm>
            <a:off x="1128924" y="410035"/>
            <a:ext cx="6881737" cy="1036988"/>
            <a:chOff x="1647084" y="420195"/>
            <a:chExt cx="2415126" cy="1036988"/>
          </a:xfrm>
        </p:grpSpPr>
        <p:pic>
          <p:nvPicPr>
            <p:cNvPr id="12" name="Picture 11">
              <a:extLst>
                <a:ext uri="{FF2B5EF4-FFF2-40B4-BE49-F238E27FC236}">
                  <a16:creationId xmlns:a16="http://schemas.microsoft.com/office/drawing/2014/main" id="{3D9F2F1C-8B75-4928-B36F-8816977C1601}"/>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C3FA84A6-499A-4D19-AEC6-BE0221BCD710}"/>
                </a:ext>
              </a:extLst>
            </p:cNvPr>
            <p:cNvSpPr txBox="1"/>
            <p:nvPr/>
          </p:nvSpPr>
          <p:spPr>
            <a:xfrm>
              <a:off x="1751280" y="600135"/>
              <a:ext cx="2310930" cy="677108"/>
            </a:xfrm>
            <a:prstGeom prst="rect">
              <a:avLst/>
            </a:prstGeom>
            <a:noFill/>
          </p:spPr>
          <p:txBody>
            <a:bodyPr wrap="square" lIns="0" tIns="0" rIns="0" bIns="0" rtlCol="0">
              <a:spAutoFit/>
            </a:bodyPr>
            <a:lstStyle/>
            <a:p>
              <a:pPr>
                <a:defRPr/>
              </a:pPr>
              <a:r>
                <a:rPr lang="en-US" sz="4400" b="1" dirty="0">
                  <a:latin typeface="Times New Roman" pitchFamily="18" charset="0"/>
                  <a:cs typeface="Times New Roman" pitchFamily="18" charset="0"/>
                </a:rPr>
                <a:t>2. </a:t>
              </a:r>
              <a:r>
                <a:rPr lang="en-US" sz="4400" b="1" dirty="0" err="1">
                  <a:latin typeface="Times New Roman" pitchFamily="18" charset="0"/>
                  <a:cs typeface="Times New Roman" pitchFamily="18" charset="0"/>
                </a:rPr>
                <a:t>Tính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nhẩm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theo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mẫu</a:t>
              </a:r>
              <a:r>
                <a:rPr lang="en-US" sz="4400" b="1" dirty="0">
                  <a:latin typeface="Times New Roman" pitchFamily="18" charset="0"/>
                  <a:cs typeface="Times New Roman" pitchFamily="18" charset="0"/>
                </a:rPr>
                <a:t>).</a:t>
              </a:r>
            </a:p>
          </p:txBody>
        </p:sp>
      </p:grpSp>
      <p:sp>
        <p:nvSpPr>
          <p:cNvPr id="14" name="Rectangle: Rounded Corners 13">
            <a:extLst>
              <a:ext uri="{FF2B5EF4-FFF2-40B4-BE49-F238E27FC236}">
                <a16:creationId xmlns:a16="http://schemas.microsoft.com/office/drawing/2014/main" id="{7068522E-9AA6-49B2-BE7F-D59EC5F503C1}"/>
              </a:ext>
            </a:extLst>
          </p:cNvPr>
          <p:cNvSpPr/>
          <p:nvPr/>
        </p:nvSpPr>
        <p:spPr>
          <a:xfrm>
            <a:off x="731519" y="1867436"/>
            <a:ext cx="9712422" cy="3554570"/>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4400" b="1" i="0" u="none" strike="noStrike" kern="0" cap="none" spc="0" normalizeH="0" baseline="0" noProof="0" dirty="0" err="1">
                <a:ln>
                  <a:noFill/>
                </a:ln>
                <a:effectLst/>
                <a:uLnTx/>
                <a:uFillTx/>
                <a:latin typeface="Times New Roman" pitchFamily="18" charset="0"/>
                <a:cs typeface="Times New Roman" pitchFamily="18" charset="0"/>
              </a:rPr>
              <a:t>Mẫu</a:t>
            </a:r>
            <a:r>
              <a:rPr kumimoji="0" lang="en-US" sz="4400" b="1" i="0" u="none" strike="noStrike" kern="0" cap="none" spc="0" normalizeH="0" baseline="0" noProof="0" dirty="0">
                <a:ln>
                  <a:noFill/>
                </a:ln>
                <a:effectLst/>
                <a:uLnTx/>
                <a:uFillTx/>
                <a:latin typeface="Times New Roman" pitchFamily="18" charset="0"/>
                <a:cs typeface="Times New Roman" pitchFamily="18" charset="0"/>
              </a:rPr>
              <a:t>: 200 x 2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effectLst/>
                <a:uLnTx/>
                <a:uFillTx/>
                <a:latin typeface="Times New Roman" pitchFamily="18" charset="0"/>
                <a:cs typeface="Times New Roman" pitchFamily="18" charset="0"/>
              </a:rPr>
              <a:t>               </a:t>
            </a:r>
            <a:r>
              <a:rPr kumimoji="0" lang="en-US" sz="4400" b="1" i="0" u="none" strike="noStrike" kern="0" cap="none" spc="0" normalizeH="0" baseline="0" noProof="0" dirty="0" err="1">
                <a:ln>
                  <a:noFill/>
                </a:ln>
                <a:effectLst/>
                <a:uLnTx/>
                <a:uFillTx/>
                <a:latin typeface="Times New Roman" pitchFamily="18" charset="0"/>
                <a:cs typeface="Times New Roman" pitchFamily="18" charset="0"/>
              </a:rPr>
              <a:t>Nhẩm</a:t>
            </a:r>
            <a:r>
              <a:rPr kumimoji="0" lang="en-US" sz="4400" b="1" i="0" u="none" strike="noStrike" kern="0" cap="none" spc="0" normalizeH="0" baseline="0" noProof="0" dirty="0">
                <a:ln>
                  <a:noFill/>
                </a:ln>
                <a:effectLst/>
                <a:uLnTx/>
                <a:uFillTx/>
                <a:latin typeface="Times New Roman" pitchFamily="18" charset="0"/>
                <a:cs typeface="Times New Roman" pitchFamily="18" charset="0"/>
              </a:rPr>
              <a:t>: 2 </a:t>
            </a:r>
            <a:r>
              <a:rPr lang="en-US" sz="4400" b="1" kern="0" dirty="0" err="1">
                <a:latin typeface="Times New Roman" pitchFamily="18" charset="0"/>
                <a:cs typeface="Times New Roman" pitchFamily="18" charset="0"/>
              </a:rPr>
              <a:t>trăm</a:t>
            </a:r>
            <a:r>
              <a:rPr kumimoji="0" lang="en-US" sz="4400" b="1" i="0" u="none" strike="noStrike" kern="0" cap="none" spc="0" normalizeH="0" baseline="0" noProof="0" dirty="0">
                <a:ln>
                  <a:noFill/>
                </a:ln>
                <a:effectLst/>
                <a:uLnTx/>
                <a:uFillTx/>
                <a:latin typeface="Times New Roman" pitchFamily="18" charset="0"/>
                <a:cs typeface="Times New Roman" pitchFamily="18" charset="0"/>
              </a:rPr>
              <a:t>  x 2 = 4</a:t>
            </a:r>
            <a:r>
              <a:rPr kumimoji="0" lang="en-US" sz="4400" b="1" i="0" u="none" strike="noStrike" kern="0" cap="none" spc="0" normalizeH="0" noProof="0" dirty="0">
                <a:ln>
                  <a:noFill/>
                </a:ln>
                <a:effectLst/>
                <a:uLnTx/>
                <a:uFillTx/>
                <a:latin typeface="Times New Roman" pitchFamily="18" charset="0"/>
                <a:cs typeface="Times New Roman" pitchFamily="18" charset="0"/>
              </a:rPr>
              <a:t> </a:t>
            </a:r>
            <a:r>
              <a:rPr kumimoji="0" lang="en-US" sz="4400" b="1" i="0" u="none" strike="noStrike" kern="0" cap="none" spc="0" normalizeH="0" noProof="0" dirty="0" err="1">
                <a:ln>
                  <a:noFill/>
                </a:ln>
                <a:effectLst/>
                <a:uLnTx/>
                <a:uFillTx/>
                <a:latin typeface="Times New Roman" pitchFamily="18" charset="0"/>
                <a:cs typeface="Times New Roman" pitchFamily="18" charset="0"/>
              </a:rPr>
              <a:t>trăm</a:t>
            </a:r>
            <a:endParaRPr kumimoji="0" lang="en-US" sz="4400" b="1" i="0" u="none" strike="noStrike" kern="0" cap="none" spc="0" normalizeH="0" baseline="0" noProof="0" dirty="0">
              <a:ln>
                <a:noFill/>
              </a:ln>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effectLst/>
                <a:uLnTx/>
                <a:uFillTx/>
                <a:latin typeface="Times New Roman" pitchFamily="18" charset="0"/>
                <a:cs typeface="Times New Roman" pitchFamily="18" charset="0"/>
              </a:rPr>
              <a:t>                              200 x 2 = 400</a:t>
            </a:r>
          </a:p>
        </p:txBody>
      </p:sp>
      <p:pic>
        <p:nvPicPr>
          <p:cNvPr id="16" name="Picture 15">
            <a:extLst>
              <a:ext uri="{FF2B5EF4-FFF2-40B4-BE49-F238E27FC236}">
                <a16:creationId xmlns:a16="http://schemas.microsoft.com/office/drawing/2014/main" id="{9DBB3603-BFAF-42E8-A65D-F7CA5ABEE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544" y="4314422"/>
            <a:ext cx="5382794" cy="2411497"/>
          </a:xfrm>
          <a:prstGeom prst="rect">
            <a:avLst/>
          </a:prstGeom>
        </p:spPr>
      </p:pic>
    </p:spTree>
    <p:extLst>
      <p:ext uri="{BB962C8B-B14F-4D97-AF65-F5344CB8AC3E}">
        <p14:creationId xmlns:p14="http://schemas.microsoft.com/office/powerpoint/2010/main" val="1055058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8. Ket thuc cau hoi.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676401"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1524001"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chaomu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1524001"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8. Ket thuc cau hoi.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828801" y="1524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chaomu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1676401" y="63246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rung chuong.mp3">
            <a:hlinkClick r:id="" action="ppaction://media"/>
          </p:cNvPr>
          <p:cNvPicPr>
            <a:picLocks noRot="1" noChangeAspect="1" noChangeArrowheads="1"/>
          </p:cNvPicPr>
          <p:nvPr>
            <a:audioFile r:link="rId5"/>
          </p:nvPr>
        </p:nvPicPr>
        <p:blipFill>
          <a:blip r:embed="rId9">
            <a:extLst>
              <a:ext uri="{28A0092B-C50C-407E-A947-70E740481C1C}">
                <a14:useLocalDpi xmlns:a14="http://schemas.microsoft.com/office/drawing/2010/main" val="0"/>
              </a:ext>
            </a:extLst>
          </a:blip>
          <a:srcRect/>
          <a:stretch>
            <a:fillRect/>
          </a:stretch>
        </p:blipFill>
        <p:spPr bwMode="auto">
          <a:xfrm>
            <a:off x="10515600" y="61722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2445" y="6783419"/>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an30"/>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76927" y="407990"/>
            <a:ext cx="4724400" cy="407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WordArt 13"/>
          <p:cNvSpPr>
            <a:spLocks noChangeArrowheads="1" noChangeShapeType="1" noTextEdit="1"/>
          </p:cNvSpPr>
          <p:nvPr/>
        </p:nvSpPr>
        <p:spPr bwMode="auto">
          <a:xfrm>
            <a:off x="2722419" y="4725195"/>
            <a:ext cx="7086600" cy="1219200"/>
          </a:xfrm>
          <a:prstGeom prst="rect">
            <a:avLst/>
          </a:prstGeom>
        </p:spPr>
        <p:txBody>
          <a:bodyPr wrap="none" lIns="91223" tIns="45634" rIns="91223" bIns="45634" fromWordArt="1">
            <a:prstTxWarp prst="textPlain">
              <a:avLst>
                <a:gd name="adj" fmla="val 50000"/>
              </a:avLst>
            </a:prstTxWarp>
          </a:bodyPr>
          <a:lstStyle/>
          <a:p>
            <a:pPr algn="ctr" defTabSz="912139">
              <a:defRPr/>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endParaRPr>
          </a:p>
        </p:txBody>
      </p:sp>
    </p:spTree>
    <p:extLst>
      <p:ext uri="{BB962C8B-B14F-4D97-AF65-F5344CB8AC3E}">
        <p14:creationId xmlns:p14="http://schemas.microsoft.com/office/powerpoint/2010/main" val="1880098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fade">
                                      <p:cBhvr>
                                        <p:cTn id="7" dur="770" decel="100000"/>
                                        <p:tgtEl>
                                          <p:spTgt spid="3085"/>
                                        </p:tgtEl>
                                      </p:cBhvr>
                                    </p:animEffect>
                                    <p:animScale>
                                      <p:cBhvr>
                                        <p:cTn id="8" dur="770" decel="100000"/>
                                        <p:tgtEl>
                                          <p:spTgt spid="3085"/>
                                        </p:tgtEl>
                                      </p:cBhvr>
                                      <p:from x="10000" y="10000"/>
                                      <p:to x="200000" y="450000"/>
                                    </p:animScale>
                                    <p:animScale>
                                      <p:cBhvr>
                                        <p:cTn id="9" dur="1230" accel="100000" fill="hold">
                                          <p:stCondLst>
                                            <p:cond delay="770"/>
                                          </p:stCondLst>
                                        </p:cTn>
                                        <p:tgtEl>
                                          <p:spTgt spid="3085"/>
                                        </p:tgtEl>
                                      </p:cBhvr>
                                      <p:from x="200000" y="450000"/>
                                      <p:to x="100000" y="100000"/>
                                    </p:animScale>
                                    <p:set>
                                      <p:cBhvr>
                                        <p:cTn id="10" dur="770" fill="hold"/>
                                        <p:tgtEl>
                                          <p:spTgt spid="3085"/>
                                        </p:tgtEl>
                                        <p:attrNameLst>
                                          <p:attrName>ppt_x</p:attrName>
                                        </p:attrNameLst>
                                      </p:cBhvr>
                                      <p:to>
                                        <p:strVal val="(0.5)"/>
                                      </p:to>
                                    </p:set>
                                    <p:anim from="(0.5)" to="(#ppt_x)" calcmode="lin" valueType="num">
                                      <p:cBhvr>
                                        <p:cTn id="11" dur="1230" accel="100000" fill="hold">
                                          <p:stCondLst>
                                            <p:cond delay="770"/>
                                          </p:stCondLst>
                                        </p:cTn>
                                        <p:tgtEl>
                                          <p:spTgt spid="3085"/>
                                        </p:tgtEl>
                                        <p:attrNameLst>
                                          <p:attrName>ppt_x</p:attrName>
                                        </p:attrNameLst>
                                      </p:cBhvr>
                                    </p:anim>
                                    <p:set>
                                      <p:cBhvr>
                                        <p:cTn id="12" dur="770" fill="hold"/>
                                        <p:tgtEl>
                                          <p:spTgt spid="3085"/>
                                        </p:tgtEl>
                                        <p:attrNameLst>
                                          <p:attrName>ppt_y</p:attrName>
                                        </p:attrNameLst>
                                      </p:cBhvr>
                                      <p:to>
                                        <p:strVal val="(#ppt_y+0.4)"/>
                                      </p:to>
                                    </p:set>
                                    <p:anim from="(#ppt_y+0.4)" to="(#ppt_y)" calcmode="lin" valueType="num">
                                      <p:cBhvr>
                                        <p:cTn id="13" dur="1230" accel="100000" fill="hold">
                                          <p:stCondLst>
                                            <p:cond delay="770"/>
                                          </p:stCondLst>
                                        </p:cTn>
                                        <p:tgtEl>
                                          <p:spTgt spid="3085"/>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7" name="khoi dong.wav"/>
                                        </p:tgtEl>
                                      </p:cMediaNode>
                                    </p:audio>
                                  </p:subTnLst>
                                </p:cTn>
                              </p:par>
                            </p:childTnLst>
                          </p:cTn>
                        </p:par>
                        <p:par>
                          <p:cTn id="14" fill="hold" nodeType="afterGroup">
                            <p:stCondLst>
                              <p:cond delay="2000"/>
                            </p:stCondLst>
                            <p:childTnLst>
                              <p:par>
                                <p:cTn id="15" presetID="1" presetClass="mediacall" presetSubtype="0" fill="hold" nodeType="afterEffect">
                                  <p:stCondLst>
                                    <p:cond delay="5500"/>
                                  </p:stCondLst>
                                  <p:childTnLst>
                                    <p:cmd type="call" cmd="playFrom(0.0)">
                                      <p:cBhvr>
                                        <p:cTn id="16" dur="242286" fill="hold"/>
                                        <p:tgtEl>
                                          <p:spTgt spid="3080"/>
                                        </p:tgtEl>
                                      </p:cBhvr>
                                    </p:cmd>
                                  </p:childTnLst>
                                </p:cTn>
                              </p:par>
                              <p:par>
                                <p:cTn id="17" presetID="19" presetClass="entr" presetSubtype="10" repeatCount="indefinite" fill="hold" nodeType="withEffect">
                                  <p:stCondLst>
                                    <p:cond delay="5500"/>
                                  </p:stCondLst>
                                  <p:childTnLst>
                                    <p:set>
                                      <p:cBhvr>
                                        <p:cTn id="18" dur="1" fill="hold">
                                          <p:stCondLst>
                                            <p:cond delay="0"/>
                                          </p:stCondLst>
                                        </p:cTn>
                                        <p:tgtEl>
                                          <p:spTgt spid="3085"/>
                                        </p:tgtEl>
                                        <p:attrNameLst>
                                          <p:attrName>style.visibility</p:attrName>
                                        </p:attrNameLst>
                                      </p:cBhvr>
                                      <p:to>
                                        <p:strVal val="visible"/>
                                      </p:to>
                                    </p:set>
                                    <p:anim calcmode="lin" valueType="num">
                                      <p:cBhvr>
                                        <p:cTn id="19" dur="5000" fill="hold"/>
                                        <p:tgtEl>
                                          <p:spTgt spid="3085"/>
                                        </p:tgtEl>
                                        <p:attrNameLst>
                                          <p:attrName>ppt_w</p:attrName>
                                        </p:attrNameLst>
                                      </p:cBhvr>
                                      <p:tavLst>
                                        <p:tav tm="0" fmla="#ppt_w*sin(2.5*pi*$)">
                                          <p:val>
                                            <p:fltVal val="0"/>
                                          </p:val>
                                        </p:tav>
                                        <p:tav tm="100000">
                                          <p:val>
                                            <p:fltVal val="1"/>
                                          </p:val>
                                        </p:tav>
                                      </p:tavLst>
                                    </p:anim>
                                    <p:anim calcmode="lin" valueType="num">
                                      <p:cBhvr>
                                        <p:cTn id="20" dur="5000" fill="hold"/>
                                        <p:tgtEl>
                                          <p:spTgt spid="30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3074"/>
                </p:tgtEl>
              </p:cMediaNode>
            </p:audio>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3075"/>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3076"/>
                </p:tgtEl>
              </p:cMediaNode>
            </p:audio>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3078"/>
                </p:tgtEl>
              </p:cMediaNode>
            </p:audio>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3079"/>
                </p:tgtEl>
              </p:cMediaNode>
            </p:audio>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308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hlinkClick r:id="rId9" action="ppaction://hlinksldjump"/>
          </p:cNvPr>
          <p:cNvSpPr/>
          <p:nvPr/>
        </p:nvSpPr>
        <p:spPr>
          <a:xfrm flipH="1">
            <a:off x="9696448" y="5664202"/>
            <a:ext cx="2216152" cy="10160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08" tIns="60806" rIns="121608" bIns="60806" rtlCol="0" anchor="ctr"/>
          <a:lstStyle/>
          <a:p>
            <a:pPr algn="ctr" defTabSz="1215987"/>
            <a:r>
              <a:rPr lang="en-US" sz="3700">
                <a:solidFill>
                  <a:srgbClr val="FFFF00"/>
                </a:solidFill>
              </a:rPr>
              <a:t>Quay về</a:t>
            </a: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80458" y="6985002"/>
            <a:ext cx="812800" cy="812800"/>
          </a:xfrm>
          <a:prstGeom prst="rect">
            <a:avLst/>
          </a:prstGeom>
        </p:spPr>
      </p:pic>
      <p:sp>
        <p:nvSpPr>
          <p:cNvPr id="9" name="AutoShape 51"/>
          <p:cNvSpPr>
            <a:spLocks noChangeArrowheads="1"/>
          </p:cNvSpPr>
          <p:nvPr/>
        </p:nvSpPr>
        <p:spPr bwMode="auto">
          <a:xfrm>
            <a:off x="2377082" y="1218981"/>
            <a:ext cx="8696325" cy="1296863"/>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lIns="68412" tIns="34227" rIns="68412" bIns="34227" anchor="ctr"/>
          <a:lstStyle/>
          <a:p>
            <a:pPr algn="just" defTabSz="1215987"/>
            <a:r>
              <a:rPr lang="en-US" altLang="en-US" sz="1900" b="1" dirty="0">
                <a:solidFill>
                  <a:prstClr val="white"/>
                </a:solidFill>
                <a:latin typeface="Times New Roman" pitchFamily="18" charset="0"/>
              </a:rPr>
              <a:t>  </a:t>
            </a:r>
          </a:p>
          <a:p>
            <a:pPr algn="just" defTabSz="1215987"/>
            <a:r>
              <a:rPr lang="nl-NL" altLang="en-US" sz="4000" b="1" dirty="0">
                <a:solidFill>
                  <a:prstClr val="black"/>
                </a:solidFill>
                <a:latin typeface="Times New Roman" pitchFamily="18" charset="0"/>
                <a:cs typeface="Times New Roman" pitchFamily="18" charset="0"/>
              </a:rPr>
              <a:t>        300 x 3 = ? </a:t>
            </a:r>
            <a:endParaRPr lang="en-US" altLang="en-US" sz="4000" b="1" i="1" dirty="0">
              <a:solidFill>
                <a:srgbClr val="FF0000"/>
              </a:solidFill>
              <a:latin typeface="Times New Roman" pitchFamily="18" charset="0"/>
              <a:cs typeface="Times New Roman" pitchFamily="18" charset="0"/>
            </a:endParaRPr>
          </a:p>
          <a:p>
            <a:pPr algn="just" defTabSz="1215987"/>
            <a:endParaRPr lang="en-US" altLang="en-US" sz="3100" b="1" i="1" dirty="0">
              <a:solidFill>
                <a:srgbClr val="FF0000"/>
              </a:solidFill>
              <a:latin typeface="Times New Roman" pitchFamily="18" charset="0"/>
            </a:endParaRPr>
          </a:p>
        </p:txBody>
      </p:sp>
      <p:sp>
        <p:nvSpPr>
          <p:cNvPr id="17" name="AutoShape 51"/>
          <p:cNvSpPr>
            <a:spLocks noChangeArrowheads="1"/>
          </p:cNvSpPr>
          <p:nvPr/>
        </p:nvSpPr>
        <p:spPr bwMode="auto">
          <a:xfrm>
            <a:off x="2417009" y="2846102"/>
            <a:ext cx="6893423"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defTabSz="1215987"/>
            <a:r>
              <a:rPr lang="en-US" sz="3600" dirty="0">
                <a:solidFill>
                  <a:prstClr val="black"/>
                </a:solidFill>
                <a:latin typeface="Times New Roman"/>
                <a:ea typeface="Calibri"/>
              </a:rPr>
              <a:t>                         </a:t>
            </a:r>
            <a:r>
              <a:rPr lang="en-US" sz="3600" b="1" dirty="0">
                <a:solidFill>
                  <a:prstClr val="black"/>
                </a:solidFill>
                <a:latin typeface="Times New Roman" pitchFamily="18" charset="0"/>
                <a:ea typeface="Calibri"/>
                <a:cs typeface="Times New Roman" pitchFamily="18" charset="0"/>
              </a:rPr>
              <a:t>600</a:t>
            </a:r>
            <a:endParaRPr lang="en-US" altLang="en-US" sz="3600" b="1" dirty="0">
              <a:solidFill>
                <a:prstClr val="black"/>
              </a:solidFill>
              <a:latin typeface="Times New Roman" pitchFamily="18" charset="0"/>
              <a:cs typeface="Times New Roman" pitchFamily="18" charset="0"/>
            </a:endParaRPr>
          </a:p>
        </p:txBody>
      </p:sp>
      <p:pic>
        <p:nvPicPr>
          <p:cNvPr id="18"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352" y="2984557"/>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76351" y="2762253"/>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3" name="cached_combo42.wav"/>
            </a:hlinkHover>
          </p:cNvPr>
          <p:cNvSpPr>
            <a:spLocks noChangeArrowheads="1"/>
          </p:cNvSpPr>
          <p:nvPr/>
        </p:nvSpPr>
        <p:spPr bwMode="auto">
          <a:xfrm>
            <a:off x="1352553" y="2835335"/>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defTabSz="1215987"/>
            <a:endParaRPr lang="en-US" altLang="en-US" sz="1500">
              <a:solidFill>
                <a:prstClr val="black"/>
              </a:solidFill>
              <a:latin typeface=".VnTime" pitchFamily="34" charset="0"/>
            </a:endParaRPr>
          </a:p>
        </p:txBody>
      </p:sp>
      <p:sp>
        <p:nvSpPr>
          <p:cNvPr id="21" name="WordArt 226"/>
          <p:cNvSpPr>
            <a:spLocks noChangeArrowheads="1" noChangeShapeType="1" noTextEdit="1"/>
          </p:cNvSpPr>
          <p:nvPr/>
        </p:nvSpPr>
        <p:spPr bwMode="auto">
          <a:xfrm>
            <a:off x="1558946" y="2948033"/>
            <a:ext cx="460375" cy="387351"/>
          </a:xfrm>
          <a:prstGeom prst="rect">
            <a:avLst/>
          </a:prstGeom>
        </p:spPr>
        <p:txBody>
          <a:bodyPr wrap="none" lIns="68412" tIns="34227" rIns="68412" bIns="34227" numCol="1" fromWordArt="1">
            <a:prstTxWarp prst="textInflate">
              <a:avLst>
                <a:gd name="adj" fmla="val 13634"/>
              </a:avLst>
            </a:prstTxWarp>
          </a:bodyPr>
          <a:lstStyle/>
          <a:p>
            <a:pPr algn="ctr" defTabSz="1215987"/>
            <a:r>
              <a:rPr lang="en-US" sz="2700" kern="10" dirty="0">
                <a:ln w="9525">
                  <a:solidFill>
                    <a:srgbClr val="FFFF00"/>
                  </a:solidFill>
                  <a:round/>
                  <a:headEnd/>
                  <a:tailEnd/>
                </a:ln>
                <a:solidFill>
                  <a:srgbClr val="FFFF00"/>
                </a:solidFill>
                <a:latin typeface=".VnAvant" panose="020B7200000000000000" pitchFamily="34" charset="0"/>
                <a:cs typeface="Times New Roman" panose="02020603050405020304" pitchFamily="18" charset="0"/>
              </a:rPr>
              <a:t>A</a:t>
            </a:r>
          </a:p>
        </p:txBody>
      </p:sp>
      <p:sp>
        <p:nvSpPr>
          <p:cNvPr id="22" name="AutoShape 51"/>
          <p:cNvSpPr>
            <a:spLocks noChangeArrowheads="1"/>
          </p:cNvSpPr>
          <p:nvPr/>
        </p:nvSpPr>
        <p:spPr bwMode="auto">
          <a:xfrm>
            <a:off x="2378075" y="4160839"/>
            <a:ext cx="7008812" cy="760412"/>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defTabSz="1215987"/>
            <a:r>
              <a:rPr lang="en-US" altLang="en-US" sz="3300" b="1" dirty="0">
                <a:solidFill>
                  <a:prstClr val="black"/>
                </a:solidFill>
                <a:latin typeface="Times New Roman" pitchFamily="18" charset="0"/>
              </a:rPr>
              <a:t>                            </a:t>
            </a:r>
            <a:r>
              <a:rPr lang="en-US" altLang="en-US" sz="3600" b="1" dirty="0">
                <a:solidFill>
                  <a:prstClr val="black"/>
                </a:solidFill>
                <a:latin typeface="Times New Roman" pitchFamily="18" charset="0"/>
                <a:cs typeface="Times New Roman" pitchFamily="18" charset="0"/>
              </a:rPr>
              <a:t>930</a:t>
            </a:r>
          </a:p>
        </p:txBody>
      </p:sp>
      <p:pic>
        <p:nvPicPr>
          <p:cNvPr id="23"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300" y="4462481"/>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68469" y="4140201"/>
            <a:ext cx="150177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59">
            <a:hlinkHover r:id="" action="ppaction://noaction" highlightClick="1">
              <a:snd r:embed="rId13" name="cached_combo42.wav"/>
            </a:hlinkHover>
          </p:cNvPr>
          <p:cNvSpPr>
            <a:spLocks noChangeArrowheads="1"/>
          </p:cNvSpPr>
          <p:nvPr/>
        </p:nvSpPr>
        <p:spPr bwMode="auto">
          <a:xfrm>
            <a:off x="1306515" y="4308533"/>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defTabSz="1215987"/>
            <a:endParaRPr lang="en-US" altLang="en-US" sz="1500">
              <a:solidFill>
                <a:prstClr val="black"/>
              </a:solidFill>
              <a:latin typeface=".VnTime" pitchFamily="34" charset="0"/>
            </a:endParaRPr>
          </a:p>
        </p:txBody>
      </p:sp>
      <p:sp>
        <p:nvSpPr>
          <p:cNvPr id="26" name="WordArt 226"/>
          <p:cNvSpPr>
            <a:spLocks noChangeArrowheads="1" noChangeShapeType="1" noTextEdit="1"/>
          </p:cNvSpPr>
          <p:nvPr/>
        </p:nvSpPr>
        <p:spPr bwMode="auto">
          <a:xfrm>
            <a:off x="1566918" y="4348208"/>
            <a:ext cx="460375" cy="387351"/>
          </a:xfrm>
          <a:prstGeom prst="rect">
            <a:avLst/>
          </a:prstGeom>
        </p:spPr>
        <p:txBody>
          <a:bodyPr wrap="none" lIns="68412" tIns="34227" rIns="68412" bIns="34227" numCol="1" fromWordArt="1">
            <a:prstTxWarp prst="textInflate">
              <a:avLst>
                <a:gd name="adj" fmla="val 13634"/>
              </a:avLst>
            </a:prstTxWarp>
          </a:bodyPr>
          <a:lstStyle/>
          <a:p>
            <a:pPr algn="ctr" defTabSz="1215987"/>
            <a:r>
              <a:rPr lang="en-US" sz="2700" kern="10" dirty="0">
                <a:ln w="9525">
                  <a:solidFill>
                    <a:srgbClr val="FFFF00"/>
                  </a:solidFill>
                  <a:round/>
                  <a:headEnd/>
                  <a:tailEnd/>
                </a:ln>
                <a:solidFill>
                  <a:srgbClr val="FFFF00"/>
                </a:solidFill>
                <a:latin typeface=".VnAvant" panose="020B7200000000000000" pitchFamily="34" charset="0"/>
              </a:rPr>
              <a:t>B</a:t>
            </a:r>
          </a:p>
        </p:txBody>
      </p:sp>
      <p:sp>
        <p:nvSpPr>
          <p:cNvPr id="27" name="AutoShape 51"/>
          <p:cNvSpPr>
            <a:spLocks noChangeArrowheads="1"/>
          </p:cNvSpPr>
          <p:nvPr/>
        </p:nvSpPr>
        <p:spPr bwMode="auto">
          <a:xfrm>
            <a:off x="2378091" y="5461004"/>
            <a:ext cx="6971211"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defTabSz="1215987"/>
            <a:r>
              <a:rPr lang="en-US" altLang="en-US" sz="2800" b="1" dirty="0">
                <a:solidFill>
                  <a:prstClr val="black"/>
                </a:solidFill>
                <a:latin typeface="Times New Roman" pitchFamily="18" charset="0"/>
              </a:rPr>
              <a:t>    </a:t>
            </a:r>
          </a:p>
          <a:p>
            <a:pPr defTabSz="1215987"/>
            <a:r>
              <a:rPr lang="en-US" sz="3300" b="1" dirty="0">
                <a:solidFill>
                  <a:prstClr val="black"/>
                </a:solidFill>
                <a:latin typeface="Arial" panose="020B0604020202020204" pitchFamily="34" charset="0"/>
                <a:ea typeface="Calibri"/>
                <a:cs typeface="Arial" panose="020B0604020202020204" pitchFamily="34" charset="0"/>
              </a:rPr>
              <a:t>                          </a:t>
            </a:r>
            <a:r>
              <a:rPr lang="en-US" sz="3600" b="1" dirty="0">
                <a:solidFill>
                  <a:prstClr val="black"/>
                </a:solidFill>
                <a:latin typeface="Times New Roman" pitchFamily="18" charset="0"/>
                <a:ea typeface="Calibri"/>
                <a:cs typeface="Times New Roman" pitchFamily="18" charset="0"/>
              </a:rPr>
              <a:t>900</a:t>
            </a:r>
            <a:endParaRPr lang="en-US" altLang="en-US" sz="3600" b="1" dirty="0">
              <a:solidFill>
                <a:prstClr val="black"/>
              </a:solidFill>
              <a:latin typeface="Times New Roman" pitchFamily="18" charset="0"/>
              <a:cs typeface="Times New Roman" pitchFamily="18" charset="0"/>
            </a:endParaRPr>
          </a:p>
          <a:p>
            <a:pPr algn="ctr" defTabSz="1215987"/>
            <a:r>
              <a:rPr lang="en-US" altLang="en-US" sz="2800" b="1" dirty="0">
                <a:solidFill>
                  <a:prstClr val="black"/>
                </a:solidFill>
                <a:latin typeface="Times New Roman" pitchFamily="18" charset="0"/>
              </a:rPr>
              <a:t> </a:t>
            </a:r>
          </a:p>
        </p:txBody>
      </p:sp>
      <p:pic>
        <p:nvPicPr>
          <p:cNvPr id="28"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 y="5686483"/>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25551" y="5461002"/>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59">
            <a:hlinkHover r:id="" action="ppaction://noaction" highlightClick="1">
              <a:snd r:embed="rId13" name="cached_combo42.wav"/>
            </a:hlinkHover>
          </p:cNvPr>
          <p:cNvSpPr>
            <a:spLocks noChangeArrowheads="1"/>
          </p:cNvSpPr>
          <p:nvPr/>
        </p:nvSpPr>
        <p:spPr bwMode="auto">
          <a:xfrm>
            <a:off x="1257301" y="5554723"/>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defTabSz="1215987"/>
            <a:endParaRPr lang="en-US" altLang="en-US" sz="1500">
              <a:solidFill>
                <a:prstClr val="black"/>
              </a:solidFill>
              <a:latin typeface=".VnTime" pitchFamily="34" charset="0"/>
            </a:endParaRPr>
          </a:p>
        </p:txBody>
      </p:sp>
      <p:sp>
        <p:nvSpPr>
          <p:cNvPr id="31" name="WordArt 226"/>
          <p:cNvSpPr>
            <a:spLocks noChangeArrowheads="1" noChangeShapeType="1" noTextEdit="1"/>
          </p:cNvSpPr>
          <p:nvPr/>
        </p:nvSpPr>
        <p:spPr bwMode="auto">
          <a:xfrm>
            <a:off x="1420866" y="5627732"/>
            <a:ext cx="460375" cy="387351"/>
          </a:xfrm>
          <a:prstGeom prst="rect">
            <a:avLst/>
          </a:prstGeom>
        </p:spPr>
        <p:txBody>
          <a:bodyPr wrap="none" lIns="68412" tIns="34227" rIns="68412" bIns="34227" numCol="1" fromWordArt="1">
            <a:prstTxWarp prst="textInflate">
              <a:avLst>
                <a:gd name="adj" fmla="val 13634"/>
              </a:avLst>
            </a:prstTxWarp>
          </a:bodyPr>
          <a:lstStyle/>
          <a:p>
            <a:pPr algn="ctr" defTabSz="1215987"/>
            <a:r>
              <a:rPr lang="en-US" sz="2700" kern="10" dirty="0">
                <a:ln w="9525">
                  <a:solidFill>
                    <a:srgbClr val="FFFF00"/>
                  </a:solidFill>
                  <a:round/>
                  <a:headEnd/>
                  <a:tailEnd/>
                </a:ln>
                <a:solidFill>
                  <a:srgbClr val="FFFF00"/>
                </a:solidFill>
                <a:latin typeface=".VnAvant" panose="020B7200000000000000" pitchFamily="34" charset="0"/>
              </a:rPr>
              <a:t>C</a:t>
            </a:r>
          </a:p>
        </p:txBody>
      </p:sp>
      <p:sp>
        <p:nvSpPr>
          <p:cNvPr id="32" name="AutoShape 27"/>
          <p:cNvSpPr>
            <a:spLocks noChangeArrowheads="1"/>
          </p:cNvSpPr>
          <p:nvPr/>
        </p:nvSpPr>
        <p:spPr bwMode="auto">
          <a:xfrm>
            <a:off x="1000139" y="1292227"/>
            <a:ext cx="1543051" cy="1358900"/>
          </a:xfrm>
          <a:prstGeom prst="sun">
            <a:avLst>
              <a:gd name="adj" fmla="val 19880"/>
            </a:avLst>
          </a:prstGeom>
          <a:solidFill>
            <a:schemeClr val="accent1"/>
          </a:solidFill>
          <a:ln w="9525">
            <a:solidFill>
              <a:schemeClr val="tx1"/>
            </a:solidFill>
            <a:miter lim="800000"/>
            <a:headEnd/>
            <a:tailEnd/>
          </a:ln>
        </p:spPr>
        <p:txBody>
          <a:bodyPr wrap="none" lIns="68412" tIns="34227" rIns="68412" bIns="34227" anchor="ctr"/>
          <a:lstStyle/>
          <a:p>
            <a:pPr defTabSz="1215987"/>
            <a:endParaRPr lang="en-US" altLang="en-US" sz="1900">
              <a:solidFill>
                <a:prstClr val="black"/>
              </a:solidFill>
            </a:endParaRPr>
          </a:p>
        </p:txBody>
      </p:sp>
      <p:sp>
        <p:nvSpPr>
          <p:cNvPr id="33" name="WordArt 28"/>
          <p:cNvSpPr>
            <a:spLocks noChangeArrowheads="1" noChangeShapeType="1" noTextEdit="1"/>
          </p:cNvSpPr>
          <p:nvPr/>
        </p:nvSpPr>
        <p:spPr bwMode="auto">
          <a:xfrm>
            <a:off x="1366858" y="1687515"/>
            <a:ext cx="776287" cy="582612"/>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b="1" kern="10" dirty="0" err="1">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2700" b="1" kern="10" dirty="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 1</a:t>
            </a:r>
          </a:p>
        </p:txBody>
      </p:sp>
      <p:pic>
        <p:nvPicPr>
          <p:cNvPr id="34" name="Picture 29" descr="Picture1"/>
          <p:cNvPicPr>
            <a:picLocks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9205" y="858883"/>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WordArt 38"/>
          <p:cNvSpPr>
            <a:spLocks noChangeArrowheads="1" noChangeShapeType="1" noTextEdit="1"/>
          </p:cNvSpPr>
          <p:nvPr/>
        </p:nvSpPr>
        <p:spPr bwMode="auto">
          <a:xfrm>
            <a:off x="10369683" y="3501458"/>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36" name="WordArt 39"/>
          <p:cNvSpPr>
            <a:spLocks noChangeArrowheads="1" noChangeShapeType="1" noTextEdit="1"/>
          </p:cNvSpPr>
          <p:nvPr/>
        </p:nvSpPr>
        <p:spPr bwMode="auto">
          <a:xfrm>
            <a:off x="10440693" y="3494675"/>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37" name="WordArt 40"/>
          <p:cNvSpPr>
            <a:spLocks noChangeArrowheads="1" noChangeShapeType="1" noTextEdit="1"/>
          </p:cNvSpPr>
          <p:nvPr/>
        </p:nvSpPr>
        <p:spPr bwMode="auto">
          <a:xfrm>
            <a:off x="10342601" y="3511580"/>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38" name="WordArt 41"/>
          <p:cNvSpPr>
            <a:spLocks noChangeArrowheads="1" noChangeShapeType="1" noTextEdit="1"/>
          </p:cNvSpPr>
          <p:nvPr/>
        </p:nvSpPr>
        <p:spPr bwMode="auto">
          <a:xfrm>
            <a:off x="10421785" y="3476810"/>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39" name="WordArt 42"/>
          <p:cNvSpPr>
            <a:spLocks noChangeArrowheads="1" noChangeShapeType="1" noTextEdit="1"/>
          </p:cNvSpPr>
          <p:nvPr/>
        </p:nvSpPr>
        <p:spPr bwMode="auto">
          <a:xfrm>
            <a:off x="10313031" y="3480362"/>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40" name="WordArt 43"/>
          <p:cNvSpPr>
            <a:spLocks noChangeArrowheads="1" noChangeShapeType="1" noTextEdit="1"/>
          </p:cNvSpPr>
          <p:nvPr/>
        </p:nvSpPr>
        <p:spPr bwMode="auto">
          <a:xfrm>
            <a:off x="10322413" y="3399055"/>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41" name="WordArt 44"/>
          <p:cNvSpPr>
            <a:spLocks noChangeArrowheads="1" noChangeShapeType="1" noTextEdit="1"/>
          </p:cNvSpPr>
          <p:nvPr/>
        </p:nvSpPr>
        <p:spPr bwMode="auto">
          <a:xfrm>
            <a:off x="10202781" y="3511580"/>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42" name="WordArt 45"/>
          <p:cNvSpPr>
            <a:spLocks noChangeArrowheads="1" noChangeShapeType="1" noTextEdit="1"/>
          </p:cNvSpPr>
          <p:nvPr/>
        </p:nvSpPr>
        <p:spPr bwMode="auto">
          <a:xfrm>
            <a:off x="10322413" y="3554133"/>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43" name="WordArt 46"/>
          <p:cNvSpPr>
            <a:spLocks noChangeArrowheads="1" noChangeShapeType="1" noTextEdit="1"/>
          </p:cNvSpPr>
          <p:nvPr/>
        </p:nvSpPr>
        <p:spPr bwMode="auto">
          <a:xfrm>
            <a:off x="10322413" y="3552783"/>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44" name="WordArt 47"/>
          <p:cNvSpPr>
            <a:spLocks noChangeArrowheads="1" noChangeShapeType="1" noTextEdit="1"/>
          </p:cNvSpPr>
          <p:nvPr/>
        </p:nvSpPr>
        <p:spPr bwMode="auto">
          <a:xfrm>
            <a:off x="10350633" y="3618242"/>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45" name="WordArt 48"/>
          <p:cNvSpPr>
            <a:spLocks noChangeArrowheads="1" noChangeShapeType="1" noTextEdit="1"/>
          </p:cNvSpPr>
          <p:nvPr/>
        </p:nvSpPr>
        <p:spPr bwMode="auto">
          <a:xfrm>
            <a:off x="10331584" y="3526706"/>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46" name="Group 49"/>
          <p:cNvGrpSpPr>
            <a:grpSpLocks/>
          </p:cNvGrpSpPr>
          <p:nvPr/>
        </p:nvGrpSpPr>
        <p:grpSpPr bwMode="auto">
          <a:xfrm>
            <a:off x="9696448" y="2515844"/>
            <a:ext cx="1752600" cy="1524000"/>
            <a:chOff x="5277" y="3106"/>
            <a:chExt cx="1104" cy="1104"/>
          </a:xfrm>
        </p:grpSpPr>
        <p:sp>
          <p:nvSpPr>
            <p:cNvPr id="47" name="AutoShape 50"/>
            <p:cNvSpPr>
              <a:spLocks noChangeArrowheads="1"/>
            </p:cNvSpPr>
            <p:nvPr/>
          </p:nvSpPr>
          <p:spPr bwMode="auto">
            <a:xfrm>
              <a:off x="5277" y="310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1215987"/>
              <a:endParaRPr lang="en-US" altLang="en-US" sz="4500" b="1">
                <a:solidFill>
                  <a:srgbClr val="FF0066"/>
                </a:solidFill>
                <a:latin typeface=".VnHelvetInsH" pitchFamily="34" charset="0"/>
              </a:endParaRPr>
            </a:p>
          </p:txBody>
        </p:sp>
        <p:sp>
          <p:nvSpPr>
            <p:cNvPr id="48" name="WordArt 51"/>
            <p:cNvSpPr>
              <a:spLocks noChangeArrowheads="1" noChangeShapeType="1" noTextEdit="1"/>
            </p:cNvSpPr>
            <p:nvPr/>
          </p:nvSpPr>
          <p:spPr bwMode="auto">
            <a:xfrm>
              <a:off x="5555" y="3347"/>
              <a:ext cx="672" cy="576"/>
            </a:xfrm>
            <a:prstGeom prst="rect">
              <a:avLst/>
            </a:prstGeom>
          </p:spPr>
          <p:txBody>
            <a:bodyPr wrap="none" fromWordArt="1">
              <a:prstTxWarp prst="textPlain">
                <a:avLst>
                  <a:gd name="adj" fmla="val 50000"/>
                </a:avLst>
              </a:prstTxWarp>
            </a:bodyPr>
            <a:lstStyle/>
            <a:p>
              <a:pPr algn="ctr" defTabSz="1215987"/>
              <a:r>
                <a:rPr lang="en-US" sz="2700" kern="10" dirty="0" err="1">
                  <a:ln w="9525">
                    <a:solidFill>
                      <a:srgbClr val="000000"/>
                    </a:solidFill>
                    <a:round/>
                    <a:headEnd/>
                    <a:tailEnd/>
                  </a:ln>
                  <a:solidFill>
                    <a:srgbClr val="000000"/>
                  </a:solidFill>
                  <a:latin typeface="Times New Roman"/>
                  <a:cs typeface="Times New Roman"/>
                </a:rPr>
                <a:t>Hết</a:t>
              </a:r>
              <a:r>
                <a:rPr lang="en-US" sz="2700" kern="10" dirty="0">
                  <a:ln w="9525">
                    <a:solidFill>
                      <a:srgbClr val="000000"/>
                    </a:solidFill>
                    <a:round/>
                    <a:headEnd/>
                    <a:tailEnd/>
                  </a:ln>
                  <a:solidFill>
                    <a:srgbClr val="000000"/>
                  </a:solidFill>
                  <a:latin typeface="Times New Roman"/>
                  <a:cs typeface="Times New Roman"/>
                </a:rPr>
                <a:t> </a:t>
              </a:r>
              <a:r>
                <a:rPr lang="en-US" sz="2700" kern="10" dirty="0" err="1">
                  <a:ln w="9525">
                    <a:solidFill>
                      <a:srgbClr val="000000"/>
                    </a:solidFill>
                    <a:round/>
                    <a:headEnd/>
                    <a:tailEnd/>
                  </a:ln>
                  <a:solidFill>
                    <a:srgbClr val="000000"/>
                  </a:solidFill>
                  <a:latin typeface="Times New Roman"/>
                  <a:cs typeface="Times New Roman"/>
                </a:rPr>
                <a:t>giờ</a:t>
              </a:r>
              <a:endParaRPr lang="en-US" sz="2700" kern="10" dirty="0">
                <a:ln w="9525">
                  <a:solidFill>
                    <a:srgbClr val="000000"/>
                  </a:solidFill>
                  <a:round/>
                  <a:headEnd/>
                  <a:tailEnd/>
                </a:ln>
                <a:solidFill>
                  <a:srgbClr val="000000"/>
                </a:solidFill>
                <a:latin typeface="Times New Roman"/>
                <a:cs typeface="Times New Roman"/>
              </a:endParaRPr>
            </a:p>
          </p:txBody>
        </p:sp>
      </p:grpSp>
      <p:sp>
        <p:nvSpPr>
          <p:cNvPr id="49" name="Rectangle 48"/>
          <p:cNvSpPr/>
          <p:nvPr/>
        </p:nvSpPr>
        <p:spPr>
          <a:xfrm>
            <a:off x="1553044" y="83697"/>
            <a:ext cx="8363688" cy="646157"/>
          </a:xfrm>
          <a:prstGeom prst="rect">
            <a:avLst/>
          </a:prstGeom>
          <a:noFill/>
        </p:spPr>
        <p:txBody>
          <a:bodyPr wrap="square" lIns="91210" tIns="45634" rIns="91210" bIns="45634">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5987"/>
            <a:r>
              <a:rPr lang="en-US" sz="3600" b="1" dirty="0">
                <a:ln w="11430"/>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TRÒ CHƠI  RUNG CHUÔNG VÀNG</a:t>
            </a:r>
          </a:p>
        </p:txBody>
      </p:sp>
    </p:spTree>
    <p:extLst>
      <p:ext uri="{BB962C8B-B14F-4D97-AF65-F5344CB8AC3E}">
        <p14:creationId xmlns:p14="http://schemas.microsoft.com/office/powerpoint/2010/main" val="68872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14"/>
                                        </p:tgtEl>
                                      </p:cBhvr>
                                    </p:cmd>
                                  </p:childTnLst>
                                </p:cTn>
                              </p:par>
                            </p:childTnLst>
                          </p:cTn>
                        </p:par>
                        <p:par>
                          <p:cTn id="7" fill="hold">
                            <p:stCondLst>
                              <p:cond delay="1965"/>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subTnLst>
                                    <p:audio>
                                      <p:cMediaNode>
                                        <p:cTn display="0" masterRel="sameClick">
                                          <p:stCondLst>
                                            <p:cond evt="begin" delay="0">
                                              <p:tn val="13"/>
                                            </p:cond>
                                          </p:stCondLst>
                                          <p:endCondLst>
                                            <p:cond evt="onStopAudio" delay="0">
                                              <p:tgtEl>
                                                <p:sldTgt/>
                                              </p:tgtEl>
                                            </p:cond>
                                          </p:endCondLst>
                                        </p:cTn>
                                        <p:tgtEl>
                                          <p:sndTgt r:embed="rId4" name="Jet Fighter 2-DVDH.wav"/>
                                        </p:tgtEl>
                                      </p:cMediaNode>
                                    </p:audio>
                                  </p:subTnLst>
                                </p:cTn>
                              </p:par>
                              <p:par>
                                <p:cTn id="16" presetID="6" presetClass="entr" presetSubtype="16" fill="hold" grpId="0" nodeType="withEffect">
                                  <p:stCondLst>
                                    <p:cond delay="50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500"/>
                                        <p:tgtEl>
                                          <p:spTgt spid="33"/>
                                        </p:tgtEl>
                                      </p:cBhvr>
                                    </p:animEffect>
                                  </p:childTnLst>
                                </p:cTn>
                              </p:par>
                              <p:par>
                                <p:cTn id="19" presetID="8" presetClass="emph" presetSubtype="0" repeatCount="indefinite" fill="hold" grpId="1" nodeType="withEffect">
                                  <p:stCondLst>
                                    <p:cond delay="500"/>
                                  </p:stCondLst>
                                  <p:childTnLst>
                                    <p:animRot by="21600000">
                                      <p:cBhvr>
                                        <p:cTn id="20" dur="1500" fill="hold"/>
                                        <p:tgtEl>
                                          <p:spTgt spid="32"/>
                                        </p:tgtEl>
                                        <p:attrNameLst>
                                          <p:attrName>r</p:attrName>
                                        </p:attrNameLst>
                                      </p:cBhvr>
                                    </p:animRot>
                                  </p:childTnLst>
                                </p:cTn>
                              </p:par>
                              <p:par>
                                <p:cTn id="21" presetID="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0-#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par>
                                <p:cTn id="25" presetID="5" presetClass="entr" presetSubtype="10" fill="hold"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checkerboard(across)">
                                      <p:cBhvr>
                                        <p:cTn id="27" dur="500"/>
                                        <p:tgtEl>
                                          <p:spTgt spid="18"/>
                                        </p:tgtEl>
                                      </p:cBhvr>
                                    </p:animEffect>
                                  </p:childTnLst>
                                </p:cTn>
                              </p:par>
                              <p:par>
                                <p:cTn id="28" presetID="5" presetClass="entr" presetSubtype="10" fill="hold" nodeType="withEffect">
                                  <p:stCondLst>
                                    <p:cond delay="2000"/>
                                  </p:stCondLst>
                                  <p:childTnLst>
                                    <p:set>
                                      <p:cBhvr>
                                        <p:cTn id="29" dur="1" fill="hold">
                                          <p:stCondLst>
                                            <p:cond delay="0"/>
                                          </p:stCondLst>
                                        </p:cTn>
                                        <p:tgtEl>
                                          <p:spTgt spid="19"/>
                                        </p:tgtEl>
                                        <p:attrNameLst>
                                          <p:attrName>style.visibility</p:attrName>
                                        </p:attrNameLst>
                                      </p:cBhvr>
                                      <p:to>
                                        <p:strVal val="visible"/>
                                      </p:to>
                                    </p:set>
                                    <p:animEffect transition="in" filter="checkerboard(across)">
                                      <p:cBhvr>
                                        <p:cTn id="30" dur="500"/>
                                        <p:tgtEl>
                                          <p:spTgt spid="19"/>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 3-CL (2).wav"/>
                                        </p:tgtEl>
                                      </p:cMediaNode>
                                    </p:audio>
                                  </p:subTnLst>
                                </p:cTn>
                              </p:par>
                              <p:par>
                                <p:cTn id="31" presetID="5" presetClass="entr" presetSubtype="10" fill="hold" grpId="0" nodeType="withEffect">
                                  <p:stCondLst>
                                    <p:cond delay="2000"/>
                                  </p:stCondLst>
                                  <p:childTnLst>
                                    <p:set>
                                      <p:cBhvr>
                                        <p:cTn id="32" dur="1" fill="hold">
                                          <p:stCondLst>
                                            <p:cond delay="0"/>
                                          </p:stCondLst>
                                        </p:cTn>
                                        <p:tgtEl>
                                          <p:spTgt spid="20"/>
                                        </p:tgtEl>
                                        <p:attrNameLst>
                                          <p:attrName>style.visibility</p:attrName>
                                        </p:attrNameLst>
                                      </p:cBhvr>
                                      <p:to>
                                        <p:strVal val="visible"/>
                                      </p:to>
                                    </p:set>
                                    <p:animEffect transition="in" filter="checkerboard(across)">
                                      <p:cBhvr>
                                        <p:cTn id="33" dur="500"/>
                                        <p:tgtEl>
                                          <p:spTgt spid="20"/>
                                        </p:tgtEl>
                                      </p:cBhvr>
                                    </p:animEffect>
                                  </p:childTnLst>
                                </p:cTn>
                              </p:par>
                              <p:par>
                                <p:cTn id="34" presetID="5" presetClass="entr" presetSubtype="10" fill="hold" grpId="0" nodeType="withEffect">
                                  <p:stCondLst>
                                    <p:cond delay="2000"/>
                                  </p:stCondLst>
                                  <p:childTnLst>
                                    <p:set>
                                      <p:cBhvr>
                                        <p:cTn id="35" dur="1" fill="hold">
                                          <p:stCondLst>
                                            <p:cond delay="0"/>
                                          </p:stCondLst>
                                        </p:cTn>
                                        <p:tgtEl>
                                          <p:spTgt spid="21"/>
                                        </p:tgtEl>
                                        <p:attrNameLst>
                                          <p:attrName>style.visibility</p:attrName>
                                        </p:attrNameLst>
                                      </p:cBhvr>
                                      <p:to>
                                        <p:strVal val="visible"/>
                                      </p:to>
                                    </p:set>
                                    <p:animEffect transition="in" filter="checkerboard(across)">
                                      <p:cBhvr>
                                        <p:cTn id="36" dur="500"/>
                                        <p:tgtEl>
                                          <p:spTgt spid="21"/>
                                        </p:tgtEl>
                                      </p:cBhvr>
                                    </p:animEffect>
                                  </p:childTnLst>
                                </p:cTn>
                              </p:par>
                              <p:par>
                                <p:cTn id="37" presetID="22" presetClass="entr" presetSubtype="8" fill="hold" nodeType="withEffect">
                                  <p:stCondLst>
                                    <p:cond delay="2000"/>
                                  </p:stCondLst>
                                  <p:iterate type="lt">
                                    <p:tmPct val="0"/>
                                  </p:iterate>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5" presetClass="entr" presetSubtype="10" fill="hold" nodeType="withEffect">
                                  <p:stCondLst>
                                    <p:cond delay="3000"/>
                                  </p:stCondLst>
                                  <p:childTnLst>
                                    <p:set>
                                      <p:cBhvr>
                                        <p:cTn id="41" dur="1" fill="hold">
                                          <p:stCondLst>
                                            <p:cond delay="0"/>
                                          </p:stCondLst>
                                        </p:cTn>
                                        <p:tgtEl>
                                          <p:spTgt spid="23"/>
                                        </p:tgtEl>
                                        <p:attrNameLst>
                                          <p:attrName>style.visibility</p:attrName>
                                        </p:attrNameLst>
                                      </p:cBhvr>
                                      <p:to>
                                        <p:strVal val="visible"/>
                                      </p:to>
                                    </p:set>
                                    <p:animEffect transition="in" filter="checkerboard(across)">
                                      <p:cBhvr>
                                        <p:cTn id="42" dur="500"/>
                                        <p:tgtEl>
                                          <p:spTgt spid="23"/>
                                        </p:tgtEl>
                                      </p:cBhvr>
                                    </p:animEffect>
                                  </p:childTnLst>
                                </p:cTn>
                              </p:par>
                              <p:par>
                                <p:cTn id="43" presetID="5" presetClass="entr" presetSubtype="10" fill="hold" nodeType="withEffect">
                                  <p:stCondLst>
                                    <p:cond delay="300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grpId="0" nodeType="withEffect">
                                  <p:stCondLst>
                                    <p:cond delay="3000"/>
                                  </p:stCondLst>
                                  <p:childTnLst>
                                    <p:set>
                                      <p:cBhvr>
                                        <p:cTn id="47" dur="1" fill="hold">
                                          <p:stCondLst>
                                            <p:cond delay="0"/>
                                          </p:stCondLst>
                                        </p:cTn>
                                        <p:tgtEl>
                                          <p:spTgt spid="25"/>
                                        </p:tgtEl>
                                        <p:attrNameLst>
                                          <p:attrName>style.visibility</p:attrName>
                                        </p:attrNameLst>
                                      </p:cBhvr>
                                      <p:to>
                                        <p:strVal val="visible"/>
                                      </p:to>
                                    </p:set>
                                    <p:animEffect transition="in" filter="checkerboard(across)">
                                      <p:cBhvr>
                                        <p:cTn id="48" dur="500"/>
                                        <p:tgtEl>
                                          <p:spTgt spid="25"/>
                                        </p:tgtEl>
                                      </p:cBhvr>
                                    </p:animEffect>
                                  </p:childTnLst>
                                </p:cTn>
                              </p:par>
                              <p:par>
                                <p:cTn id="49" presetID="5" presetClass="entr" presetSubtype="10" fill="hold" grpId="0" nodeType="withEffect">
                                  <p:stCondLst>
                                    <p:cond delay="3000"/>
                                  </p:stCondLst>
                                  <p:childTnLst>
                                    <p:set>
                                      <p:cBhvr>
                                        <p:cTn id="50" dur="1" fill="hold">
                                          <p:stCondLst>
                                            <p:cond delay="0"/>
                                          </p:stCondLst>
                                        </p:cTn>
                                        <p:tgtEl>
                                          <p:spTgt spid="26"/>
                                        </p:tgtEl>
                                        <p:attrNameLst>
                                          <p:attrName>style.visibility</p:attrName>
                                        </p:attrNameLst>
                                      </p:cBhvr>
                                      <p:to>
                                        <p:strVal val="visible"/>
                                      </p:to>
                                    </p:set>
                                    <p:animEffect transition="in" filter="checkerboard(across)">
                                      <p:cBhvr>
                                        <p:cTn id="51" dur="500"/>
                                        <p:tgtEl>
                                          <p:spTgt spid="26"/>
                                        </p:tgtEl>
                                      </p:cBhvr>
                                    </p:animEffect>
                                  </p:childTnLst>
                                </p:cTn>
                              </p:par>
                              <p:par>
                                <p:cTn id="52" presetID="22" presetClass="entr" presetSubtype="8" fill="hold" nodeType="withEffect">
                                  <p:stCondLst>
                                    <p:cond delay="3000"/>
                                  </p:stCondLst>
                                  <p:iterate type="lt">
                                    <p:tmPct val="0"/>
                                  </p:iterate>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par>
                                <p:cTn id="55" presetID="5" presetClass="entr" presetSubtype="10" fill="hold" nodeType="withEffect">
                                  <p:stCondLst>
                                    <p:cond delay="400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par>
                                <p:cTn id="58" presetID="5" presetClass="entr" presetSubtype="10" fill="hold" nodeType="withEffect">
                                  <p:stCondLst>
                                    <p:cond delay="4000"/>
                                  </p:stCondLst>
                                  <p:childTnLst>
                                    <p:set>
                                      <p:cBhvr>
                                        <p:cTn id="59" dur="1" fill="hold">
                                          <p:stCondLst>
                                            <p:cond delay="0"/>
                                          </p:stCondLst>
                                        </p:cTn>
                                        <p:tgtEl>
                                          <p:spTgt spid="29"/>
                                        </p:tgtEl>
                                        <p:attrNameLst>
                                          <p:attrName>style.visibility</p:attrName>
                                        </p:attrNameLst>
                                      </p:cBhvr>
                                      <p:to>
                                        <p:strVal val="visible"/>
                                      </p:to>
                                    </p:set>
                                    <p:animEffect transition="in" filter="checkerboard(across)">
                                      <p:cBhvr>
                                        <p:cTn id="60" dur="500"/>
                                        <p:tgtEl>
                                          <p:spTgt spid="29"/>
                                        </p:tgtEl>
                                      </p:cBhvr>
                                    </p:animEffect>
                                  </p:childTnLst>
                                  <p:subTnLst>
                                    <p:audio>
                                      <p:cMediaNode>
                                        <p:cTn display="0" masterRel="sameClick">
                                          <p:stCondLst>
                                            <p:cond evt="begin" delay="0">
                                              <p:tn val="58"/>
                                            </p:cond>
                                          </p:stCondLst>
                                          <p:endCondLst>
                                            <p:cond evt="onStopAudio" delay="0">
                                              <p:tgtEl>
                                                <p:sldTgt/>
                                              </p:tgtEl>
                                            </p:cond>
                                          </p:endCondLst>
                                        </p:cTn>
                                        <p:tgtEl>
                                          <p:sndTgt r:embed="rId5" name="Chimes 3-CL (2).wav"/>
                                        </p:tgtEl>
                                      </p:cMediaNode>
                                    </p:audio>
                                  </p:subTnLst>
                                </p:cTn>
                              </p:par>
                              <p:par>
                                <p:cTn id="61" presetID="5" presetClass="entr" presetSubtype="10" fill="hold" grpId="0" nodeType="withEffect">
                                  <p:stCondLst>
                                    <p:cond delay="4000"/>
                                  </p:stCondLst>
                                  <p:childTnLst>
                                    <p:set>
                                      <p:cBhvr>
                                        <p:cTn id="62" dur="1" fill="hold">
                                          <p:stCondLst>
                                            <p:cond delay="0"/>
                                          </p:stCondLst>
                                        </p:cTn>
                                        <p:tgtEl>
                                          <p:spTgt spid="30"/>
                                        </p:tgtEl>
                                        <p:attrNameLst>
                                          <p:attrName>style.visibility</p:attrName>
                                        </p:attrNameLst>
                                      </p:cBhvr>
                                      <p:to>
                                        <p:strVal val="visible"/>
                                      </p:to>
                                    </p:set>
                                    <p:animEffect transition="in" filter="checkerboard(across)">
                                      <p:cBhvr>
                                        <p:cTn id="63" dur="500"/>
                                        <p:tgtEl>
                                          <p:spTgt spid="30"/>
                                        </p:tgtEl>
                                      </p:cBhvr>
                                    </p:animEffect>
                                  </p:childTnLst>
                                </p:cTn>
                              </p:par>
                              <p:par>
                                <p:cTn id="64" presetID="5" presetClass="entr" presetSubtype="10" fill="hold" grpId="0" nodeType="withEffect">
                                  <p:stCondLst>
                                    <p:cond delay="4000"/>
                                  </p:stCondLst>
                                  <p:childTnLst>
                                    <p:set>
                                      <p:cBhvr>
                                        <p:cTn id="65" dur="1" fill="hold">
                                          <p:stCondLst>
                                            <p:cond delay="0"/>
                                          </p:stCondLst>
                                        </p:cTn>
                                        <p:tgtEl>
                                          <p:spTgt spid="31"/>
                                        </p:tgtEl>
                                        <p:attrNameLst>
                                          <p:attrName>style.visibility</p:attrName>
                                        </p:attrNameLst>
                                      </p:cBhvr>
                                      <p:to>
                                        <p:strVal val="visible"/>
                                      </p:to>
                                    </p:set>
                                    <p:animEffect transition="in" filter="checkerboard(across)">
                                      <p:cBhvr>
                                        <p:cTn id="66" dur="500"/>
                                        <p:tgtEl>
                                          <p:spTgt spid="31"/>
                                        </p:tgtEl>
                                      </p:cBhvr>
                                    </p:animEffect>
                                  </p:childTnLst>
                                </p:cTn>
                              </p:par>
                              <p:par>
                                <p:cTn id="67" presetID="22" presetClass="entr" presetSubtype="8" fill="hold" nodeType="withEffect">
                                  <p:stCondLst>
                                    <p:cond delay="4000"/>
                                  </p:stCondLst>
                                  <p:iterate type="lt">
                                    <p:tmPct val="0"/>
                                  </p:iterate>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dissolve">
                                      <p:cBhvr>
                                        <p:cTn id="74" dur="500"/>
                                        <p:tgtEl>
                                          <p:spTgt spid="45"/>
                                        </p:tgtEl>
                                      </p:cBhvr>
                                    </p:animEffect>
                                  </p:childTnLst>
                                  <p:subTnLst>
                                    <p:audio>
                                      <p:cMediaNode>
                                        <p:cTn display="0" masterRel="sameClick">
                                          <p:stCondLst>
                                            <p:cond evt="begin" delay="0">
                                              <p:tn val="72"/>
                                            </p:cond>
                                          </p:stCondLst>
                                          <p:endCondLst>
                                            <p:cond evt="onStopAudio" delay="0">
                                              <p:tgtEl>
                                                <p:sldTgt/>
                                              </p:tgtEl>
                                            </p:cond>
                                          </p:endCondLst>
                                        </p:cTn>
                                        <p:tgtEl>
                                          <p:sndTgt r:embed="rId6" name="camera.wav"/>
                                        </p:tgtEl>
                                      </p:cMediaNode>
                                    </p:audio>
                                  </p:subTnLst>
                                </p:cTn>
                              </p:par>
                            </p:childTnLst>
                          </p:cTn>
                        </p:par>
                        <p:par>
                          <p:cTn id="75" fill="hold">
                            <p:stCondLst>
                              <p:cond delay="500"/>
                            </p:stCondLst>
                            <p:childTnLst>
                              <p:par>
                                <p:cTn id="76" presetID="53" presetClass="exit" presetSubtype="0" fill="hold" grpId="1" nodeType="afterEffect">
                                  <p:stCondLst>
                                    <p:cond delay="0"/>
                                  </p:stCondLst>
                                  <p:childTnLst>
                                    <p:anim calcmode="lin" valueType="num">
                                      <p:cBhvr>
                                        <p:cTn id="77" dur="500"/>
                                        <p:tgtEl>
                                          <p:spTgt spid="45"/>
                                        </p:tgtEl>
                                        <p:attrNameLst>
                                          <p:attrName>ppt_w</p:attrName>
                                        </p:attrNameLst>
                                      </p:cBhvr>
                                      <p:tavLst>
                                        <p:tav tm="0">
                                          <p:val>
                                            <p:strVal val="ppt_w"/>
                                          </p:val>
                                        </p:tav>
                                        <p:tav tm="100000">
                                          <p:val>
                                            <p:fltVal val="0"/>
                                          </p:val>
                                        </p:tav>
                                      </p:tavLst>
                                    </p:anim>
                                    <p:anim calcmode="lin" valueType="num">
                                      <p:cBhvr>
                                        <p:cTn id="78" dur="500"/>
                                        <p:tgtEl>
                                          <p:spTgt spid="45"/>
                                        </p:tgtEl>
                                        <p:attrNameLst>
                                          <p:attrName>ppt_h</p:attrName>
                                        </p:attrNameLst>
                                      </p:cBhvr>
                                      <p:tavLst>
                                        <p:tav tm="0">
                                          <p:val>
                                            <p:strVal val="ppt_h"/>
                                          </p:val>
                                        </p:tav>
                                        <p:tav tm="100000">
                                          <p:val>
                                            <p:fltVal val="0"/>
                                          </p:val>
                                        </p:tav>
                                      </p:tavLst>
                                    </p:anim>
                                    <p:animEffect transition="out" filter="fade">
                                      <p:cBhvr>
                                        <p:cTn id="79" dur="500"/>
                                        <p:tgtEl>
                                          <p:spTgt spid="45"/>
                                        </p:tgtEl>
                                      </p:cBhvr>
                                    </p:animEffect>
                                    <p:set>
                                      <p:cBhvr>
                                        <p:cTn id="80" dur="1" fill="hold">
                                          <p:stCondLst>
                                            <p:cond delay="499"/>
                                          </p:stCondLst>
                                        </p:cTn>
                                        <p:tgtEl>
                                          <p:spTgt spid="45"/>
                                        </p:tgtEl>
                                        <p:attrNameLst>
                                          <p:attrName>style.visibility</p:attrName>
                                        </p:attrNameLst>
                                      </p:cBhvr>
                                      <p:to>
                                        <p:strVal val="hidden"/>
                                      </p:to>
                                    </p:set>
                                  </p:childTnLst>
                                </p:cTn>
                              </p:par>
                            </p:childTnLst>
                          </p:cTn>
                        </p:par>
                        <p:par>
                          <p:cTn id="81" fill="hold">
                            <p:stCondLst>
                              <p:cond delay="1000"/>
                            </p:stCondLst>
                            <p:childTnLst>
                              <p:par>
                                <p:cTn id="82" presetID="9" presetClass="entr" presetSubtype="0"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dissolve">
                                      <p:cBhvr>
                                        <p:cTn id="84" dur="500"/>
                                        <p:tgtEl>
                                          <p:spTgt spid="44"/>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1500"/>
                            </p:stCondLst>
                            <p:childTnLst>
                              <p:par>
                                <p:cTn id="86" presetID="53" presetClass="exit" presetSubtype="0" fill="hold" grpId="1" nodeType="afterEffect">
                                  <p:stCondLst>
                                    <p:cond delay="0"/>
                                  </p:stCondLst>
                                  <p:childTnLst>
                                    <p:anim calcmode="lin" valueType="num">
                                      <p:cBhvr>
                                        <p:cTn id="87" dur="500"/>
                                        <p:tgtEl>
                                          <p:spTgt spid="44"/>
                                        </p:tgtEl>
                                        <p:attrNameLst>
                                          <p:attrName>ppt_w</p:attrName>
                                        </p:attrNameLst>
                                      </p:cBhvr>
                                      <p:tavLst>
                                        <p:tav tm="0">
                                          <p:val>
                                            <p:strVal val="ppt_w"/>
                                          </p:val>
                                        </p:tav>
                                        <p:tav tm="100000">
                                          <p:val>
                                            <p:fltVal val="0"/>
                                          </p:val>
                                        </p:tav>
                                      </p:tavLst>
                                    </p:anim>
                                    <p:anim calcmode="lin" valueType="num">
                                      <p:cBhvr>
                                        <p:cTn id="88" dur="500"/>
                                        <p:tgtEl>
                                          <p:spTgt spid="44"/>
                                        </p:tgtEl>
                                        <p:attrNameLst>
                                          <p:attrName>ppt_h</p:attrName>
                                        </p:attrNameLst>
                                      </p:cBhvr>
                                      <p:tavLst>
                                        <p:tav tm="0">
                                          <p:val>
                                            <p:strVal val="ppt_h"/>
                                          </p:val>
                                        </p:tav>
                                        <p:tav tm="100000">
                                          <p:val>
                                            <p:fltVal val="0"/>
                                          </p:val>
                                        </p:tav>
                                      </p:tavLst>
                                    </p:anim>
                                    <p:animEffect transition="out" filter="fade">
                                      <p:cBhvr>
                                        <p:cTn id="89" dur="500"/>
                                        <p:tgtEl>
                                          <p:spTgt spid="44"/>
                                        </p:tgtEl>
                                      </p:cBhvr>
                                    </p:animEffect>
                                    <p:set>
                                      <p:cBhvr>
                                        <p:cTn id="90" dur="1" fill="hold">
                                          <p:stCondLst>
                                            <p:cond delay="499"/>
                                          </p:stCondLst>
                                        </p:cTn>
                                        <p:tgtEl>
                                          <p:spTgt spid="44"/>
                                        </p:tgtEl>
                                        <p:attrNameLst>
                                          <p:attrName>style.visibility</p:attrName>
                                        </p:attrNameLst>
                                      </p:cBhvr>
                                      <p:to>
                                        <p:strVal val="hidden"/>
                                      </p:to>
                                    </p:set>
                                  </p:childTnLst>
                                </p:cTn>
                              </p:par>
                            </p:childTnLst>
                          </p:cTn>
                        </p:par>
                        <p:par>
                          <p:cTn id="91" fill="hold">
                            <p:stCondLst>
                              <p:cond delay="2000"/>
                            </p:stCondLst>
                            <p:childTnLst>
                              <p:par>
                                <p:cTn id="92" presetID="9" presetClass="entr" presetSubtype="0" fill="hold" grpId="0" nodeType="after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dissolve">
                                      <p:cBhvr>
                                        <p:cTn id="94" dur="500"/>
                                        <p:tgtEl>
                                          <p:spTgt spid="43"/>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p:stCondLst>
                              <p:cond delay="2500"/>
                            </p:stCondLst>
                            <p:childTnLst>
                              <p:par>
                                <p:cTn id="96" presetID="53" presetClass="exit" presetSubtype="0" fill="hold" grpId="1" nodeType="afterEffect">
                                  <p:stCondLst>
                                    <p:cond delay="0"/>
                                  </p:stCondLst>
                                  <p:childTnLst>
                                    <p:anim calcmode="lin" valueType="num">
                                      <p:cBhvr>
                                        <p:cTn id="97" dur="500"/>
                                        <p:tgtEl>
                                          <p:spTgt spid="43"/>
                                        </p:tgtEl>
                                        <p:attrNameLst>
                                          <p:attrName>ppt_w</p:attrName>
                                        </p:attrNameLst>
                                      </p:cBhvr>
                                      <p:tavLst>
                                        <p:tav tm="0">
                                          <p:val>
                                            <p:strVal val="ppt_w"/>
                                          </p:val>
                                        </p:tav>
                                        <p:tav tm="100000">
                                          <p:val>
                                            <p:fltVal val="0"/>
                                          </p:val>
                                        </p:tav>
                                      </p:tavLst>
                                    </p:anim>
                                    <p:anim calcmode="lin" valueType="num">
                                      <p:cBhvr>
                                        <p:cTn id="98" dur="500"/>
                                        <p:tgtEl>
                                          <p:spTgt spid="43"/>
                                        </p:tgtEl>
                                        <p:attrNameLst>
                                          <p:attrName>ppt_h</p:attrName>
                                        </p:attrNameLst>
                                      </p:cBhvr>
                                      <p:tavLst>
                                        <p:tav tm="0">
                                          <p:val>
                                            <p:strVal val="ppt_h"/>
                                          </p:val>
                                        </p:tav>
                                        <p:tav tm="100000">
                                          <p:val>
                                            <p:fltVal val="0"/>
                                          </p:val>
                                        </p:tav>
                                      </p:tavLst>
                                    </p:anim>
                                    <p:animEffect transition="out" filter="fade">
                                      <p:cBhvr>
                                        <p:cTn id="99" dur="500"/>
                                        <p:tgtEl>
                                          <p:spTgt spid="43"/>
                                        </p:tgtEl>
                                      </p:cBhvr>
                                    </p:animEffect>
                                    <p:set>
                                      <p:cBhvr>
                                        <p:cTn id="100" dur="1" fill="hold">
                                          <p:stCondLst>
                                            <p:cond delay="499"/>
                                          </p:stCondLst>
                                        </p:cTn>
                                        <p:tgtEl>
                                          <p:spTgt spid="43"/>
                                        </p:tgtEl>
                                        <p:attrNameLst>
                                          <p:attrName>style.visibility</p:attrName>
                                        </p:attrNameLst>
                                      </p:cBhvr>
                                      <p:to>
                                        <p:strVal val="hidden"/>
                                      </p:to>
                                    </p:set>
                                  </p:childTnLst>
                                </p:cTn>
                              </p:par>
                            </p:childTnLst>
                          </p:cTn>
                        </p:par>
                        <p:par>
                          <p:cTn id="101" fill="hold">
                            <p:stCondLst>
                              <p:cond delay="3000"/>
                            </p:stCondLst>
                            <p:childTnLst>
                              <p:par>
                                <p:cTn id="102" presetID="9" presetClass="entr" presetSubtype="0" fill="hold" grpId="0" nodeType="after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dissolve">
                                      <p:cBhvr>
                                        <p:cTn id="104" dur="500"/>
                                        <p:tgtEl>
                                          <p:spTgt spid="42"/>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p:stCondLst>
                              <p:cond delay="3500"/>
                            </p:stCondLst>
                            <p:childTnLst>
                              <p:par>
                                <p:cTn id="106" presetID="53" presetClass="exit" presetSubtype="0" fill="hold" grpId="1" nodeType="afterEffect">
                                  <p:stCondLst>
                                    <p:cond delay="0"/>
                                  </p:stCondLst>
                                  <p:childTnLst>
                                    <p:anim calcmode="lin" valueType="num">
                                      <p:cBhvr>
                                        <p:cTn id="107" dur="500"/>
                                        <p:tgtEl>
                                          <p:spTgt spid="42"/>
                                        </p:tgtEl>
                                        <p:attrNameLst>
                                          <p:attrName>ppt_w</p:attrName>
                                        </p:attrNameLst>
                                      </p:cBhvr>
                                      <p:tavLst>
                                        <p:tav tm="0">
                                          <p:val>
                                            <p:strVal val="ppt_w"/>
                                          </p:val>
                                        </p:tav>
                                        <p:tav tm="100000">
                                          <p:val>
                                            <p:fltVal val="0"/>
                                          </p:val>
                                        </p:tav>
                                      </p:tavLst>
                                    </p:anim>
                                    <p:anim calcmode="lin" valueType="num">
                                      <p:cBhvr>
                                        <p:cTn id="108" dur="500"/>
                                        <p:tgtEl>
                                          <p:spTgt spid="42"/>
                                        </p:tgtEl>
                                        <p:attrNameLst>
                                          <p:attrName>ppt_h</p:attrName>
                                        </p:attrNameLst>
                                      </p:cBhvr>
                                      <p:tavLst>
                                        <p:tav tm="0">
                                          <p:val>
                                            <p:strVal val="ppt_h"/>
                                          </p:val>
                                        </p:tav>
                                        <p:tav tm="100000">
                                          <p:val>
                                            <p:fltVal val="0"/>
                                          </p:val>
                                        </p:tav>
                                      </p:tavLst>
                                    </p:anim>
                                    <p:animEffect transition="out" filter="fade">
                                      <p:cBhvr>
                                        <p:cTn id="109" dur="500"/>
                                        <p:tgtEl>
                                          <p:spTgt spid="42"/>
                                        </p:tgtEl>
                                      </p:cBhvr>
                                    </p:animEffect>
                                    <p:set>
                                      <p:cBhvr>
                                        <p:cTn id="110" dur="1" fill="hold">
                                          <p:stCondLst>
                                            <p:cond delay="499"/>
                                          </p:stCondLst>
                                        </p:cTn>
                                        <p:tgtEl>
                                          <p:spTgt spid="42"/>
                                        </p:tgtEl>
                                        <p:attrNameLst>
                                          <p:attrName>style.visibility</p:attrName>
                                        </p:attrNameLst>
                                      </p:cBhvr>
                                      <p:to>
                                        <p:strVal val="hidden"/>
                                      </p:to>
                                    </p:set>
                                  </p:childTnLst>
                                </p:cTn>
                              </p:par>
                            </p:childTnLst>
                          </p:cTn>
                        </p:par>
                        <p:par>
                          <p:cTn id="111" fill="hold">
                            <p:stCondLst>
                              <p:cond delay="4000"/>
                            </p:stCondLst>
                            <p:childTnLst>
                              <p:par>
                                <p:cTn id="112" presetID="9" presetClass="entr" presetSubtype="0" fill="hold" grpId="0" nodeType="after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dissolve">
                                      <p:cBhvr>
                                        <p:cTn id="114" dur="500"/>
                                        <p:tgtEl>
                                          <p:spTgt spid="41"/>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p:stCondLst>
                              <p:cond delay="4500"/>
                            </p:stCondLst>
                            <p:childTnLst>
                              <p:par>
                                <p:cTn id="116" presetID="53" presetClass="exit" presetSubtype="0" fill="hold" grpId="1" nodeType="afterEffect">
                                  <p:stCondLst>
                                    <p:cond delay="0"/>
                                  </p:stCondLst>
                                  <p:childTnLst>
                                    <p:anim calcmode="lin" valueType="num">
                                      <p:cBhvr>
                                        <p:cTn id="117" dur="500"/>
                                        <p:tgtEl>
                                          <p:spTgt spid="41"/>
                                        </p:tgtEl>
                                        <p:attrNameLst>
                                          <p:attrName>ppt_w</p:attrName>
                                        </p:attrNameLst>
                                      </p:cBhvr>
                                      <p:tavLst>
                                        <p:tav tm="0">
                                          <p:val>
                                            <p:strVal val="ppt_w"/>
                                          </p:val>
                                        </p:tav>
                                        <p:tav tm="100000">
                                          <p:val>
                                            <p:fltVal val="0"/>
                                          </p:val>
                                        </p:tav>
                                      </p:tavLst>
                                    </p:anim>
                                    <p:anim calcmode="lin" valueType="num">
                                      <p:cBhvr>
                                        <p:cTn id="118" dur="500"/>
                                        <p:tgtEl>
                                          <p:spTgt spid="41"/>
                                        </p:tgtEl>
                                        <p:attrNameLst>
                                          <p:attrName>ppt_h</p:attrName>
                                        </p:attrNameLst>
                                      </p:cBhvr>
                                      <p:tavLst>
                                        <p:tav tm="0">
                                          <p:val>
                                            <p:strVal val="ppt_h"/>
                                          </p:val>
                                        </p:tav>
                                        <p:tav tm="100000">
                                          <p:val>
                                            <p:fltVal val="0"/>
                                          </p:val>
                                        </p:tav>
                                      </p:tavLst>
                                    </p:anim>
                                    <p:animEffect transition="out" filter="fade">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childTnLst>
                          </p:cTn>
                        </p:par>
                        <p:par>
                          <p:cTn id="121" fill="hold">
                            <p:stCondLst>
                              <p:cond delay="5000"/>
                            </p:stCondLst>
                            <p:childTnLst>
                              <p:par>
                                <p:cTn id="122" presetID="9" presetClass="entr" presetSubtype="0" fill="hold" grpId="0" nodeType="after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dissolve">
                                      <p:cBhvr>
                                        <p:cTn id="124" dur="500"/>
                                        <p:tgtEl>
                                          <p:spTgt spid="40"/>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p:stCondLst>
                              <p:cond delay="5500"/>
                            </p:stCondLst>
                            <p:childTnLst>
                              <p:par>
                                <p:cTn id="126" presetID="53" presetClass="exit" presetSubtype="0" fill="hold" grpId="1" nodeType="afterEffect">
                                  <p:stCondLst>
                                    <p:cond delay="0"/>
                                  </p:stCondLst>
                                  <p:childTnLst>
                                    <p:anim calcmode="lin" valueType="num">
                                      <p:cBhvr>
                                        <p:cTn id="127" dur="500"/>
                                        <p:tgtEl>
                                          <p:spTgt spid="40"/>
                                        </p:tgtEl>
                                        <p:attrNameLst>
                                          <p:attrName>ppt_w</p:attrName>
                                        </p:attrNameLst>
                                      </p:cBhvr>
                                      <p:tavLst>
                                        <p:tav tm="0">
                                          <p:val>
                                            <p:strVal val="ppt_w"/>
                                          </p:val>
                                        </p:tav>
                                        <p:tav tm="100000">
                                          <p:val>
                                            <p:fltVal val="0"/>
                                          </p:val>
                                        </p:tav>
                                      </p:tavLst>
                                    </p:anim>
                                    <p:anim calcmode="lin" valueType="num">
                                      <p:cBhvr>
                                        <p:cTn id="128" dur="500"/>
                                        <p:tgtEl>
                                          <p:spTgt spid="40"/>
                                        </p:tgtEl>
                                        <p:attrNameLst>
                                          <p:attrName>ppt_h</p:attrName>
                                        </p:attrNameLst>
                                      </p:cBhvr>
                                      <p:tavLst>
                                        <p:tav tm="0">
                                          <p:val>
                                            <p:strVal val="ppt_h"/>
                                          </p:val>
                                        </p:tav>
                                        <p:tav tm="100000">
                                          <p:val>
                                            <p:fltVal val="0"/>
                                          </p:val>
                                        </p:tav>
                                      </p:tavLst>
                                    </p:anim>
                                    <p:animEffect transition="out" filter="fade">
                                      <p:cBhvr>
                                        <p:cTn id="129" dur="500"/>
                                        <p:tgtEl>
                                          <p:spTgt spid="40"/>
                                        </p:tgtEl>
                                      </p:cBhvr>
                                    </p:animEffect>
                                    <p:set>
                                      <p:cBhvr>
                                        <p:cTn id="130" dur="1" fill="hold">
                                          <p:stCondLst>
                                            <p:cond delay="499"/>
                                          </p:stCondLst>
                                        </p:cTn>
                                        <p:tgtEl>
                                          <p:spTgt spid="40"/>
                                        </p:tgtEl>
                                        <p:attrNameLst>
                                          <p:attrName>style.visibility</p:attrName>
                                        </p:attrNameLst>
                                      </p:cBhvr>
                                      <p:to>
                                        <p:strVal val="hidden"/>
                                      </p:to>
                                    </p:set>
                                  </p:childTnLst>
                                </p:cTn>
                              </p:par>
                            </p:childTnLst>
                          </p:cTn>
                        </p:par>
                        <p:par>
                          <p:cTn id="131" fill="hold">
                            <p:stCondLst>
                              <p:cond delay="6000"/>
                            </p:stCondLst>
                            <p:childTnLst>
                              <p:par>
                                <p:cTn id="132" presetID="9" presetClass="entr" presetSubtype="0" fill="hold" grpId="0" nodeType="after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dissolve">
                                      <p:cBhvr>
                                        <p:cTn id="134" dur="500"/>
                                        <p:tgtEl>
                                          <p:spTgt spid="39"/>
                                        </p:tgtEl>
                                      </p:cBhvr>
                                    </p:animEffect>
                                  </p:childTnLst>
                                  <p:subTnLst>
                                    <p:audio>
                                      <p:cMediaNode>
                                        <p:cTn display="0" masterRel="sameClick">
                                          <p:stCondLst>
                                            <p:cond evt="begin" delay="0">
                                              <p:tn val="132"/>
                                            </p:cond>
                                          </p:stCondLst>
                                          <p:endCondLst>
                                            <p:cond evt="onStopAudio" delay="0">
                                              <p:tgtEl>
                                                <p:sldTgt/>
                                              </p:tgtEl>
                                            </p:cond>
                                          </p:endCondLst>
                                        </p:cTn>
                                        <p:tgtEl>
                                          <p:sndTgt r:embed="rId6" name="camera.wav"/>
                                        </p:tgtEl>
                                      </p:cMediaNode>
                                    </p:audio>
                                  </p:subTnLst>
                                </p:cTn>
                              </p:par>
                            </p:childTnLst>
                          </p:cTn>
                        </p:par>
                        <p:par>
                          <p:cTn id="135" fill="hold">
                            <p:stCondLst>
                              <p:cond delay="6500"/>
                            </p:stCondLst>
                            <p:childTnLst>
                              <p:par>
                                <p:cTn id="136" presetID="53" presetClass="exit" presetSubtype="0" fill="hold" grpId="1" nodeType="afterEffect">
                                  <p:stCondLst>
                                    <p:cond delay="0"/>
                                  </p:stCondLst>
                                  <p:childTnLst>
                                    <p:anim calcmode="lin" valueType="num">
                                      <p:cBhvr>
                                        <p:cTn id="137" dur="500"/>
                                        <p:tgtEl>
                                          <p:spTgt spid="39"/>
                                        </p:tgtEl>
                                        <p:attrNameLst>
                                          <p:attrName>ppt_w</p:attrName>
                                        </p:attrNameLst>
                                      </p:cBhvr>
                                      <p:tavLst>
                                        <p:tav tm="0">
                                          <p:val>
                                            <p:strVal val="ppt_w"/>
                                          </p:val>
                                        </p:tav>
                                        <p:tav tm="100000">
                                          <p:val>
                                            <p:fltVal val="0"/>
                                          </p:val>
                                        </p:tav>
                                      </p:tavLst>
                                    </p:anim>
                                    <p:anim calcmode="lin" valueType="num">
                                      <p:cBhvr>
                                        <p:cTn id="138" dur="500"/>
                                        <p:tgtEl>
                                          <p:spTgt spid="39"/>
                                        </p:tgtEl>
                                        <p:attrNameLst>
                                          <p:attrName>ppt_h</p:attrName>
                                        </p:attrNameLst>
                                      </p:cBhvr>
                                      <p:tavLst>
                                        <p:tav tm="0">
                                          <p:val>
                                            <p:strVal val="ppt_h"/>
                                          </p:val>
                                        </p:tav>
                                        <p:tav tm="100000">
                                          <p:val>
                                            <p:fltVal val="0"/>
                                          </p:val>
                                        </p:tav>
                                      </p:tavLst>
                                    </p:anim>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childTnLst>
                          </p:cTn>
                        </p:par>
                        <p:par>
                          <p:cTn id="141" fill="hold">
                            <p:stCondLst>
                              <p:cond delay="7000"/>
                            </p:stCondLst>
                            <p:childTnLst>
                              <p:par>
                                <p:cTn id="142" presetID="9" presetClass="entr" presetSubtype="0" fill="hold" grpId="0" nodeType="after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dissolve">
                                      <p:cBhvr>
                                        <p:cTn id="144" dur="500"/>
                                        <p:tgtEl>
                                          <p:spTgt spid="38"/>
                                        </p:tgtEl>
                                      </p:cBhvr>
                                    </p:animEffect>
                                  </p:childTnLst>
                                  <p:subTnLst>
                                    <p:audio>
                                      <p:cMediaNode>
                                        <p:cTn display="0" masterRel="sameClick">
                                          <p:stCondLst>
                                            <p:cond evt="begin" delay="0">
                                              <p:tn val="142"/>
                                            </p:cond>
                                          </p:stCondLst>
                                          <p:endCondLst>
                                            <p:cond evt="onStopAudio" delay="0">
                                              <p:tgtEl>
                                                <p:sldTgt/>
                                              </p:tgtEl>
                                            </p:cond>
                                          </p:endCondLst>
                                        </p:cTn>
                                        <p:tgtEl>
                                          <p:sndTgt r:embed="rId6" name="camera.wav"/>
                                        </p:tgtEl>
                                      </p:cMediaNode>
                                    </p:audio>
                                  </p:subTnLst>
                                </p:cTn>
                              </p:par>
                            </p:childTnLst>
                          </p:cTn>
                        </p:par>
                        <p:par>
                          <p:cTn id="145" fill="hold">
                            <p:stCondLst>
                              <p:cond delay="7500"/>
                            </p:stCondLst>
                            <p:childTnLst>
                              <p:par>
                                <p:cTn id="146" presetID="53" presetClass="exit" presetSubtype="0" fill="hold" grpId="1" nodeType="afterEffect">
                                  <p:stCondLst>
                                    <p:cond delay="0"/>
                                  </p:stCondLst>
                                  <p:childTnLst>
                                    <p:anim calcmode="lin" valueType="num">
                                      <p:cBhvr>
                                        <p:cTn id="147" dur="500"/>
                                        <p:tgtEl>
                                          <p:spTgt spid="38"/>
                                        </p:tgtEl>
                                        <p:attrNameLst>
                                          <p:attrName>ppt_w</p:attrName>
                                        </p:attrNameLst>
                                      </p:cBhvr>
                                      <p:tavLst>
                                        <p:tav tm="0">
                                          <p:val>
                                            <p:strVal val="ppt_w"/>
                                          </p:val>
                                        </p:tav>
                                        <p:tav tm="100000">
                                          <p:val>
                                            <p:fltVal val="0"/>
                                          </p:val>
                                        </p:tav>
                                      </p:tavLst>
                                    </p:anim>
                                    <p:anim calcmode="lin" valueType="num">
                                      <p:cBhvr>
                                        <p:cTn id="148" dur="500"/>
                                        <p:tgtEl>
                                          <p:spTgt spid="38"/>
                                        </p:tgtEl>
                                        <p:attrNameLst>
                                          <p:attrName>ppt_h</p:attrName>
                                        </p:attrNameLst>
                                      </p:cBhvr>
                                      <p:tavLst>
                                        <p:tav tm="0">
                                          <p:val>
                                            <p:strVal val="ppt_h"/>
                                          </p:val>
                                        </p:tav>
                                        <p:tav tm="100000">
                                          <p:val>
                                            <p:fltVal val="0"/>
                                          </p:val>
                                        </p:tav>
                                      </p:tavLst>
                                    </p:anim>
                                    <p:animEffect transition="out" filter="fade">
                                      <p:cBhvr>
                                        <p:cTn id="149" dur="500"/>
                                        <p:tgtEl>
                                          <p:spTgt spid="38"/>
                                        </p:tgtEl>
                                      </p:cBhvr>
                                    </p:animEffect>
                                    <p:set>
                                      <p:cBhvr>
                                        <p:cTn id="150" dur="1" fill="hold">
                                          <p:stCondLst>
                                            <p:cond delay="499"/>
                                          </p:stCondLst>
                                        </p:cTn>
                                        <p:tgtEl>
                                          <p:spTgt spid="38"/>
                                        </p:tgtEl>
                                        <p:attrNameLst>
                                          <p:attrName>style.visibility</p:attrName>
                                        </p:attrNameLst>
                                      </p:cBhvr>
                                      <p:to>
                                        <p:strVal val="hidden"/>
                                      </p:to>
                                    </p:set>
                                  </p:childTnLst>
                                </p:cTn>
                              </p:par>
                            </p:childTnLst>
                          </p:cTn>
                        </p:par>
                        <p:par>
                          <p:cTn id="151" fill="hold">
                            <p:stCondLst>
                              <p:cond delay="8000"/>
                            </p:stCondLst>
                            <p:childTnLst>
                              <p:par>
                                <p:cTn id="152" presetID="9" presetClass="entr" presetSubtype="0" fill="hold" grpId="0" nodeType="after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dissolve">
                                      <p:cBhvr>
                                        <p:cTn id="154" dur="500"/>
                                        <p:tgtEl>
                                          <p:spTgt spid="37"/>
                                        </p:tgtEl>
                                      </p:cBhvr>
                                    </p:animEffect>
                                  </p:childTnLst>
                                  <p:subTnLst>
                                    <p:audio>
                                      <p:cMediaNode>
                                        <p:cTn display="0" masterRel="sameClick">
                                          <p:stCondLst>
                                            <p:cond evt="begin" delay="0">
                                              <p:tn val="152"/>
                                            </p:cond>
                                          </p:stCondLst>
                                          <p:endCondLst>
                                            <p:cond evt="onStopAudio" delay="0">
                                              <p:tgtEl>
                                                <p:sldTgt/>
                                              </p:tgtEl>
                                            </p:cond>
                                          </p:endCondLst>
                                        </p:cTn>
                                        <p:tgtEl>
                                          <p:sndTgt r:embed="rId6" name="camera.wav"/>
                                        </p:tgtEl>
                                      </p:cMediaNode>
                                    </p:audio>
                                  </p:subTnLst>
                                </p:cTn>
                              </p:par>
                            </p:childTnLst>
                          </p:cTn>
                        </p:par>
                        <p:par>
                          <p:cTn id="155" fill="hold">
                            <p:stCondLst>
                              <p:cond delay="8500"/>
                            </p:stCondLst>
                            <p:childTnLst>
                              <p:par>
                                <p:cTn id="156" presetID="53" presetClass="exit" presetSubtype="0" fill="hold" grpId="1" nodeType="afterEffect">
                                  <p:stCondLst>
                                    <p:cond delay="0"/>
                                  </p:stCondLst>
                                  <p:childTnLst>
                                    <p:anim calcmode="lin" valueType="num">
                                      <p:cBhvr>
                                        <p:cTn id="157" dur="500"/>
                                        <p:tgtEl>
                                          <p:spTgt spid="37"/>
                                        </p:tgtEl>
                                        <p:attrNameLst>
                                          <p:attrName>ppt_w</p:attrName>
                                        </p:attrNameLst>
                                      </p:cBhvr>
                                      <p:tavLst>
                                        <p:tav tm="0">
                                          <p:val>
                                            <p:strVal val="ppt_w"/>
                                          </p:val>
                                        </p:tav>
                                        <p:tav tm="100000">
                                          <p:val>
                                            <p:fltVal val="0"/>
                                          </p:val>
                                        </p:tav>
                                      </p:tavLst>
                                    </p:anim>
                                    <p:anim calcmode="lin" valueType="num">
                                      <p:cBhvr>
                                        <p:cTn id="158" dur="500"/>
                                        <p:tgtEl>
                                          <p:spTgt spid="37"/>
                                        </p:tgtEl>
                                        <p:attrNameLst>
                                          <p:attrName>ppt_h</p:attrName>
                                        </p:attrNameLst>
                                      </p:cBhvr>
                                      <p:tavLst>
                                        <p:tav tm="0">
                                          <p:val>
                                            <p:strVal val="ppt_h"/>
                                          </p:val>
                                        </p:tav>
                                        <p:tav tm="100000">
                                          <p:val>
                                            <p:fltVal val="0"/>
                                          </p:val>
                                        </p:tav>
                                      </p:tavLst>
                                    </p:anim>
                                    <p:animEffect transition="out" filter="fade">
                                      <p:cBhvr>
                                        <p:cTn id="159" dur="500"/>
                                        <p:tgtEl>
                                          <p:spTgt spid="37"/>
                                        </p:tgtEl>
                                      </p:cBhvr>
                                    </p:animEffect>
                                    <p:set>
                                      <p:cBhvr>
                                        <p:cTn id="160" dur="1" fill="hold">
                                          <p:stCondLst>
                                            <p:cond delay="499"/>
                                          </p:stCondLst>
                                        </p:cTn>
                                        <p:tgtEl>
                                          <p:spTgt spid="37"/>
                                        </p:tgtEl>
                                        <p:attrNameLst>
                                          <p:attrName>style.visibility</p:attrName>
                                        </p:attrNameLst>
                                      </p:cBhvr>
                                      <p:to>
                                        <p:strVal val="hidden"/>
                                      </p:to>
                                    </p:set>
                                  </p:childTnLst>
                                </p:cTn>
                              </p:par>
                            </p:childTnLst>
                          </p:cTn>
                        </p:par>
                        <p:par>
                          <p:cTn id="161" fill="hold">
                            <p:stCondLst>
                              <p:cond delay="9000"/>
                            </p:stCondLst>
                            <p:childTnLst>
                              <p:par>
                                <p:cTn id="162" presetID="9" presetClass="entr" presetSubtype="0" fill="hold" grpId="0" nodeType="afterEffect">
                                  <p:stCondLst>
                                    <p:cond delay="0"/>
                                  </p:stCondLst>
                                  <p:childTnLst>
                                    <p:set>
                                      <p:cBhvr>
                                        <p:cTn id="163" dur="1" fill="hold">
                                          <p:stCondLst>
                                            <p:cond delay="0"/>
                                          </p:stCondLst>
                                        </p:cTn>
                                        <p:tgtEl>
                                          <p:spTgt spid="36"/>
                                        </p:tgtEl>
                                        <p:attrNameLst>
                                          <p:attrName>style.visibility</p:attrName>
                                        </p:attrNameLst>
                                      </p:cBhvr>
                                      <p:to>
                                        <p:strVal val="visible"/>
                                      </p:to>
                                    </p:set>
                                    <p:animEffect transition="in" filter="dissolve">
                                      <p:cBhvr>
                                        <p:cTn id="164" dur="500"/>
                                        <p:tgtEl>
                                          <p:spTgt spid="36"/>
                                        </p:tgtEl>
                                      </p:cBhvr>
                                    </p:animEffect>
                                  </p:childTnLst>
                                  <p:subTnLst>
                                    <p:audio>
                                      <p:cMediaNode>
                                        <p:cTn display="0" masterRel="sameClick">
                                          <p:stCondLst>
                                            <p:cond evt="begin" delay="0">
                                              <p:tn val="162"/>
                                            </p:cond>
                                          </p:stCondLst>
                                          <p:endCondLst>
                                            <p:cond evt="onStopAudio" delay="0">
                                              <p:tgtEl>
                                                <p:sldTgt/>
                                              </p:tgtEl>
                                            </p:cond>
                                          </p:endCondLst>
                                        </p:cTn>
                                        <p:tgtEl>
                                          <p:sndTgt r:embed="rId6" name="camera.wav"/>
                                        </p:tgtEl>
                                      </p:cMediaNode>
                                    </p:audio>
                                  </p:subTnLst>
                                </p:cTn>
                              </p:par>
                            </p:childTnLst>
                          </p:cTn>
                        </p:par>
                        <p:par>
                          <p:cTn id="165" fill="hold">
                            <p:stCondLst>
                              <p:cond delay="9500"/>
                            </p:stCondLst>
                            <p:childTnLst>
                              <p:par>
                                <p:cTn id="166" presetID="53" presetClass="exit" presetSubtype="0" fill="hold" grpId="1" nodeType="afterEffect">
                                  <p:stCondLst>
                                    <p:cond delay="0"/>
                                  </p:stCondLst>
                                  <p:childTnLst>
                                    <p:anim calcmode="lin" valueType="num">
                                      <p:cBhvr>
                                        <p:cTn id="167" dur="500"/>
                                        <p:tgtEl>
                                          <p:spTgt spid="36"/>
                                        </p:tgtEl>
                                        <p:attrNameLst>
                                          <p:attrName>ppt_w</p:attrName>
                                        </p:attrNameLst>
                                      </p:cBhvr>
                                      <p:tavLst>
                                        <p:tav tm="0">
                                          <p:val>
                                            <p:strVal val="ppt_w"/>
                                          </p:val>
                                        </p:tav>
                                        <p:tav tm="100000">
                                          <p:val>
                                            <p:fltVal val="0"/>
                                          </p:val>
                                        </p:tav>
                                      </p:tavLst>
                                    </p:anim>
                                    <p:anim calcmode="lin" valueType="num">
                                      <p:cBhvr>
                                        <p:cTn id="168" dur="500"/>
                                        <p:tgtEl>
                                          <p:spTgt spid="36"/>
                                        </p:tgtEl>
                                        <p:attrNameLst>
                                          <p:attrName>ppt_h</p:attrName>
                                        </p:attrNameLst>
                                      </p:cBhvr>
                                      <p:tavLst>
                                        <p:tav tm="0">
                                          <p:val>
                                            <p:strVal val="ppt_h"/>
                                          </p:val>
                                        </p:tav>
                                        <p:tav tm="100000">
                                          <p:val>
                                            <p:fltVal val="0"/>
                                          </p:val>
                                        </p:tav>
                                      </p:tavLst>
                                    </p:anim>
                                    <p:animEffect transition="out" filter="fade">
                                      <p:cBhvr>
                                        <p:cTn id="169" dur="500"/>
                                        <p:tgtEl>
                                          <p:spTgt spid="36"/>
                                        </p:tgtEl>
                                      </p:cBhvr>
                                    </p:animEffect>
                                    <p:set>
                                      <p:cBhvr>
                                        <p:cTn id="170" dur="1" fill="hold">
                                          <p:stCondLst>
                                            <p:cond delay="499"/>
                                          </p:stCondLst>
                                        </p:cTn>
                                        <p:tgtEl>
                                          <p:spTgt spid="36"/>
                                        </p:tgtEl>
                                        <p:attrNameLst>
                                          <p:attrName>style.visibility</p:attrName>
                                        </p:attrNameLst>
                                      </p:cBhvr>
                                      <p:to>
                                        <p:strVal val="hidden"/>
                                      </p:to>
                                    </p:set>
                                  </p:childTnLst>
                                </p:cTn>
                              </p:par>
                            </p:childTnLst>
                          </p:cTn>
                        </p:par>
                        <p:par>
                          <p:cTn id="171" fill="hold">
                            <p:stCondLst>
                              <p:cond delay="10000"/>
                            </p:stCondLst>
                            <p:childTnLst>
                              <p:par>
                                <p:cTn id="172" presetID="9" presetClass="entr" presetSubtype="0" fill="hold" grpId="0" nodeType="afterEffect">
                                  <p:stCondLst>
                                    <p:cond delay="0"/>
                                  </p:stCondLst>
                                  <p:childTnLst>
                                    <p:set>
                                      <p:cBhvr>
                                        <p:cTn id="173" dur="1" fill="hold">
                                          <p:stCondLst>
                                            <p:cond delay="0"/>
                                          </p:stCondLst>
                                        </p:cTn>
                                        <p:tgtEl>
                                          <p:spTgt spid="35"/>
                                        </p:tgtEl>
                                        <p:attrNameLst>
                                          <p:attrName>style.visibility</p:attrName>
                                        </p:attrNameLst>
                                      </p:cBhvr>
                                      <p:to>
                                        <p:strVal val="visible"/>
                                      </p:to>
                                    </p:set>
                                    <p:animEffect transition="in" filter="dissolve">
                                      <p:cBhvr>
                                        <p:cTn id="174" dur="5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6" name="camera.wav"/>
                                        </p:tgtEl>
                                      </p:cMediaNode>
                                    </p:audio>
                                  </p:subTnLst>
                                </p:cTn>
                              </p:par>
                            </p:childTnLst>
                          </p:cTn>
                        </p:par>
                        <p:par>
                          <p:cTn id="175" fill="hold">
                            <p:stCondLst>
                              <p:cond delay="10500"/>
                            </p:stCondLst>
                            <p:childTnLst>
                              <p:par>
                                <p:cTn id="176" presetID="53" presetClass="exit" presetSubtype="0" fill="hold" grpId="1" nodeType="afterEffect">
                                  <p:stCondLst>
                                    <p:cond delay="0"/>
                                  </p:stCondLst>
                                  <p:childTnLst>
                                    <p:anim calcmode="lin" valueType="num">
                                      <p:cBhvr>
                                        <p:cTn id="177" dur="500"/>
                                        <p:tgtEl>
                                          <p:spTgt spid="35"/>
                                        </p:tgtEl>
                                        <p:attrNameLst>
                                          <p:attrName>ppt_w</p:attrName>
                                        </p:attrNameLst>
                                      </p:cBhvr>
                                      <p:tavLst>
                                        <p:tav tm="0">
                                          <p:val>
                                            <p:strVal val="ppt_w"/>
                                          </p:val>
                                        </p:tav>
                                        <p:tav tm="100000">
                                          <p:val>
                                            <p:fltVal val="0"/>
                                          </p:val>
                                        </p:tav>
                                      </p:tavLst>
                                    </p:anim>
                                    <p:anim calcmode="lin" valueType="num">
                                      <p:cBhvr>
                                        <p:cTn id="178" dur="500"/>
                                        <p:tgtEl>
                                          <p:spTgt spid="35"/>
                                        </p:tgtEl>
                                        <p:attrNameLst>
                                          <p:attrName>ppt_h</p:attrName>
                                        </p:attrNameLst>
                                      </p:cBhvr>
                                      <p:tavLst>
                                        <p:tav tm="0">
                                          <p:val>
                                            <p:strVal val="ppt_h"/>
                                          </p:val>
                                        </p:tav>
                                        <p:tav tm="100000">
                                          <p:val>
                                            <p:fltVal val="0"/>
                                          </p:val>
                                        </p:tav>
                                      </p:tavLst>
                                    </p:anim>
                                    <p:animEffect transition="out" filter="fade">
                                      <p:cBhvr>
                                        <p:cTn id="179" dur="500"/>
                                        <p:tgtEl>
                                          <p:spTgt spid="35"/>
                                        </p:tgtEl>
                                      </p:cBhvr>
                                    </p:animEffect>
                                    <p:set>
                                      <p:cBhvr>
                                        <p:cTn id="180" dur="1" fill="hold">
                                          <p:stCondLst>
                                            <p:cond delay="499"/>
                                          </p:stCondLst>
                                        </p:cTn>
                                        <p:tgtEl>
                                          <p:spTgt spid="35"/>
                                        </p:tgtEl>
                                        <p:attrNameLst>
                                          <p:attrName>style.visibility</p:attrName>
                                        </p:attrNameLst>
                                      </p:cBhvr>
                                      <p:to>
                                        <p:strVal val="hidden"/>
                                      </p:to>
                                    </p:set>
                                  </p:childTnLst>
                                </p:cTn>
                              </p:par>
                              <p:par>
                                <p:cTn id="181" presetID="53" presetClass="entr" presetSubtype="0" fill="hold" nodeType="with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p:cTn id="183" dur="500" fill="hold"/>
                                        <p:tgtEl>
                                          <p:spTgt spid="46"/>
                                        </p:tgtEl>
                                        <p:attrNameLst>
                                          <p:attrName>ppt_w</p:attrName>
                                        </p:attrNameLst>
                                      </p:cBhvr>
                                      <p:tavLst>
                                        <p:tav tm="0">
                                          <p:val>
                                            <p:fltVal val="0"/>
                                          </p:val>
                                        </p:tav>
                                        <p:tav tm="100000">
                                          <p:val>
                                            <p:strVal val="#ppt_w"/>
                                          </p:val>
                                        </p:tav>
                                      </p:tavLst>
                                    </p:anim>
                                    <p:anim calcmode="lin" valueType="num">
                                      <p:cBhvr>
                                        <p:cTn id="184" dur="500" fill="hold"/>
                                        <p:tgtEl>
                                          <p:spTgt spid="46"/>
                                        </p:tgtEl>
                                        <p:attrNameLst>
                                          <p:attrName>ppt_h</p:attrName>
                                        </p:attrNameLst>
                                      </p:cBhvr>
                                      <p:tavLst>
                                        <p:tav tm="0">
                                          <p:val>
                                            <p:fltVal val="0"/>
                                          </p:val>
                                        </p:tav>
                                        <p:tav tm="100000">
                                          <p:val>
                                            <p:strVal val="#ppt_h"/>
                                          </p:val>
                                        </p:tav>
                                      </p:tavLst>
                                    </p:anim>
                                    <p:animEffect transition="in" filter="fade">
                                      <p:cBhvr>
                                        <p:cTn id="185" dur="500"/>
                                        <p:tgtEl>
                                          <p:spTgt spid="46"/>
                                        </p:tgtEl>
                                      </p:cBhvr>
                                    </p:animEffect>
                                  </p:childTnLst>
                                  <p:subTnLst>
                                    <p:audio>
                                      <p:cMediaNode>
                                        <p:cTn display="0" masterRel="sameClick">
                                          <p:stCondLst>
                                            <p:cond evt="begin" delay="0">
                                              <p:tn val="181"/>
                                            </p:cond>
                                          </p:stCondLst>
                                          <p:endCondLst>
                                            <p:cond evt="onStopAudio" delay="0">
                                              <p:tgtEl>
                                                <p:sldTgt/>
                                              </p:tgtEl>
                                            </p:cond>
                                          </p:endCondLst>
                                        </p:cTn>
                                        <p:tgtEl>
                                          <p:sndTgt r:embed="rId7" name="chimes.wav"/>
                                        </p:tgtEl>
                                      </p:cMediaNode>
                                    </p:audio>
                                  </p:subTnLst>
                                </p:cTn>
                              </p:par>
                            </p:childTnLst>
                          </p:cTn>
                        </p:par>
                      </p:childTnLst>
                    </p:cTn>
                  </p:par>
                  <p:par>
                    <p:cTn id="186" fill="hold">
                      <p:stCondLst>
                        <p:cond delay="indefinite"/>
                      </p:stCondLst>
                      <p:childTnLst>
                        <p:par>
                          <p:cTn id="187" fill="hold">
                            <p:stCondLst>
                              <p:cond delay="0"/>
                            </p:stCondLst>
                            <p:childTnLst>
                              <p:par>
                                <p:cTn id="188" presetID="2" presetClass="exit" presetSubtype="2" fill="hold" nodeType="clickEffect">
                                  <p:stCondLst>
                                    <p:cond delay="0"/>
                                  </p:stCondLst>
                                  <p:childTnLst>
                                    <p:anim calcmode="lin" valueType="num">
                                      <p:cBhvr additive="base">
                                        <p:cTn id="189" dur="500"/>
                                        <p:tgtEl>
                                          <p:spTgt spid="46"/>
                                        </p:tgtEl>
                                        <p:attrNameLst>
                                          <p:attrName>ppt_x</p:attrName>
                                        </p:attrNameLst>
                                      </p:cBhvr>
                                      <p:tavLst>
                                        <p:tav tm="0">
                                          <p:val>
                                            <p:strVal val="ppt_x"/>
                                          </p:val>
                                        </p:tav>
                                        <p:tav tm="100000">
                                          <p:val>
                                            <p:strVal val="1+ppt_w/2"/>
                                          </p:val>
                                        </p:tav>
                                      </p:tavLst>
                                    </p:anim>
                                    <p:anim calcmode="lin" valueType="num">
                                      <p:cBhvr additive="base">
                                        <p:cTn id="190" dur="500"/>
                                        <p:tgtEl>
                                          <p:spTgt spid="46"/>
                                        </p:tgtEl>
                                        <p:attrNameLst>
                                          <p:attrName>ppt_y</p:attrName>
                                        </p:attrNameLst>
                                      </p:cBhvr>
                                      <p:tavLst>
                                        <p:tav tm="0">
                                          <p:val>
                                            <p:strVal val="ppt_y"/>
                                          </p:val>
                                        </p:tav>
                                        <p:tav tm="100000">
                                          <p:val>
                                            <p:strVal val="ppt_y"/>
                                          </p:val>
                                        </p:tav>
                                      </p:tavLst>
                                    </p:anim>
                                    <p:set>
                                      <p:cBhvr>
                                        <p:cTn id="191" dur="1" fill="hold">
                                          <p:stCondLst>
                                            <p:cond delay="499"/>
                                          </p:stCondLst>
                                        </p:cTn>
                                        <p:tgtEl>
                                          <p:spTgt spid="46"/>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23" presetClass="emph" presetSubtype="0" fill="hold" grpId="0" nodeType="clickEffect">
                                  <p:stCondLst>
                                    <p:cond delay="0"/>
                                  </p:stCondLst>
                                  <p:iterate type="lt">
                                    <p:tmPct val="0"/>
                                  </p:iterate>
                                  <p:childTnLst>
                                    <p:animClr clrSpc="hsl" dir="cw">
                                      <p:cBhvr override="childStyle">
                                        <p:cTn id="195" dur="500" fill="hold"/>
                                        <p:tgtEl>
                                          <p:spTgt spid="27"/>
                                        </p:tgtEl>
                                        <p:attrNameLst>
                                          <p:attrName>style.color</p:attrName>
                                        </p:attrNameLst>
                                      </p:cBhvr>
                                      <p:by>
                                        <p:hsl h="10842353" s="0" l="0"/>
                                      </p:by>
                                    </p:animClr>
                                    <p:animClr clrSpc="hsl" dir="cw">
                                      <p:cBhvr>
                                        <p:cTn id="196" dur="500" fill="hold"/>
                                        <p:tgtEl>
                                          <p:spTgt spid="27"/>
                                        </p:tgtEl>
                                        <p:attrNameLst>
                                          <p:attrName>fillcolor</p:attrName>
                                        </p:attrNameLst>
                                      </p:cBhvr>
                                      <p:by>
                                        <p:hsl h="10842353" s="0" l="0"/>
                                      </p:by>
                                    </p:animClr>
                                    <p:animClr clrSpc="hsl" dir="cw">
                                      <p:cBhvr>
                                        <p:cTn id="197" dur="500" fill="hold"/>
                                        <p:tgtEl>
                                          <p:spTgt spid="27"/>
                                        </p:tgtEl>
                                        <p:attrNameLst>
                                          <p:attrName>stroke.color</p:attrName>
                                        </p:attrNameLst>
                                      </p:cBhvr>
                                      <p:by>
                                        <p:hsl h="10842353" s="0" l="0"/>
                                      </p:by>
                                    </p:animClr>
                                    <p:set>
                                      <p:cBhvr>
                                        <p:cTn id="198" dur="500" fill="hold"/>
                                        <p:tgtEl>
                                          <p:spTgt spid="27"/>
                                        </p:tgtEl>
                                        <p:attrNameLst>
                                          <p:attrName>fill.type</p:attrName>
                                        </p:attrNameLst>
                                      </p:cBhvr>
                                      <p:to>
                                        <p:strVal val="solid"/>
                                      </p:to>
                                    </p:set>
                                  </p:childTnLst>
                                  <p:subTnLst>
                                    <p:audio>
                                      <p:cMediaNode>
                                        <p:cTn display="0" masterRel="sameClick">
                                          <p:stCondLst>
                                            <p:cond evt="begin" delay="0">
                                              <p:tn val="194"/>
                                            </p:cond>
                                          </p:stCondLst>
                                          <p:endCondLst>
                                            <p:cond evt="onStopAudio" delay="0">
                                              <p:tgtEl>
                                                <p:sldTgt/>
                                              </p:tgtEl>
                                            </p:cond>
                                          </p:endCondLst>
                                        </p:cTn>
                                        <p:tgtEl>
                                          <p:sndTgt r:embed="rId8" name="FELIZ2.WAV"/>
                                        </p:tgtEl>
                                      </p:cMediaNode>
                                    </p:audio>
                                  </p:subTnLst>
                                </p:cTn>
                              </p:par>
                              <p:par>
                                <p:cTn id="199" presetID="34" presetClass="emph" presetSubtype="0" fill="hold" grpId="1" nodeType="withEffect">
                                  <p:stCondLst>
                                    <p:cond delay="0"/>
                                  </p:stCondLst>
                                  <p:iterate type="lt">
                                    <p:tmPct val="10000"/>
                                  </p:iterate>
                                  <p:childTnLst>
                                    <p:animMotion origin="layout" path="M -2.77778E-6 -3.20988E-6 L -2.77778E-6 -0.07222 " pathEditMode="relative" rAng="0" ptsTypes="AA">
                                      <p:cBhvr>
                                        <p:cTn id="200" dur="250" accel="50000" decel="50000" autoRev="1" fill="hold">
                                          <p:stCondLst>
                                            <p:cond delay="0"/>
                                          </p:stCondLst>
                                        </p:cTn>
                                        <p:tgtEl>
                                          <p:spTgt spid="27"/>
                                        </p:tgtEl>
                                        <p:attrNameLst>
                                          <p:attrName>ppt_x</p:attrName>
                                          <p:attrName>ppt_y</p:attrName>
                                        </p:attrNameLst>
                                      </p:cBhvr>
                                      <p:rCtr x="0" y="-3611"/>
                                    </p:animMotion>
                                    <p:animRot by="1500000">
                                      <p:cBhvr>
                                        <p:cTn id="201" dur="125" fill="hold">
                                          <p:stCondLst>
                                            <p:cond delay="0"/>
                                          </p:stCondLst>
                                        </p:cTn>
                                        <p:tgtEl>
                                          <p:spTgt spid="27"/>
                                        </p:tgtEl>
                                        <p:attrNameLst>
                                          <p:attrName>r</p:attrName>
                                        </p:attrNameLst>
                                      </p:cBhvr>
                                    </p:animRot>
                                    <p:animRot by="-1500000">
                                      <p:cBhvr>
                                        <p:cTn id="202" dur="125" fill="hold">
                                          <p:stCondLst>
                                            <p:cond delay="125"/>
                                          </p:stCondLst>
                                        </p:cTn>
                                        <p:tgtEl>
                                          <p:spTgt spid="27"/>
                                        </p:tgtEl>
                                        <p:attrNameLst>
                                          <p:attrName>r</p:attrName>
                                        </p:attrNameLst>
                                      </p:cBhvr>
                                    </p:animRot>
                                    <p:animRot by="-1500000">
                                      <p:cBhvr>
                                        <p:cTn id="203" dur="125" fill="hold">
                                          <p:stCondLst>
                                            <p:cond delay="250"/>
                                          </p:stCondLst>
                                        </p:cTn>
                                        <p:tgtEl>
                                          <p:spTgt spid="27"/>
                                        </p:tgtEl>
                                        <p:attrNameLst>
                                          <p:attrName>r</p:attrName>
                                        </p:attrNameLst>
                                      </p:cBhvr>
                                    </p:animRot>
                                    <p:animRot by="1500000">
                                      <p:cBhvr>
                                        <p:cTn id="204" dur="125" fill="hold">
                                          <p:stCondLst>
                                            <p:cond delay="375"/>
                                          </p:stCondLst>
                                        </p:cTn>
                                        <p:tgtEl>
                                          <p:spTgt spid="27"/>
                                        </p:tgtEl>
                                        <p:attrNameLst>
                                          <p:attrName>r</p:attrName>
                                        </p:attrNameLst>
                                      </p:cBhvr>
                                    </p:animRot>
                                  </p:childTnLst>
                                </p:cTn>
                              </p:par>
                              <p:par>
                                <p:cTn id="205" presetID="21" presetClass="emph" presetSubtype="0" repeatCount="indefinite" fill="hold" grpId="0" nodeType="withEffect">
                                  <p:stCondLst>
                                    <p:cond delay="0"/>
                                  </p:stCondLst>
                                  <p:iterate type="lt">
                                    <p:tmPct val="0"/>
                                  </p:iterate>
                                  <p:childTnLst>
                                    <p:animClr clrSpc="hsl" dir="cw">
                                      <p:cBhvr override="childStyle">
                                        <p:cTn id="206" dur="500" fill="hold"/>
                                        <p:tgtEl>
                                          <p:spTgt spid="49"/>
                                        </p:tgtEl>
                                        <p:attrNameLst>
                                          <p:attrName>style.color</p:attrName>
                                        </p:attrNameLst>
                                      </p:cBhvr>
                                      <p:by>
                                        <p:hsl h="7200000" s="0" l="0"/>
                                      </p:by>
                                    </p:animClr>
                                    <p:animClr clrSpc="hsl" dir="cw">
                                      <p:cBhvr>
                                        <p:cTn id="207" dur="500" fill="hold"/>
                                        <p:tgtEl>
                                          <p:spTgt spid="49"/>
                                        </p:tgtEl>
                                        <p:attrNameLst>
                                          <p:attrName>fillcolor</p:attrName>
                                        </p:attrNameLst>
                                      </p:cBhvr>
                                      <p:by>
                                        <p:hsl h="7200000" s="0" l="0"/>
                                      </p:by>
                                    </p:animClr>
                                    <p:animClr clrSpc="hsl" dir="cw">
                                      <p:cBhvr>
                                        <p:cTn id="208" dur="500" fill="hold"/>
                                        <p:tgtEl>
                                          <p:spTgt spid="49"/>
                                        </p:tgtEl>
                                        <p:attrNameLst>
                                          <p:attrName>stroke.color</p:attrName>
                                        </p:attrNameLst>
                                      </p:cBhvr>
                                      <p:by>
                                        <p:hsl h="7200000" s="0" l="0"/>
                                      </p:by>
                                    </p:animClr>
                                    <p:set>
                                      <p:cBhvr>
                                        <p:cTn id="209" dur="500" fill="hold"/>
                                        <p:tgtEl>
                                          <p:spTgt spid="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0" fill="hold" display="0">
                  <p:stCondLst>
                    <p:cond delay="indefinite"/>
                  </p:stCondLst>
                  <p:endCondLst>
                    <p:cond evt="onStopAudio" delay="0">
                      <p:tgtEl>
                        <p:sldTgt/>
                      </p:tgtEl>
                    </p:cond>
                  </p:endCondLst>
                </p:cTn>
                <p:tgtEl>
                  <p:spTgt spid="14"/>
                </p:tgtEl>
              </p:cMediaNode>
            </p:audio>
          </p:childTnLst>
        </p:cTn>
      </p:par>
    </p:tnLst>
    <p:bldLst>
      <p:bldP spid="6" grpId="0" animBg="1"/>
      <p:bldP spid="9" grpId="0" animBg="1"/>
      <p:bldP spid="20" grpId="0" animBg="1"/>
      <p:bldP spid="21" grpId="0" animBg="1"/>
      <p:bldP spid="25" grpId="0" animBg="1"/>
      <p:bldP spid="26" grpId="0" animBg="1"/>
      <p:bldP spid="27" grpId="0" animBg="1"/>
      <p:bldP spid="27" grpId="1" animBg="1"/>
      <p:bldP spid="30" grpId="0" animBg="1"/>
      <p:bldP spid="31" grpId="0" animBg="1"/>
      <p:bldP spid="32" grpId="0" animBg="1"/>
      <p:bldP spid="32" grpId="1" animBg="1"/>
      <p:bldP spid="33" grpId="0"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hlinkClick r:id="rId9" action="ppaction://hlinksldjump"/>
          </p:cNvPr>
          <p:cNvSpPr/>
          <p:nvPr/>
        </p:nvSpPr>
        <p:spPr>
          <a:xfrm flipH="1">
            <a:off x="9652501" y="5867401"/>
            <a:ext cx="2260101" cy="7112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14" tIns="60809" rIns="121614" bIns="60809" rtlCol="0" anchor="ctr"/>
          <a:lstStyle/>
          <a:p>
            <a:pPr algn="ctr" defTabSz="1216047">
              <a:defRPr/>
            </a:pPr>
            <a:r>
              <a:rPr lang="en-US" sz="3700">
                <a:solidFill>
                  <a:srgbClr val="FFFF00"/>
                </a:solidFill>
              </a:rPr>
              <a:t>Quay về</a:t>
            </a:r>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86971" y="7074969"/>
            <a:ext cx="812800" cy="812800"/>
          </a:xfrm>
          <a:prstGeom prst="rect">
            <a:avLst/>
          </a:prstGeom>
        </p:spPr>
      </p:pic>
      <p:sp>
        <p:nvSpPr>
          <p:cNvPr id="129" name="AutoShape 51"/>
          <p:cNvSpPr>
            <a:spLocks noChangeArrowheads="1"/>
          </p:cNvSpPr>
          <p:nvPr/>
        </p:nvSpPr>
        <p:spPr bwMode="auto">
          <a:xfrm>
            <a:off x="2170116" y="1275993"/>
            <a:ext cx="9471520" cy="1217613"/>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lIns="68415" tIns="34227" rIns="68415" bIns="34227" anchor="ctr"/>
          <a:lstStyle/>
          <a:p>
            <a:pPr algn="ctr" defTabSz="1216047"/>
            <a:r>
              <a:rPr lang="en-US" sz="3600" b="1" dirty="0">
                <a:solidFill>
                  <a:prstClr val="black"/>
                </a:solidFill>
                <a:latin typeface="Times New Roman" pitchFamily="18" charset="0"/>
                <a:cs typeface="Times New Roman" pitchFamily="18" charset="0"/>
              </a:rPr>
              <a:t>200 x 4 = ?</a:t>
            </a:r>
            <a:endParaRPr lang="nl-NL" sz="3600" b="1" dirty="0">
              <a:solidFill>
                <a:prstClr val="black"/>
              </a:solidFill>
              <a:latin typeface="Times New Roman" pitchFamily="18" charset="0"/>
              <a:cs typeface="Times New Roman" pitchFamily="18" charset="0"/>
            </a:endParaRPr>
          </a:p>
        </p:txBody>
      </p:sp>
      <p:sp>
        <p:nvSpPr>
          <p:cNvPr id="130" name="AutoShape 51"/>
          <p:cNvSpPr>
            <a:spLocks noChangeArrowheads="1"/>
          </p:cNvSpPr>
          <p:nvPr/>
        </p:nvSpPr>
        <p:spPr bwMode="auto">
          <a:xfrm>
            <a:off x="2416984" y="2835281"/>
            <a:ext cx="6893423"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5" tIns="34227" rIns="68415" bIns="34227" anchor="ctr"/>
          <a:lstStyle/>
          <a:p>
            <a:pPr algn="ctr" defTabSz="1216047"/>
            <a:r>
              <a:rPr lang="en-US" altLang="en-US" sz="3300" b="1" dirty="0">
                <a:solidFill>
                  <a:prstClr val="black"/>
                </a:solidFill>
                <a:latin typeface="Times New Roman" pitchFamily="18" charset="0"/>
                <a:cs typeface="Times New Roman" pitchFamily="18" charset="0"/>
              </a:rPr>
              <a:t>840</a:t>
            </a:r>
          </a:p>
        </p:txBody>
      </p:sp>
      <p:pic>
        <p:nvPicPr>
          <p:cNvPr id="131"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352" y="2984555"/>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131"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76351" y="2762253"/>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Oval 59">
            <a:hlinkHover r:id="" action="ppaction://noaction" highlightClick="1">
              <a:snd r:embed="rId13" name="cached_combo42.wav"/>
            </a:hlinkHover>
          </p:cNvPr>
          <p:cNvSpPr>
            <a:spLocks noChangeArrowheads="1"/>
          </p:cNvSpPr>
          <p:nvPr/>
        </p:nvSpPr>
        <p:spPr bwMode="auto">
          <a:xfrm>
            <a:off x="1352553" y="283533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5" tIns="34227" rIns="68415" bIns="34227" anchor="ctr"/>
          <a:lstStyle/>
          <a:p>
            <a:pPr defTabSz="1216047"/>
            <a:endParaRPr lang="en-US" altLang="en-US" sz="1500">
              <a:solidFill>
                <a:prstClr val="black"/>
              </a:solidFill>
              <a:latin typeface=".VnTime" pitchFamily="34" charset="0"/>
            </a:endParaRPr>
          </a:p>
        </p:txBody>
      </p:sp>
      <p:sp>
        <p:nvSpPr>
          <p:cNvPr id="134" name="WordArt 226"/>
          <p:cNvSpPr>
            <a:spLocks noChangeArrowheads="1" noChangeShapeType="1" noTextEdit="1"/>
          </p:cNvSpPr>
          <p:nvPr/>
        </p:nvSpPr>
        <p:spPr bwMode="auto">
          <a:xfrm>
            <a:off x="1558946" y="2948030"/>
            <a:ext cx="460375" cy="387351"/>
          </a:xfrm>
          <a:prstGeom prst="rect">
            <a:avLst/>
          </a:prstGeom>
        </p:spPr>
        <p:txBody>
          <a:bodyPr wrap="none" lIns="68415" tIns="34227" rIns="68415" bIns="34227" numCol="1" fromWordArt="1">
            <a:prstTxWarp prst="textInflate">
              <a:avLst>
                <a:gd name="adj" fmla="val 13634"/>
              </a:avLst>
            </a:prstTxWarp>
          </a:bodyPr>
          <a:lstStyle/>
          <a:p>
            <a:pPr algn="ctr" defTabSz="1216047"/>
            <a:r>
              <a:rPr lang="en-US" sz="2700" kern="10" dirty="0">
                <a:ln w="9525">
                  <a:solidFill>
                    <a:srgbClr val="FFFF00"/>
                  </a:solidFill>
                  <a:round/>
                  <a:headEnd/>
                  <a:tailEnd/>
                </a:ln>
                <a:solidFill>
                  <a:srgbClr val="FFFF00"/>
                </a:solidFill>
                <a:latin typeface=".VnAvant" panose="020B7200000000000000" pitchFamily="34" charset="0"/>
                <a:cs typeface="Times New Roman" panose="02020603050405020304" pitchFamily="18" charset="0"/>
              </a:rPr>
              <a:t>A</a:t>
            </a:r>
          </a:p>
        </p:txBody>
      </p:sp>
      <p:sp>
        <p:nvSpPr>
          <p:cNvPr id="135" name="AutoShape 51"/>
          <p:cNvSpPr>
            <a:spLocks noChangeArrowheads="1"/>
          </p:cNvSpPr>
          <p:nvPr/>
        </p:nvSpPr>
        <p:spPr bwMode="auto">
          <a:xfrm>
            <a:off x="2378075" y="5583241"/>
            <a:ext cx="7008812" cy="760412"/>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5" tIns="34227" rIns="68415" bIns="34227" anchor="ctr"/>
          <a:lstStyle/>
          <a:p>
            <a:pPr algn="ctr" defTabSz="1216047"/>
            <a:r>
              <a:rPr lang="en-US" altLang="en-US" sz="3300" b="1" dirty="0">
                <a:solidFill>
                  <a:prstClr val="black"/>
                </a:solidFill>
                <a:latin typeface="Times New Roman" pitchFamily="18" charset="0"/>
                <a:cs typeface="Times New Roman" pitchFamily="18" charset="0"/>
              </a:rPr>
              <a:t>844</a:t>
            </a:r>
          </a:p>
        </p:txBody>
      </p:sp>
      <p:pic>
        <p:nvPicPr>
          <p:cNvPr id="136"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300" y="5884882"/>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68466" y="5562600"/>
            <a:ext cx="150177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Oval 59">
            <a:hlinkHover r:id="" action="ppaction://noaction" highlightClick="1">
              <a:snd r:embed="rId13" name="cached_combo42.wav"/>
            </a:hlinkHover>
          </p:cNvPr>
          <p:cNvSpPr>
            <a:spLocks noChangeArrowheads="1"/>
          </p:cNvSpPr>
          <p:nvPr/>
        </p:nvSpPr>
        <p:spPr bwMode="auto">
          <a:xfrm>
            <a:off x="1306515" y="573093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5" tIns="34227" rIns="68415" bIns="34227" anchor="ctr"/>
          <a:lstStyle/>
          <a:p>
            <a:pPr defTabSz="1216047"/>
            <a:endParaRPr lang="en-US" altLang="en-US" sz="1500">
              <a:solidFill>
                <a:prstClr val="black"/>
              </a:solidFill>
              <a:latin typeface=".VnTime" pitchFamily="34" charset="0"/>
            </a:endParaRPr>
          </a:p>
        </p:txBody>
      </p:sp>
      <p:sp>
        <p:nvSpPr>
          <p:cNvPr id="139" name="WordArt 226"/>
          <p:cNvSpPr>
            <a:spLocks noChangeArrowheads="1" noChangeShapeType="1" noTextEdit="1"/>
          </p:cNvSpPr>
          <p:nvPr/>
        </p:nvSpPr>
        <p:spPr bwMode="auto">
          <a:xfrm>
            <a:off x="1566916" y="5770604"/>
            <a:ext cx="460375" cy="387351"/>
          </a:xfrm>
          <a:prstGeom prst="rect">
            <a:avLst/>
          </a:prstGeom>
        </p:spPr>
        <p:txBody>
          <a:bodyPr wrap="none" lIns="68415" tIns="34227" rIns="68415" bIns="34227" numCol="1" fromWordArt="1">
            <a:prstTxWarp prst="textInflate">
              <a:avLst>
                <a:gd name="adj" fmla="val 13634"/>
              </a:avLst>
            </a:prstTxWarp>
          </a:bodyPr>
          <a:lstStyle/>
          <a:p>
            <a:pPr algn="ctr" defTabSz="1216047"/>
            <a:r>
              <a:rPr lang="en-US" sz="2700" kern="10" dirty="0">
                <a:ln w="9525">
                  <a:solidFill>
                    <a:srgbClr val="FFFF00"/>
                  </a:solidFill>
                  <a:round/>
                  <a:headEnd/>
                  <a:tailEnd/>
                </a:ln>
                <a:solidFill>
                  <a:srgbClr val="FFFF00"/>
                </a:solidFill>
                <a:latin typeface=".VnAvant" panose="020B7200000000000000" pitchFamily="34" charset="0"/>
              </a:rPr>
              <a:t>c</a:t>
            </a:r>
          </a:p>
        </p:txBody>
      </p:sp>
      <p:sp>
        <p:nvSpPr>
          <p:cNvPr id="140" name="AutoShape 51"/>
          <p:cNvSpPr>
            <a:spLocks noChangeArrowheads="1"/>
          </p:cNvSpPr>
          <p:nvPr/>
        </p:nvSpPr>
        <p:spPr bwMode="auto">
          <a:xfrm>
            <a:off x="2378091" y="4252916"/>
            <a:ext cx="6971211"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5" tIns="34227" rIns="68415" bIns="34227" anchor="ctr"/>
          <a:lstStyle/>
          <a:p>
            <a:pPr algn="ctr" defTabSz="1216047"/>
            <a:r>
              <a:rPr lang="en-US" altLang="en-US" sz="3300" b="1" dirty="0">
                <a:solidFill>
                  <a:prstClr val="black"/>
                </a:solidFill>
                <a:latin typeface="Times New Roman" pitchFamily="18" charset="0"/>
                <a:cs typeface="Times New Roman" pitchFamily="18" charset="0"/>
              </a:rPr>
              <a:t>800</a:t>
            </a:r>
          </a:p>
        </p:txBody>
      </p:sp>
      <p:pic>
        <p:nvPicPr>
          <p:cNvPr id="141"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 y="4478392"/>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25551" y="4252914"/>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Oval 59">
            <a:hlinkHover r:id="" action="ppaction://noaction" highlightClick="1">
              <a:snd r:embed="rId13" name="cached_combo42.wav"/>
            </a:hlinkHover>
          </p:cNvPr>
          <p:cNvSpPr>
            <a:spLocks noChangeArrowheads="1"/>
          </p:cNvSpPr>
          <p:nvPr/>
        </p:nvSpPr>
        <p:spPr bwMode="auto">
          <a:xfrm>
            <a:off x="1257301" y="434663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5" tIns="34227" rIns="68415" bIns="34227" anchor="ctr"/>
          <a:lstStyle/>
          <a:p>
            <a:pPr defTabSz="1216047"/>
            <a:endParaRPr lang="en-US" altLang="en-US" sz="1500">
              <a:solidFill>
                <a:prstClr val="black"/>
              </a:solidFill>
              <a:latin typeface=".VnTime" pitchFamily="34" charset="0"/>
            </a:endParaRPr>
          </a:p>
        </p:txBody>
      </p:sp>
      <p:sp>
        <p:nvSpPr>
          <p:cNvPr id="144" name="WordArt 226"/>
          <p:cNvSpPr>
            <a:spLocks noChangeArrowheads="1" noChangeShapeType="1" noTextEdit="1"/>
          </p:cNvSpPr>
          <p:nvPr/>
        </p:nvSpPr>
        <p:spPr bwMode="auto">
          <a:xfrm>
            <a:off x="1558946" y="4419641"/>
            <a:ext cx="515918" cy="387351"/>
          </a:xfrm>
          <a:prstGeom prst="rect">
            <a:avLst/>
          </a:prstGeom>
        </p:spPr>
        <p:txBody>
          <a:bodyPr wrap="none" lIns="68415" tIns="34227" rIns="68415" bIns="34227" numCol="1" fromWordArt="1">
            <a:prstTxWarp prst="textInflate">
              <a:avLst>
                <a:gd name="adj" fmla="val 13634"/>
              </a:avLst>
            </a:prstTxWarp>
          </a:bodyPr>
          <a:lstStyle/>
          <a:p>
            <a:pPr algn="ctr" defTabSz="1216047"/>
            <a:r>
              <a:rPr lang="en-US" sz="2700" kern="10" dirty="0">
                <a:ln w="9525">
                  <a:solidFill>
                    <a:srgbClr val="FFFF00"/>
                  </a:solidFill>
                  <a:round/>
                  <a:headEnd/>
                  <a:tailEnd/>
                </a:ln>
                <a:solidFill>
                  <a:srgbClr val="FFFF00"/>
                </a:solidFill>
                <a:latin typeface=".VnAvant" panose="020B7200000000000000" pitchFamily="34" charset="0"/>
              </a:rPr>
              <a:t>B</a:t>
            </a:r>
          </a:p>
        </p:txBody>
      </p:sp>
      <p:sp>
        <p:nvSpPr>
          <p:cNvPr id="145" name="AutoShape 27"/>
          <p:cNvSpPr>
            <a:spLocks noChangeArrowheads="1"/>
          </p:cNvSpPr>
          <p:nvPr/>
        </p:nvSpPr>
        <p:spPr bwMode="auto">
          <a:xfrm>
            <a:off x="895352" y="1292227"/>
            <a:ext cx="1543051" cy="1358900"/>
          </a:xfrm>
          <a:prstGeom prst="sun">
            <a:avLst>
              <a:gd name="adj" fmla="val 19880"/>
            </a:avLst>
          </a:prstGeom>
          <a:solidFill>
            <a:schemeClr val="accent1"/>
          </a:solidFill>
          <a:ln w="9525">
            <a:solidFill>
              <a:schemeClr val="tx1"/>
            </a:solidFill>
            <a:miter lim="800000"/>
            <a:headEnd/>
            <a:tailEnd/>
          </a:ln>
        </p:spPr>
        <p:txBody>
          <a:bodyPr wrap="none" lIns="68415" tIns="34227" rIns="68415" bIns="34227" anchor="ctr"/>
          <a:lstStyle/>
          <a:p>
            <a:pPr defTabSz="1216047"/>
            <a:endParaRPr lang="en-US" altLang="en-US" sz="1900">
              <a:solidFill>
                <a:prstClr val="black"/>
              </a:solidFill>
            </a:endParaRPr>
          </a:p>
        </p:txBody>
      </p:sp>
      <p:sp>
        <p:nvSpPr>
          <p:cNvPr id="146" name="WordArt 28"/>
          <p:cNvSpPr>
            <a:spLocks noChangeArrowheads="1" noChangeShapeType="1" noTextEdit="1"/>
          </p:cNvSpPr>
          <p:nvPr/>
        </p:nvSpPr>
        <p:spPr bwMode="auto">
          <a:xfrm>
            <a:off x="1366871" y="1687515"/>
            <a:ext cx="757207" cy="582612"/>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b="1" kern="10" dirty="0" err="1">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2700" b="1" kern="10" dirty="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 2</a:t>
            </a:r>
          </a:p>
        </p:txBody>
      </p:sp>
      <p:pic>
        <p:nvPicPr>
          <p:cNvPr id="147" name="Picture 29" descr="Picture1"/>
          <p:cNvPicPr>
            <a:picLocks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9202" y="858881"/>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WordArt 38"/>
          <p:cNvSpPr>
            <a:spLocks noChangeArrowheads="1" noChangeShapeType="1" noTextEdit="1"/>
          </p:cNvSpPr>
          <p:nvPr/>
        </p:nvSpPr>
        <p:spPr bwMode="auto">
          <a:xfrm>
            <a:off x="10369683" y="3501458"/>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49" name="WordArt 39"/>
          <p:cNvSpPr>
            <a:spLocks noChangeArrowheads="1" noChangeShapeType="1" noTextEdit="1"/>
          </p:cNvSpPr>
          <p:nvPr/>
        </p:nvSpPr>
        <p:spPr bwMode="auto">
          <a:xfrm>
            <a:off x="10440693" y="3494672"/>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50" name="WordArt 40"/>
          <p:cNvSpPr>
            <a:spLocks noChangeArrowheads="1" noChangeShapeType="1" noTextEdit="1"/>
          </p:cNvSpPr>
          <p:nvPr/>
        </p:nvSpPr>
        <p:spPr bwMode="auto">
          <a:xfrm>
            <a:off x="10342601" y="3511577"/>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51" name="WordArt 41"/>
          <p:cNvSpPr>
            <a:spLocks noChangeArrowheads="1" noChangeShapeType="1" noTextEdit="1"/>
          </p:cNvSpPr>
          <p:nvPr/>
        </p:nvSpPr>
        <p:spPr bwMode="auto">
          <a:xfrm>
            <a:off x="10421785" y="3476810"/>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52" name="WordArt 42"/>
          <p:cNvSpPr>
            <a:spLocks noChangeArrowheads="1" noChangeShapeType="1" noTextEdit="1"/>
          </p:cNvSpPr>
          <p:nvPr/>
        </p:nvSpPr>
        <p:spPr bwMode="auto">
          <a:xfrm>
            <a:off x="10313031" y="3480362"/>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53" name="WordArt 43"/>
          <p:cNvSpPr>
            <a:spLocks noChangeArrowheads="1" noChangeShapeType="1" noTextEdit="1"/>
          </p:cNvSpPr>
          <p:nvPr/>
        </p:nvSpPr>
        <p:spPr bwMode="auto">
          <a:xfrm>
            <a:off x="10322413" y="3399052"/>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54" name="WordArt 44"/>
          <p:cNvSpPr>
            <a:spLocks noChangeArrowheads="1" noChangeShapeType="1" noTextEdit="1"/>
          </p:cNvSpPr>
          <p:nvPr/>
        </p:nvSpPr>
        <p:spPr bwMode="auto">
          <a:xfrm>
            <a:off x="10202781" y="3511577"/>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55" name="WordArt 45"/>
          <p:cNvSpPr>
            <a:spLocks noChangeArrowheads="1" noChangeShapeType="1" noTextEdit="1"/>
          </p:cNvSpPr>
          <p:nvPr/>
        </p:nvSpPr>
        <p:spPr bwMode="auto">
          <a:xfrm>
            <a:off x="10322413" y="3554131"/>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56" name="WordArt 46"/>
          <p:cNvSpPr>
            <a:spLocks noChangeArrowheads="1" noChangeShapeType="1" noTextEdit="1"/>
          </p:cNvSpPr>
          <p:nvPr/>
        </p:nvSpPr>
        <p:spPr bwMode="auto">
          <a:xfrm>
            <a:off x="10322413" y="3552780"/>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57" name="WordArt 47"/>
          <p:cNvSpPr>
            <a:spLocks noChangeArrowheads="1" noChangeShapeType="1" noTextEdit="1"/>
          </p:cNvSpPr>
          <p:nvPr/>
        </p:nvSpPr>
        <p:spPr bwMode="auto">
          <a:xfrm>
            <a:off x="10350633" y="3618242"/>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158" name="WordArt 48"/>
          <p:cNvSpPr>
            <a:spLocks noChangeArrowheads="1" noChangeShapeType="1" noTextEdit="1"/>
          </p:cNvSpPr>
          <p:nvPr/>
        </p:nvSpPr>
        <p:spPr bwMode="auto">
          <a:xfrm>
            <a:off x="10331584" y="3526706"/>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159" name="Group 49"/>
          <p:cNvGrpSpPr>
            <a:grpSpLocks/>
          </p:cNvGrpSpPr>
          <p:nvPr/>
        </p:nvGrpSpPr>
        <p:grpSpPr bwMode="auto">
          <a:xfrm>
            <a:off x="9696448" y="2515844"/>
            <a:ext cx="1752600" cy="1524000"/>
            <a:chOff x="5277" y="3106"/>
            <a:chExt cx="1104" cy="1104"/>
          </a:xfrm>
        </p:grpSpPr>
        <p:sp>
          <p:nvSpPr>
            <p:cNvPr id="160" name="AutoShape 50"/>
            <p:cNvSpPr>
              <a:spLocks noChangeArrowheads="1"/>
            </p:cNvSpPr>
            <p:nvPr/>
          </p:nvSpPr>
          <p:spPr bwMode="auto">
            <a:xfrm>
              <a:off x="5277" y="310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1216047"/>
              <a:endParaRPr lang="en-US" altLang="en-US" sz="4500" b="1">
                <a:solidFill>
                  <a:srgbClr val="FF0066"/>
                </a:solidFill>
                <a:latin typeface=".VnHelvetInsH" pitchFamily="34" charset="0"/>
              </a:endParaRPr>
            </a:p>
          </p:txBody>
        </p:sp>
        <p:sp>
          <p:nvSpPr>
            <p:cNvPr id="161" name="WordArt 51"/>
            <p:cNvSpPr>
              <a:spLocks noChangeArrowheads="1" noChangeShapeType="1" noTextEdit="1"/>
            </p:cNvSpPr>
            <p:nvPr/>
          </p:nvSpPr>
          <p:spPr bwMode="auto">
            <a:xfrm>
              <a:off x="5555" y="3347"/>
              <a:ext cx="672" cy="576"/>
            </a:xfrm>
            <a:prstGeom prst="rect">
              <a:avLst/>
            </a:prstGeom>
          </p:spPr>
          <p:txBody>
            <a:bodyPr wrap="none" fromWordArt="1">
              <a:prstTxWarp prst="textPlain">
                <a:avLst>
                  <a:gd name="adj" fmla="val 50000"/>
                </a:avLst>
              </a:prstTxWarp>
            </a:bodyPr>
            <a:lstStyle/>
            <a:p>
              <a:pPr algn="ctr" defTabSz="1216047"/>
              <a:r>
                <a:rPr lang="en-US" sz="2700" kern="10" dirty="0" err="1">
                  <a:ln w="9525">
                    <a:solidFill>
                      <a:srgbClr val="000000"/>
                    </a:solidFill>
                    <a:round/>
                    <a:headEnd/>
                    <a:tailEnd/>
                  </a:ln>
                  <a:solidFill>
                    <a:srgbClr val="000000"/>
                  </a:solidFill>
                  <a:latin typeface="Times New Roman"/>
                  <a:cs typeface="Times New Roman"/>
                </a:rPr>
                <a:t>Hết</a:t>
              </a:r>
              <a:r>
                <a:rPr lang="en-US" sz="2700" kern="10" dirty="0">
                  <a:ln w="9525">
                    <a:solidFill>
                      <a:srgbClr val="000000"/>
                    </a:solidFill>
                    <a:round/>
                    <a:headEnd/>
                    <a:tailEnd/>
                  </a:ln>
                  <a:solidFill>
                    <a:srgbClr val="000000"/>
                  </a:solidFill>
                  <a:latin typeface="Times New Roman"/>
                  <a:cs typeface="Times New Roman"/>
                </a:rPr>
                <a:t> </a:t>
              </a:r>
              <a:r>
                <a:rPr lang="en-US" sz="2700" kern="10" dirty="0" err="1">
                  <a:ln w="9525">
                    <a:solidFill>
                      <a:srgbClr val="000000"/>
                    </a:solidFill>
                    <a:round/>
                    <a:headEnd/>
                    <a:tailEnd/>
                  </a:ln>
                  <a:solidFill>
                    <a:srgbClr val="000000"/>
                  </a:solidFill>
                  <a:latin typeface="Times New Roman"/>
                  <a:cs typeface="Times New Roman"/>
                </a:rPr>
                <a:t>giờ</a:t>
              </a:r>
              <a:endParaRPr lang="en-US" sz="2700" kern="10" dirty="0">
                <a:ln w="9525">
                  <a:solidFill>
                    <a:srgbClr val="000000"/>
                  </a:solidFill>
                  <a:round/>
                  <a:headEnd/>
                  <a:tailEnd/>
                </a:ln>
                <a:solidFill>
                  <a:srgbClr val="000000"/>
                </a:solidFill>
                <a:latin typeface="Times New Roman"/>
                <a:cs typeface="Times New Roman"/>
              </a:endParaRPr>
            </a:p>
          </p:txBody>
        </p:sp>
      </p:grpSp>
      <p:sp>
        <p:nvSpPr>
          <p:cNvPr id="162" name="Rectangle 161"/>
          <p:cNvSpPr/>
          <p:nvPr/>
        </p:nvSpPr>
        <p:spPr>
          <a:xfrm>
            <a:off x="1610750" y="83695"/>
            <a:ext cx="8215830" cy="646157"/>
          </a:xfrm>
          <a:prstGeom prst="rect">
            <a:avLst/>
          </a:prstGeom>
          <a:noFill/>
        </p:spPr>
        <p:txBody>
          <a:bodyPr wrap="square" lIns="91214" tIns="45634" rIns="91214" bIns="45634">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6047"/>
            <a:r>
              <a:rPr lang="en-US" sz="3600" b="1" dirty="0">
                <a:ln w="11430"/>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TRÒ CHƠI RUNG CHUÔNG VÀNG</a:t>
            </a:r>
          </a:p>
        </p:txBody>
      </p:sp>
    </p:spTree>
    <p:extLst>
      <p:ext uri="{BB962C8B-B14F-4D97-AF65-F5344CB8AC3E}">
        <p14:creationId xmlns:p14="http://schemas.microsoft.com/office/powerpoint/2010/main" val="340877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9"/>
                                        </p:tgtEl>
                                      </p:cBhvr>
                                    </p:cmd>
                                  </p:childTnLst>
                                </p:cTn>
                              </p:par>
                            </p:childTnLst>
                          </p:cTn>
                        </p:par>
                        <p:par>
                          <p:cTn id="7" fill="hold">
                            <p:stCondLst>
                              <p:cond delay="1965"/>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45"/>
                                        </p:tgtEl>
                                        <p:attrNameLst>
                                          <p:attrName>style.visibility</p:attrName>
                                        </p:attrNameLst>
                                      </p:cBhvr>
                                      <p:to>
                                        <p:strVal val="visible"/>
                                      </p:to>
                                    </p:set>
                                    <p:animEffect transition="in" filter="fade">
                                      <p:cBhvr>
                                        <p:cTn id="15" dur="500"/>
                                        <p:tgtEl>
                                          <p:spTgt spid="145"/>
                                        </p:tgtEl>
                                      </p:cBhvr>
                                    </p:animEffect>
                                  </p:childTnLst>
                                  <p:subTnLst>
                                    <p:audio>
                                      <p:cMediaNode>
                                        <p:cTn display="0" masterRel="sameClick">
                                          <p:stCondLst>
                                            <p:cond evt="begin" delay="0">
                                              <p:tn val="13"/>
                                            </p:cond>
                                          </p:stCondLst>
                                          <p:endCondLst>
                                            <p:cond evt="onStopAudio" delay="0">
                                              <p:tgtEl>
                                                <p:sldTgt/>
                                              </p:tgtEl>
                                            </p:cond>
                                          </p:endCondLst>
                                        </p:cTn>
                                        <p:tgtEl>
                                          <p:sndTgt r:embed="rId4" name="Jet Fighter 2-DVDH.wav"/>
                                        </p:tgtEl>
                                      </p:cMediaNode>
                                    </p:audio>
                                  </p:subTnLst>
                                </p:cTn>
                              </p:par>
                              <p:par>
                                <p:cTn id="16" presetID="6" presetClass="entr" presetSubtype="16" fill="hold" grpId="0" nodeType="withEffect">
                                  <p:stCondLst>
                                    <p:cond delay="500"/>
                                  </p:stCondLst>
                                  <p:childTnLst>
                                    <p:set>
                                      <p:cBhvr>
                                        <p:cTn id="17" dur="1" fill="hold">
                                          <p:stCondLst>
                                            <p:cond delay="0"/>
                                          </p:stCondLst>
                                        </p:cTn>
                                        <p:tgtEl>
                                          <p:spTgt spid="146"/>
                                        </p:tgtEl>
                                        <p:attrNameLst>
                                          <p:attrName>style.visibility</p:attrName>
                                        </p:attrNameLst>
                                      </p:cBhvr>
                                      <p:to>
                                        <p:strVal val="visible"/>
                                      </p:to>
                                    </p:set>
                                    <p:animEffect transition="in" filter="circle(in)">
                                      <p:cBhvr>
                                        <p:cTn id="18" dur="500"/>
                                        <p:tgtEl>
                                          <p:spTgt spid="146"/>
                                        </p:tgtEl>
                                      </p:cBhvr>
                                    </p:animEffect>
                                  </p:childTnLst>
                                </p:cTn>
                              </p:par>
                              <p:par>
                                <p:cTn id="19" presetID="8" presetClass="emph" presetSubtype="0" repeatCount="indefinite" fill="hold" grpId="1" nodeType="withEffect">
                                  <p:stCondLst>
                                    <p:cond delay="500"/>
                                  </p:stCondLst>
                                  <p:childTnLst>
                                    <p:animRot by="21600000">
                                      <p:cBhvr>
                                        <p:cTn id="20" dur="1500" fill="hold"/>
                                        <p:tgtEl>
                                          <p:spTgt spid="145"/>
                                        </p:tgtEl>
                                        <p:attrNameLst>
                                          <p:attrName>r</p:attrName>
                                        </p:attrNameLst>
                                      </p:cBhvr>
                                    </p:animRot>
                                  </p:childTnLst>
                                </p:cTn>
                              </p:par>
                              <p:par>
                                <p:cTn id="21" presetID="2" presetClass="entr" presetSubtype="8" fill="hold" grpId="0" nodeType="withEffect">
                                  <p:stCondLst>
                                    <p:cond delay="0"/>
                                  </p:stCondLst>
                                  <p:childTnLst>
                                    <p:set>
                                      <p:cBhvr>
                                        <p:cTn id="22" dur="1" fill="hold">
                                          <p:stCondLst>
                                            <p:cond delay="0"/>
                                          </p:stCondLst>
                                        </p:cTn>
                                        <p:tgtEl>
                                          <p:spTgt spid="129"/>
                                        </p:tgtEl>
                                        <p:attrNameLst>
                                          <p:attrName>style.visibility</p:attrName>
                                        </p:attrNameLst>
                                      </p:cBhvr>
                                      <p:to>
                                        <p:strVal val="visible"/>
                                      </p:to>
                                    </p:set>
                                    <p:anim calcmode="lin" valueType="num">
                                      <p:cBhvr additive="base">
                                        <p:cTn id="23" dur="1000" fill="hold"/>
                                        <p:tgtEl>
                                          <p:spTgt spid="129"/>
                                        </p:tgtEl>
                                        <p:attrNameLst>
                                          <p:attrName>ppt_x</p:attrName>
                                        </p:attrNameLst>
                                      </p:cBhvr>
                                      <p:tavLst>
                                        <p:tav tm="0">
                                          <p:val>
                                            <p:strVal val="0-#ppt_w/2"/>
                                          </p:val>
                                        </p:tav>
                                        <p:tav tm="100000">
                                          <p:val>
                                            <p:strVal val="#ppt_x"/>
                                          </p:val>
                                        </p:tav>
                                      </p:tavLst>
                                    </p:anim>
                                    <p:anim calcmode="lin" valueType="num">
                                      <p:cBhvr additive="base">
                                        <p:cTn id="24" dur="1000" fill="hold"/>
                                        <p:tgtEl>
                                          <p:spTgt spid="129"/>
                                        </p:tgtEl>
                                        <p:attrNameLst>
                                          <p:attrName>ppt_y</p:attrName>
                                        </p:attrNameLst>
                                      </p:cBhvr>
                                      <p:tavLst>
                                        <p:tav tm="0">
                                          <p:val>
                                            <p:strVal val="#ppt_y"/>
                                          </p:val>
                                        </p:tav>
                                        <p:tav tm="100000">
                                          <p:val>
                                            <p:strVal val="#ppt_y"/>
                                          </p:val>
                                        </p:tav>
                                      </p:tavLst>
                                    </p:anim>
                                  </p:childTnLst>
                                </p:cTn>
                              </p:par>
                              <p:par>
                                <p:cTn id="25" presetID="5" presetClass="entr" presetSubtype="10" fill="hold" nodeType="withEffect">
                                  <p:stCondLst>
                                    <p:cond delay="2000"/>
                                  </p:stCondLst>
                                  <p:childTnLst>
                                    <p:set>
                                      <p:cBhvr>
                                        <p:cTn id="26" dur="1" fill="hold">
                                          <p:stCondLst>
                                            <p:cond delay="0"/>
                                          </p:stCondLst>
                                        </p:cTn>
                                        <p:tgtEl>
                                          <p:spTgt spid="131"/>
                                        </p:tgtEl>
                                        <p:attrNameLst>
                                          <p:attrName>style.visibility</p:attrName>
                                        </p:attrNameLst>
                                      </p:cBhvr>
                                      <p:to>
                                        <p:strVal val="visible"/>
                                      </p:to>
                                    </p:set>
                                    <p:animEffect transition="in" filter="checkerboard(across)">
                                      <p:cBhvr>
                                        <p:cTn id="27" dur="500"/>
                                        <p:tgtEl>
                                          <p:spTgt spid="131"/>
                                        </p:tgtEl>
                                      </p:cBhvr>
                                    </p:animEffect>
                                  </p:childTnLst>
                                </p:cTn>
                              </p:par>
                              <p:par>
                                <p:cTn id="28" presetID="5" presetClass="entr" presetSubtype="10" fill="hold" nodeType="withEffect">
                                  <p:stCondLst>
                                    <p:cond delay="2000"/>
                                  </p:stCondLst>
                                  <p:childTnLst>
                                    <p:set>
                                      <p:cBhvr>
                                        <p:cTn id="29" dur="1" fill="hold">
                                          <p:stCondLst>
                                            <p:cond delay="0"/>
                                          </p:stCondLst>
                                        </p:cTn>
                                        <p:tgtEl>
                                          <p:spTgt spid="132"/>
                                        </p:tgtEl>
                                        <p:attrNameLst>
                                          <p:attrName>style.visibility</p:attrName>
                                        </p:attrNameLst>
                                      </p:cBhvr>
                                      <p:to>
                                        <p:strVal val="visible"/>
                                      </p:to>
                                    </p:set>
                                    <p:animEffect transition="in" filter="checkerboard(across)">
                                      <p:cBhvr>
                                        <p:cTn id="30" dur="500"/>
                                        <p:tgtEl>
                                          <p:spTgt spid="132"/>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 3-CL (2).wav"/>
                                        </p:tgtEl>
                                      </p:cMediaNode>
                                    </p:audio>
                                  </p:subTnLst>
                                </p:cTn>
                              </p:par>
                              <p:par>
                                <p:cTn id="31" presetID="5" presetClass="entr" presetSubtype="10" fill="hold" grpId="0" nodeType="withEffect">
                                  <p:stCondLst>
                                    <p:cond delay="2000"/>
                                  </p:stCondLst>
                                  <p:childTnLst>
                                    <p:set>
                                      <p:cBhvr>
                                        <p:cTn id="32" dur="1" fill="hold">
                                          <p:stCondLst>
                                            <p:cond delay="0"/>
                                          </p:stCondLst>
                                        </p:cTn>
                                        <p:tgtEl>
                                          <p:spTgt spid="133"/>
                                        </p:tgtEl>
                                        <p:attrNameLst>
                                          <p:attrName>style.visibility</p:attrName>
                                        </p:attrNameLst>
                                      </p:cBhvr>
                                      <p:to>
                                        <p:strVal val="visible"/>
                                      </p:to>
                                    </p:set>
                                    <p:animEffect transition="in" filter="checkerboard(across)">
                                      <p:cBhvr>
                                        <p:cTn id="33" dur="500"/>
                                        <p:tgtEl>
                                          <p:spTgt spid="133"/>
                                        </p:tgtEl>
                                      </p:cBhvr>
                                    </p:animEffect>
                                  </p:childTnLst>
                                </p:cTn>
                              </p:par>
                              <p:par>
                                <p:cTn id="34" presetID="5" presetClass="entr" presetSubtype="10" fill="hold" grpId="0" nodeType="withEffect">
                                  <p:stCondLst>
                                    <p:cond delay="2000"/>
                                  </p:stCondLst>
                                  <p:childTnLst>
                                    <p:set>
                                      <p:cBhvr>
                                        <p:cTn id="35" dur="1" fill="hold">
                                          <p:stCondLst>
                                            <p:cond delay="0"/>
                                          </p:stCondLst>
                                        </p:cTn>
                                        <p:tgtEl>
                                          <p:spTgt spid="134"/>
                                        </p:tgtEl>
                                        <p:attrNameLst>
                                          <p:attrName>style.visibility</p:attrName>
                                        </p:attrNameLst>
                                      </p:cBhvr>
                                      <p:to>
                                        <p:strVal val="visible"/>
                                      </p:to>
                                    </p:set>
                                    <p:animEffect transition="in" filter="checkerboard(across)">
                                      <p:cBhvr>
                                        <p:cTn id="36" dur="500"/>
                                        <p:tgtEl>
                                          <p:spTgt spid="134"/>
                                        </p:tgtEl>
                                      </p:cBhvr>
                                    </p:animEffect>
                                  </p:childTnLst>
                                </p:cTn>
                              </p:par>
                              <p:par>
                                <p:cTn id="37" presetID="22" presetClass="entr" presetSubtype="8" fill="hold" nodeType="withEffect">
                                  <p:stCondLst>
                                    <p:cond delay="2000"/>
                                  </p:stCondLst>
                                  <p:iterate type="lt">
                                    <p:tmPct val="0"/>
                                  </p:iterate>
                                  <p:childTnLst>
                                    <p:set>
                                      <p:cBhvr>
                                        <p:cTn id="38" dur="1" fill="hold">
                                          <p:stCondLst>
                                            <p:cond delay="0"/>
                                          </p:stCondLst>
                                        </p:cTn>
                                        <p:tgtEl>
                                          <p:spTgt spid="130"/>
                                        </p:tgtEl>
                                        <p:attrNameLst>
                                          <p:attrName>style.visibility</p:attrName>
                                        </p:attrNameLst>
                                      </p:cBhvr>
                                      <p:to>
                                        <p:strVal val="visible"/>
                                      </p:to>
                                    </p:set>
                                    <p:animEffect transition="in" filter="wipe(left)">
                                      <p:cBhvr>
                                        <p:cTn id="39" dur="500"/>
                                        <p:tgtEl>
                                          <p:spTgt spid="130"/>
                                        </p:tgtEl>
                                      </p:cBhvr>
                                    </p:animEffect>
                                  </p:childTnLst>
                                </p:cTn>
                              </p:par>
                            </p:childTnLst>
                          </p:cTn>
                        </p:par>
                        <p:par>
                          <p:cTn id="40" fill="hold">
                            <p:stCondLst>
                              <p:cond delay="4465"/>
                            </p:stCondLst>
                            <p:childTnLst>
                              <p:par>
                                <p:cTn id="41" presetID="5" presetClass="entr" presetSubtype="10" fill="hold" nodeType="afterEffect">
                                  <p:stCondLst>
                                    <p:cond delay="0"/>
                                  </p:stCondLst>
                                  <p:childTnLst>
                                    <p:set>
                                      <p:cBhvr>
                                        <p:cTn id="42" dur="1" fill="hold">
                                          <p:stCondLst>
                                            <p:cond delay="0"/>
                                          </p:stCondLst>
                                        </p:cTn>
                                        <p:tgtEl>
                                          <p:spTgt spid="141"/>
                                        </p:tgtEl>
                                        <p:attrNameLst>
                                          <p:attrName>style.visibility</p:attrName>
                                        </p:attrNameLst>
                                      </p:cBhvr>
                                      <p:to>
                                        <p:strVal val="visible"/>
                                      </p:to>
                                    </p:set>
                                    <p:animEffect transition="in" filter="checkerboard(across)">
                                      <p:cBhvr>
                                        <p:cTn id="43" dur="500"/>
                                        <p:tgtEl>
                                          <p:spTgt spid="141"/>
                                        </p:tgtEl>
                                      </p:cBhvr>
                                    </p:animEffect>
                                  </p:childTnLst>
                                </p:cTn>
                              </p:par>
                              <p:par>
                                <p:cTn id="44" presetID="5" presetClass="entr" presetSubtype="10" fill="hold" nodeType="withEffect">
                                  <p:stCondLst>
                                    <p:cond delay="0"/>
                                  </p:stCondLst>
                                  <p:childTnLst>
                                    <p:set>
                                      <p:cBhvr>
                                        <p:cTn id="45" dur="1" fill="hold">
                                          <p:stCondLst>
                                            <p:cond delay="0"/>
                                          </p:stCondLst>
                                        </p:cTn>
                                        <p:tgtEl>
                                          <p:spTgt spid="142"/>
                                        </p:tgtEl>
                                        <p:attrNameLst>
                                          <p:attrName>style.visibility</p:attrName>
                                        </p:attrNameLst>
                                      </p:cBhvr>
                                      <p:to>
                                        <p:strVal val="visible"/>
                                      </p:to>
                                    </p:set>
                                    <p:animEffect transition="in" filter="checkerboard(across)">
                                      <p:cBhvr>
                                        <p:cTn id="46" dur="500"/>
                                        <p:tgtEl>
                                          <p:spTgt spid="142"/>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 3-CL (2).wav"/>
                                        </p:tgtEl>
                                      </p:cMediaNode>
                                    </p:audio>
                                  </p:subTnLst>
                                </p:cTn>
                              </p:par>
                              <p:par>
                                <p:cTn id="47" presetID="5" presetClass="entr" presetSubtype="10" fill="hold" grpId="0" nodeType="withEffect">
                                  <p:stCondLst>
                                    <p:cond delay="0"/>
                                  </p:stCondLst>
                                  <p:childTnLst>
                                    <p:set>
                                      <p:cBhvr>
                                        <p:cTn id="48" dur="1" fill="hold">
                                          <p:stCondLst>
                                            <p:cond delay="0"/>
                                          </p:stCondLst>
                                        </p:cTn>
                                        <p:tgtEl>
                                          <p:spTgt spid="143"/>
                                        </p:tgtEl>
                                        <p:attrNameLst>
                                          <p:attrName>style.visibility</p:attrName>
                                        </p:attrNameLst>
                                      </p:cBhvr>
                                      <p:to>
                                        <p:strVal val="visible"/>
                                      </p:to>
                                    </p:set>
                                    <p:animEffect transition="in" filter="checkerboard(across)">
                                      <p:cBhvr>
                                        <p:cTn id="49" dur="500"/>
                                        <p:tgtEl>
                                          <p:spTgt spid="14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144"/>
                                        </p:tgtEl>
                                        <p:attrNameLst>
                                          <p:attrName>style.visibility</p:attrName>
                                        </p:attrNameLst>
                                      </p:cBhvr>
                                      <p:to>
                                        <p:strVal val="visible"/>
                                      </p:to>
                                    </p:set>
                                    <p:animEffect transition="in" filter="checkerboard(across)">
                                      <p:cBhvr>
                                        <p:cTn id="52" dur="500"/>
                                        <p:tgtEl>
                                          <p:spTgt spid="144"/>
                                        </p:tgtEl>
                                      </p:cBhvr>
                                    </p:animEffect>
                                  </p:childTnLst>
                                </p:cTn>
                              </p:par>
                              <p:par>
                                <p:cTn id="53" presetID="22" presetClass="entr" presetSubtype="8" fill="hold" nodeType="withEffect">
                                  <p:stCondLst>
                                    <p:cond delay="0"/>
                                  </p:stCondLst>
                                  <p:iterate type="lt">
                                    <p:tmPct val="0"/>
                                  </p:iterate>
                                  <p:childTnLst>
                                    <p:set>
                                      <p:cBhvr>
                                        <p:cTn id="54" dur="1" fill="hold">
                                          <p:stCondLst>
                                            <p:cond delay="0"/>
                                          </p:stCondLst>
                                        </p:cTn>
                                        <p:tgtEl>
                                          <p:spTgt spid="140"/>
                                        </p:tgtEl>
                                        <p:attrNameLst>
                                          <p:attrName>style.visibility</p:attrName>
                                        </p:attrNameLst>
                                      </p:cBhvr>
                                      <p:to>
                                        <p:strVal val="visible"/>
                                      </p:to>
                                    </p:set>
                                    <p:animEffect transition="in" filter="wipe(left)">
                                      <p:cBhvr>
                                        <p:cTn id="55" dur="500"/>
                                        <p:tgtEl>
                                          <p:spTgt spid="140"/>
                                        </p:tgtEl>
                                      </p:cBhvr>
                                    </p:animEffect>
                                  </p:childTnLst>
                                </p:cTn>
                              </p:par>
                            </p:childTnLst>
                          </p:cTn>
                        </p:par>
                        <p:par>
                          <p:cTn id="56" fill="hold">
                            <p:stCondLst>
                              <p:cond delay="4965"/>
                            </p:stCondLst>
                            <p:childTnLst>
                              <p:par>
                                <p:cTn id="57" presetID="5" presetClass="entr" presetSubtype="10" fill="hold" nodeType="afterEffect">
                                  <p:stCondLst>
                                    <p:cond delay="0"/>
                                  </p:stCondLst>
                                  <p:childTnLst>
                                    <p:set>
                                      <p:cBhvr>
                                        <p:cTn id="58" dur="1" fill="hold">
                                          <p:stCondLst>
                                            <p:cond delay="0"/>
                                          </p:stCondLst>
                                        </p:cTn>
                                        <p:tgtEl>
                                          <p:spTgt spid="136"/>
                                        </p:tgtEl>
                                        <p:attrNameLst>
                                          <p:attrName>style.visibility</p:attrName>
                                        </p:attrNameLst>
                                      </p:cBhvr>
                                      <p:to>
                                        <p:strVal val="visible"/>
                                      </p:to>
                                    </p:set>
                                    <p:animEffect transition="in" filter="checkerboard(across)">
                                      <p:cBhvr>
                                        <p:cTn id="59" dur="500"/>
                                        <p:tgtEl>
                                          <p:spTgt spid="136"/>
                                        </p:tgtEl>
                                      </p:cBhvr>
                                    </p:animEffect>
                                  </p:childTnLst>
                                </p:cTn>
                              </p:par>
                              <p:par>
                                <p:cTn id="60" presetID="5" presetClass="entr" presetSubtype="10" fill="hold" nodeType="withEffect">
                                  <p:stCondLst>
                                    <p:cond delay="0"/>
                                  </p:stCondLst>
                                  <p:childTnLst>
                                    <p:set>
                                      <p:cBhvr>
                                        <p:cTn id="61" dur="1" fill="hold">
                                          <p:stCondLst>
                                            <p:cond delay="0"/>
                                          </p:stCondLst>
                                        </p:cTn>
                                        <p:tgtEl>
                                          <p:spTgt spid="137"/>
                                        </p:tgtEl>
                                        <p:attrNameLst>
                                          <p:attrName>style.visibility</p:attrName>
                                        </p:attrNameLst>
                                      </p:cBhvr>
                                      <p:to>
                                        <p:strVal val="visible"/>
                                      </p:to>
                                    </p:set>
                                    <p:animEffect transition="in" filter="checkerboard(across)">
                                      <p:cBhvr>
                                        <p:cTn id="62" dur="435"/>
                                        <p:tgtEl>
                                          <p:spTgt spid="137"/>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grpId="0" nodeType="with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checkerboard(across)">
                                      <p:cBhvr>
                                        <p:cTn id="65" dur="500"/>
                                        <p:tgtEl>
                                          <p:spTgt spid="138"/>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139"/>
                                        </p:tgtEl>
                                        <p:attrNameLst>
                                          <p:attrName>style.visibility</p:attrName>
                                        </p:attrNameLst>
                                      </p:cBhvr>
                                      <p:to>
                                        <p:strVal val="visible"/>
                                      </p:to>
                                    </p:set>
                                    <p:animEffect transition="in" filter="checkerboard(across)">
                                      <p:cBhvr>
                                        <p:cTn id="68" dur="500"/>
                                        <p:tgtEl>
                                          <p:spTgt spid="139"/>
                                        </p:tgtEl>
                                      </p:cBhvr>
                                    </p:animEffect>
                                  </p:childTnLst>
                                </p:cTn>
                              </p:par>
                              <p:par>
                                <p:cTn id="69" presetID="22" presetClass="entr" presetSubtype="8" fill="hold" nodeType="withEffect">
                                  <p:stCondLst>
                                    <p:cond delay="0"/>
                                  </p:stCondLst>
                                  <p:iterate type="lt">
                                    <p:tmPct val="0"/>
                                  </p:iterate>
                                  <p:childTnLst>
                                    <p:set>
                                      <p:cBhvr>
                                        <p:cTn id="70" dur="1" fill="hold">
                                          <p:stCondLst>
                                            <p:cond delay="0"/>
                                          </p:stCondLst>
                                        </p:cTn>
                                        <p:tgtEl>
                                          <p:spTgt spid="135"/>
                                        </p:tgtEl>
                                        <p:attrNameLst>
                                          <p:attrName>style.visibility</p:attrName>
                                        </p:attrNameLst>
                                      </p:cBhvr>
                                      <p:to>
                                        <p:strVal val="visible"/>
                                      </p:to>
                                    </p:set>
                                    <p:animEffect transition="in" filter="wipe(left)">
                                      <p:cBhvr>
                                        <p:cTn id="71" dur="500"/>
                                        <p:tgtEl>
                                          <p:spTgt spid="135"/>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58"/>
                                        </p:tgtEl>
                                        <p:attrNameLst>
                                          <p:attrName>style.visibility</p:attrName>
                                        </p:attrNameLst>
                                      </p:cBhvr>
                                      <p:to>
                                        <p:strVal val="visible"/>
                                      </p:to>
                                    </p:set>
                                    <p:animEffect transition="in" filter="dissolve">
                                      <p:cBhvr>
                                        <p:cTn id="76" dur="500"/>
                                        <p:tgtEl>
                                          <p:spTgt spid="158"/>
                                        </p:tgtEl>
                                      </p:cBhvr>
                                    </p:animEffect>
                                  </p:childTnLst>
                                  <p:subTnLst>
                                    <p:audio>
                                      <p:cMediaNode>
                                        <p:cTn display="0" masterRel="sameClick">
                                          <p:stCondLst>
                                            <p:cond evt="begin" delay="0">
                                              <p:tn val="74"/>
                                            </p:cond>
                                          </p:stCondLst>
                                          <p:endCondLst>
                                            <p:cond evt="onStopAudio" delay="0">
                                              <p:tgtEl>
                                                <p:sldTgt/>
                                              </p:tgtEl>
                                            </p:cond>
                                          </p:endCondLst>
                                        </p:cTn>
                                        <p:tgtEl>
                                          <p:sndTgt r:embed="rId6" name="camera.wav"/>
                                        </p:tgtEl>
                                      </p:cMediaNode>
                                    </p:audio>
                                  </p:subTnLst>
                                </p:cTn>
                              </p:par>
                            </p:childTnLst>
                          </p:cTn>
                        </p:par>
                        <p:par>
                          <p:cTn id="77" fill="hold">
                            <p:stCondLst>
                              <p:cond delay="500"/>
                            </p:stCondLst>
                            <p:childTnLst>
                              <p:par>
                                <p:cTn id="78" presetID="53" presetClass="exit" presetSubtype="0" fill="hold" grpId="1" nodeType="afterEffect">
                                  <p:stCondLst>
                                    <p:cond delay="0"/>
                                  </p:stCondLst>
                                  <p:childTnLst>
                                    <p:anim calcmode="lin" valueType="num">
                                      <p:cBhvr>
                                        <p:cTn id="79" dur="500"/>
                                        <p:tgtEl>
                                          <p:spTgt spid="158"/>
                                        </p:tgtEl>
                                        <p:attrNameLst>
                                          <p:attrName>ppt_w</p:attrName>
                                        </p:attrNameLst>
                                      </p:cBhvr>
                                      <p:tavLst>
                                        <p:tav tm="0">
                                          <p:val>
                                            <p:strVal val="ppt_w"/>
                                          </p:val>
                                        </p:tav>
                                        <p:tav tm="100000">
                                          <p:val>
                                            <p:fltVal val="0"/>
                                          </p:val>
                                        </p:tav>
                                      </p:tavLst>
                                    </p:anim>
                                    <p:anim calcmode="lin" valueType="num">
                                      <p:cBhvr>
                                        <p:cTn id="80" dur="500"/>
                                        <p:tgtEl>
                                          <p:spTgt spid="158"/>
                                        </p:tgtEl>
                                        <p:attrNameLst>
                                          <p:attrName>ppt_h</p:attrName>
                                        </p:attrNameLst>
                                      </p:cBhvr>
                                      <p:tavLst>
                                        <p:tav tm="0">
                                          <p:val>
                                            <p:strVal val="ppt_h"/>
                                          </p:val>
                                        </p:tav>
                                        <p:tav tm="100000">
                                          <p:val>
                                            <p:fltVal val="0"/>
                                          </p:val>
                                        </p:tav>
                                      </p:tavLst>
                                    </p:anim>
                                    <p:animEffect transition="out" filter="fade">
                                      <p:cBhvr>
                                        <p:cTn id="81" dur="500"/>
                                        <p:tgtEl>
                                          <p:spTgt spid="158"/>
                                        </p:tgtEl>
                                      </p:cBhvr>
                                    </p:animEffect>
                                    <p:set>
                                      <p:cBhvr>
                                        <p:cTn id="82" dur="1" fill="hold">
                                          <p:stCondLst>
                                            <p:cond delay="499"/>
                                          </p:stCondLst>
                                        </p:cTn>
                                        <p:tgtEl>
                                          <p:spTgt spid="158"/>
                                        </p:tgtEl>
                                        <p:attrNameLst>
                                          <p:attrName>style.visibility</p:attrName>
                                        </p:attrNameLst>
                                      </p:cBhvr>
                                      <p:to>
                                        <p:strVal val="hidden"/>
                                      </p:to>
                                    </p:set>
                                  </p:childTnLst>
                                </p:cTn>
                              </p:par>
                            </p:childTnLst>
                          </p:cTn>
                        </p:par>
                        <p:par>
                          <p:cTn id="83" fill="hold">
                            <p:stCondLst>
                              <p:cond delay="1000"/>
                            </p:stCondLst>
                            <p:childTnLst>
                              <p:par>
                                <p:cTn id="84" presetID="9" presetClass="entr" presetSubtype="0" fill="hold" grpId="0" nodeType="afterEffect">
                                  <p:stCondLst>
                                    <p:cond delay="0"/>
                                  </p:stCondLst>
                                  <p:childTnLst>
                                    <p:set>
                                      <p:cBhvr>
                                        <p:cTn id="85" dur="1" fill="hold">
                                          <p:stCondLst>
                                            <p:cond delay="0"/>
                                          </p:stCondLst>
                                        </p:cTn>
                                        <p:tgtEl>
                                          <p:spTgt spid="157"/>
                                        </p:tgtEl>
                                        <p:attrNameLst>
                                          <p:attrName>style.visibility</p:attrName>
                                        </p:attrNameLst>
                                      </p:cBhvr>
                                      <p:to>
                                        <p:strVal val="visible"/>
                                      </p:to>
                                    </p:set>
                                    <p:animEffect transition="in" filter="dissolve">
                                      <p:cBhvr>
                                        <p:cTn id="86" dur="500"/>
                                        <p:tgtEl>
                                          <p:spTgt spid="157"/>
                                        </p:tgtEl>
                                      </p:cBhvr>
                                    </p:animEffect>
                                  </p:childTnLst>
                                  <p:subTnLst>
                                    <p:audio>
                                      <p:cMediaNode>
                                        <p:cTn display="0" masterRel="sameClick">
                                          <p:stCondLst>
                                            <p:cond evt="begin" delay="0">
                                              <p:tn val="84"/>
                                            </p:cond>
                                          </p:stCondLst>
                                          <p:endCondLst>
                                            <p:cond evt="onStopAudio" delay="0">
                                              <p:tgtEl>
                                                <p:sldTgt/>
                                              </p:tgtEl>
                                            </p:cond>
                                          </p:endCondLst>
                                        </p:cTn>
                                        <p:tgtEl>
                                          <p:sndTgt r:embed="rId6" name="camera.wav"/>
                                        </p:tgtEl>
                                      </p:cMediaNode>
                                    </p:audio>
                                  </p:subTnLst>
                                </p:cTn>
                              </p:par>
                            </p:childTnLst>
                          </p:cTn>
                        </p:par>
                        <p:par>
                          <p:cTn id="87" fill="hold">
                            <p:stCondLst>
                              <p:cond delay="1500"/>
                            </p:stCondLst>
                            <p:childTnLst>
                              <p:par>
                                <p:cTn id="88" presetID="53" presetClass="exit" presetSubtype="0" fill="hold" grpId="1" nodeType="afterEffect">
                                  <p:stCondLst>
                                    <p:cond delay="0"/>
                                  </p:stCondLst>
                                  <p:childTnLst>
                                    <p:anim calcmode="lin" valueType="num">
                                      <p:cBhvr>
                                        <p:cTn id="89" dur="500"/>
                                        <p:tgtEl>
                                          <p:spTgt spid="157"/>
                                        </p:tgtEl>
                                        <p:attrNameLst>
                                          <p:attrName>ppt_w</p:attrName>
                                        </p:attrNameLst>
                                      </p:cBhvr>
                                      <p:tavLst>
                                        <p:tav tm="0">
                                          <p:val>
                                            <p:strVal val="ppt_w"/>
                                          </p:val>
                                        </p:tav>
                                        <p:tav tm="100000">
                                          <p:val>
                                            <p:fltVal val="0"/>
                                          </p:val>
                                        </p:tav>
                                      </p:tavLst>
                                    </p:anim>
                                    <p:anim calcmode="lin" valueType="num">
                                      <p:cBhvr>
                                        <p:cTn id="90" dur="500"/>
                                        <p:tgtEl>
                                          <p:spTgt spid="157"/>
                                        </p:tgtEl>
                                        <p:attrNameLst>
                                          <p:attrName>ppt_h</p:attrName>
                                        </p:attrNameLst>
                                      </p:cBhvr>
                                      <p:tavLst>
                                        <p:tav tm="0">
                                          <p:val>
                                            <p:strVal val="ppt_h"/>
                                          </p:val>
                                        </p:tav>
                                        <p:tav tm="100000">
                                          <p:val>
                                            <p:fltVal val="0"/>
                                          </p:val>
                                        </p:tav>
                                      </p:tavLst>
                                    </p:anim>
                                    <p:animEffect transition="out" filter="fade">
                                      <p:cBhvr>
                                        <p:cTn id="91" dur="500"/>
                                        <p:tgtEl>
                                          <p:spTgt spid="157"/>
                                        </p:tgtEl>
                                      </p:cBhvr>
                                    </p:animEffect>
                                    <p:set>
                                      <p:cBhvr>
                                        <p:cTn id="92" dur="1" fill="hold">
                                          <p:stCondLst>
                                            <p:cond delay="499"/>
                                          </p:stCondLst>
                                        </p:cTn>
                                        <p:tgtEl>
                                          <p:spTgt spid="157"/>
                                        </p:tgtEl>
                                        <p:attrNameLst>
                                          <p:attrName>style.visibility</p:attrName>
                                        </p:attrNameLst>
                                      </p:cBhvr>
                                      <p:to>
                                        <p:strVal val="hidden"/>
                                      </p:to>
                                    </p:set>
                                  </p:childTnLst>
                                </p:cTn>
                              </p:par>
                            </p:childTnLst>
                          </p:cTn>
                        </p:par>
                        <p:par>
                          <p:cTn id="93" fill="hold">
                            <p:stCondLst>
                              <p:cond delay="2000"/>
                            </p:stCondLst>
                            <p:childTnLst>
                              <p:par>
                                <p:cTn id="94" presetID="9" presetClass="entr" presetSubtype="0" fill="hold" grpId="0" nodeType="afterEffect">
                                  <p:stCondLst>
                                    <p:cond delay="0"/>
                                  </p:stCondLst>
                                  <p:childTnLst>
                                    <p:set>
                                      <p:cBhvr>
                                        <p:cTn id="95" dur="1" fill="hold">
                                          <p:stCondLst>
                                            <p:cond delay="0"/>
                                          </p:stCondLst>
                                        </p:cTn>
                                        <p:tgtEl>
                                          <p:spTgt spid="156"/>
                                        </p:tgtEl>
                                        <p:attrNameLst>
                                          <p:attrName>style.visibility</p:attrName>
                                        </p:attrNameLst>
                                      </p:cBhvr>
                                      <p:to>
                                        <p:strVal val="visible"/>
                                      </p:to>
                                    </p:set>
                                    <p:animEffect transition="in" filter="dissolve">
                                      <p:cBhvr>
                                        <p:cTn id="96" dur="500"/>
                                        <p:tgtEl>
                                          <p:spTgt spid="156"/>
                                        </p:tgtEl>
                                      </p:cBhvr>
                                    </p:animEffect>
                                  </p:childTnLst>
                                  <p:subTnLst>
                                    <p:audio>
                                      <p:cMediaNode>
                                        <p:cTn display="0" masterRel="sameClick">
                                          <p:stCondLst>
                                            <p:cond evt="begin" delay="0">
                                              <p:tn val="94"/>
                                            </p:cond>
                                          </p:stCondLst>
                                          <p:endCondLst>
                                            <p:cond evt="onStopAudio" delay="0">
                                              <p:tgtEl>
                                                <p:sldTgt/>
                                              </p:tgtEl>
                                            </p:cond>
                                          </p:endCondLst>
                                        </p:cTn>
                                        <p:tgtEl>
                                          <p:sndTgt r:embed="rId6" name="camera.wav"/>
                                        </p:tgtEl>
                                      </p:cMediaNode>
                                    </p:audio>
                                  </p:subTnLst>
                                </p:cTn>
                              </p:par>
                            </p:childTnLst>
                          </p:cTn>
                        </p:par>
                        <p:par>
                          <p:cTn id="97" fill="hold">
                            <p:stCondLst>
                              <p:cond delay="2500"/>
                            </p:stCondLst>
                            <p:childTnLst>
                              <p:par>
                                <p:cTn id="98" presetID="53" presetClass="exit" presetSubtype="0" fill="hold" grpId="1" nodeType="afterEffect">
                                  <p:stCondLst>
                                    <p:cond delay="0"/>
                                  </p:stCondLst>
                                  <p:childTnLst>
                                    <p:anim calcmode="lin" valueType="num">
                                      <p:cBhvr>
                                        <p:cTn id="99" dur="500"/>
                                        <p:tgtEl>
                                          <p:spTgt spid="156"/>
                                        </p:tgtEl>
                                        <p:attrNameLst>
                                          <p:attrName>ppt_w</p:attrName>
                                        </p:attrNameLst>
                                      </p:cBhvr>
                                      <p:tavLst>
                                        <p:tav tm="0">
                                          <p:val>
                                            <p:strVal val="ppt_w"/>
                                          </p:val>
                                        </p:tav>
                                        <p:tav tm="100000">
                                          <p:val>
                                            <p:fltVal val="0"/>
                                          </p:val>
                                        </p:tav>
                                      </p:tavLst>
                                    </p:anim>
                                    <p:anim calcmode="lin" valueType="num">
                                      <p:cBhvr>
                                        <p:cTn id="100" dur="500"/>
                                        <p:tgtEl>
                                          <p:spTgt spid="156"/>
                                        </p:tgtEl>
                                        <p:attrNameLst>
                                          <p:attrName>ppt_h</p:attrName>
                                        </p:attrNameLst>
                                      </p:cBhvr>
                                      <p:tavLst>
                                        <p:tav tm="0">
                                          <p:val>
                                            <p:strVal val="ppt_h"/>
                                          </p:val>
                                        </p:tav>
                                        <p:tav tm="100000">
                                          <p:val>
                                            <p:fltVal val="0"/>
                                          </p:val>
                                        </p:tav>
                                      </p:tavLst>
                                    </p:anim>
                                    <p:animEffect transition="out" filter="fade">
                                      <p:cBhvr>
                                        <p:cTn id="101" dur="500"/>
                                        <p:tgtEl>
                                          <p:spTgt spid="156"/>
                                        </p:tgtEl>
                                      </p:cBhvr>
                                    </p:animEffect>
                                    <p:set>
                                      <p:cBhvr>
                                        <p:cTn id="102" dur="1" fill="hold">
                                          <p:stCondLst>
                                            <p:cond delay="499"/>
                                          </p:stCondLst>
                                        </p:cTn>
                                        <p:tgtEl>
                                          <p:spTgt spid="156"/>
                                        </p:tgtEl>
                                        <p:attrNameLst>
                                          <p:attrName>style.visibility</p:attrName>
                                        </p:attrNameLst>
                                      </p:cBhvr>
                                      <p:to>
                                        <p:strVal val="hidden"/>
                                      </p:to>
                                    </p:set>
                                  </p:childTnLst>
                                </p:cTn>
                              </p:par>
                            </p:childTnLst>
                          </p:cTn>
                        </p:par>
                        <p:par>
                          <p:cTn id="103" fill="hold">
                            <p:stCondLst>
                              <p:cond delay="3000"/>
                            </p:stCondLst>
                            <p:childTnLst>
                              <p:par>
                                <p:cTn id="104" presetID="9" presetClass="entr" presetSubtype="0" fill="hold" grpId="0" nodeType="afterEffect">
                                  <p:stCondLst>
                                    <p:cond delay="0"/>
                                  </p:stCondLst>
                                  <p:childTnLst>
                                    <p:set>
                                      <p:cBhvr>
                                        <p:cTn id="105" dur="1" fill="hold">
                                          <p:stCondLst>
                                            <p:cond delay="0"/>
                                          </p:stCondLst>
                                        </p:cTn>
                                        <p:tgtEl>
                                          <p:spTgt spid="155"/>
                                        </p:tgtEl>
                                        <p:attrNameLst>
                                          <p:attrName>style.visibility</p:attrName>
                                        </p:attrNameLst>
                                      </p:cBhvr>
                                      <p:to>
                                        <p:strVal val="visible"/>
                                      </p:to>
                                    </p:set>
                                    <p:animEffect transition="in" filter="dissolve">
                                      <p:cBhvr>
                                        <p:cTn id="106" dur="500"/>
                                        <p:tgtEl>
                                          <p:spTgt spid="155"/>
                                        </p:tgtEl>
                                      </p:cBhvr>
                                    </p:animEffect>
                                  </p:childTnLst>
                                  <p:subTnLst>
                                    <p:audio>
                                      <p:cMediaNode>
                                        <p:cTn display="0" masterRel="sameClick">
                                          <p:stCondLst>
                                            <p:cond evt="begin" delay="0">
                                              <p:tn val="104"/>
                                            </p:cond>
                                          </p:stCondLst>
                                          <p:endCondLst>
                                            <p:cond evt="onStopAudio" delay="0">
                                              <p:tgtEl>
                                                <p:sldTgt/>
                                              </p:tgtEl>
                                            </p:cond>
                                          </p:endCondLst>
                                        </p:cTn>
                                        <p:tgtEl>
                                          <p:sndTgt r:embed="rId6" name="camera.wav"/>
                                        </p:tgtEl>
                                      </p:cMediaNode>
                                    </p:audio>
                                  </p:subTnLst>
                                </p:cTn>
                              </p:par>
                            </p:childTnLst>
                          </p:cTn>
                        </p:par>
                        <p:par>
                          <p:cTn id="107" fill="hold">
                            <p:stCondLst>
                              <p:cond delay="3500"/>
                            </p:stCondLst>
                            <p:childTnLst>
                              <p:par>
                                <p:cTn id="108" presetID="53" presetClass="exit" presetSubtype="0" fill="hold" grpId="1" nodeType="afterEffect">
                                  <p:stCondLst>
                                    <p:cond delay="0"/>
                                  </p:stCondLst>
                                  <p:childTnLst>
                                    <p:anim calcmode="lin" valueType="num">
                                      <p:cBhvr>
                                        <p:cTn id="109" dur="500"/>
                                        <p:tgtEl>
                                          <p:spTgt spid="155"/>
                                        </p:tgtEl>
                                        <p:attrNameLst>
                                          <p:attrName>ppt_w</p:attrName>
                                        </p:attrNameLst>
                                      </p:cBhvr>
                                      <p:tavLst>
                                        <p:tav tm="0">
                                          <p:val>
                                            <p:strVal val="ppt_w"/>
                                          </p:val>
                                        </p:tav>
                                        <p:tav tm="100000">
                                          <p:val>
                                            <p:fltVal val="0"/>
                                          </p:val>
                                        </p:tav>
                                      </p:tavLst>
                                    </p:anim>
                                    <p:anim calcmode="lin" valueType="num">
                                      <p:cBhvr>
                                        <p:cTn id="110" dur="500"/>
                                        <p:tgtEl>
                                          <p:spTgt spid="155"/>
                                        </p:tgtEl>
                                        <p:attrNameLst>
                                          <p:attrName>ppt_h</p:attrName>
                                        </p:attrNameLst>
                                      </p:cBhvr>
                                      <p:tavLst>
                                        <p:tav tm="0">
                                          <p:val>
                                            <p:strVal val="ppt_h"/>
                                          </p:val>
                                        </p:tav>
                                        <p:tav tm="100000">
                                          <p:val>
                                            <p:fltVal val="0"/>
                                          </p:val>
                                        </p:tav>
                                      </p:tavLst>
                                    </p:anim>
                                    <p:animEffect transition="out" filter="fade">
                                      <p:cBhvr>
                                        <p:cTn id="111" dur="500"/>
                                        <p:tgtEl>
                                          <p:spTgt spid="155"/>
                                        </p:tgtEl>
                                      </p:cBhvr>
                                    </p:animEffect>
                                    <p:set>
                                      <p:cBhvr>
                                        <p:cTn id="112" dur="1" fill="hold">
                                          <p:stCondLst>
                                            <p:cond delay="499"/>
                                          </p:stCondLst>
                                        </p:cTn>
                                        <p:tgtEl>
                                          <p:spTgt spid="155"/>
                                        </p:tgtEl>
                                        <p:attrNameLst>
                                          <p:attrName>style.visibility</p:attrName>
                                        </p:attrNameLst>
                                      </p:cBhvr>
                                      <p:to>
                                        <p:strVal val="hidden"/>
                                      </p:to>
                                    </p:set>
                                  </p:childTnLst>
                                </p:cTn>
                              </p:par>
                            </p:childTnLst>
                          </p:cTn>
                        </p:par>
                        <p:par>
                          <p:cTn id="113" fill="hold">
                            <p:stCondLst>
                              <p:cond delay="4000"/>
                            </p:stCondLst>
                            <p:childTnLst>
                              <p:par>
                                <p:cTn id="114" presetID="9" presetClass="entr" presetSubtype="0" fill="hold" grpId="0" nodeType="afterEffect">
                                  <p:stCondLst>
                                    <p:cond delay="0"/>
                                  </p:stCondLst>
                                  <p:childTnLst>
                                    <p:set>
                                      <p:cBhvr>
                                        <p:cTn id="115" dur="1" fill="hold">
                                          <p:stCondLst>
                                            <p:cond delay="0"/>
                                          </p:stCondLst>
                                        </p:cTn>
                                        <p:tgtEl>
                                          <p:spTgt spid="154"/>
                                        </p:tgtEl>
                                        <p:attrNameLst>
                                          <p:attrName>style.visibility</p:attrName>
                                        </p:attrNameLst>
                                      </p:cBhvr>
                                      <p:to>
                                        <p:strVal val="visible"/>
                                      </p:to>
                                    </p:set>
                                    <p:animEffect transition="in" filter="dissolve">
                                      <p:cBhvr>
                                        <p:cTn id="116" dur="500"/>
                                        <p:tgtEl>
                                          <p:spTgt spid="154"/>
                                        </p:tgtEl>
                                      </p:cBhvr>
                                    </p:animEffect>
                                  </p:childTnLst>
                                  <p:subTnLst>
                                    <p:audio>
                                      <p:cMediaNode>
                                        <p:cTn display="0" masterRel="sameClick">
                                          <p:stCondLst>
                                            <p:cond evt="begin" delay="0">
                                              <p:tn val="114"/>
                                            </p:cond>
                                          </p:stCondLst>
                                          <p:endCondLst>
                                            <p:cond evt="onStopAudio" delay="0">
                                              <p:tgtEl>
                                                <p:sldTgt/>
                                              </p:tgtEl>
                                            </p:cond>
                                          </p:endCondLst>
                                        </p:cTn>
                                        <p:tgtEl>
                                          <p:sndTgt r:embed="rId6" name="camera.wav"/>
                                        </p:tgtEl>
                                      </p:cMediaNode>
                                    </p:audio>
                                  </p:subTnLst>
                                </p:cTn>
                              </p:par>
                            </p:childTnLst>
                          </p:cTn>
                        </p:par>
                        <p:par>
                          <p:cTn id="117" fill="hold">
                            <p:stCondLst>
                              <p:cond delay="4500"/>
                            </p:stCondLst>
                            <p:childTnLst>
                              <p:par>
                                <p:cTn id="118" presetID="53" presetClass="exit" presetSubtype="0" fill="hold" grpId="1" nodeType="afterEffect">
                                  <p:stCondLst>
                                    <p:cond delay="0"/>
                                  </p:stCondLst>
                                  <p:childTnLst>
                                    <p:anim calcmode="lin" valueType="num">
                                      <p:cBhvr>
                                        <p:cTn id="119" dur="500"/>
                                        <p:tgtEl>
                                          <p:spTgt spid="154"/>
                                        </p:tgtEl>
                                        <p:attrNameLst>
                                          <p:attrName>ppt_w</p:attrName>
                                        </p:attrNameLst>
                                      </p:cBhvr>
                                      <p:tavLst>
                                        <p:tav tm="0">
                                          <p:val>
                                            <p:strVal val="ppt_w"/>
                                          </p:val>
                                        </p:tav>
                                        <p:tav tm="100000">
                                          <p:val>
                                            <p:fltVal val="0"/>
                                          </p:val>
                                        </p:tav>
                                      </p:tavLst>
                                    </p:anim>
                                    <p:anim calcmode="lin" valueType="num">
                                      <p:cBhvr>
                                        <p:cTn id="120" dur="500"/>
                                        <p:tgtEl>
                                          <p:spTgt spid="154"/>
                                        </p:tgtEl>
                                        <p:attrNameLst>
                                          <p:attrName>ppt_h</p:attrName>
                                        </p:attrNameLst>
                                      </p:cBhvr>
                                      <p:tavLst>
                                        <p:tav tm="0">
                                          <p:val>
                                            <p:strVal val="ppt_h"/>
                                          </p:val>
                                        </p:tav>
                                        <p:tav tm="100000">
                                          <p:val>
                                            <p:fltVal val="0"/>
                                          </p:val>
                                        </p:tav>
                                      </p:tavLst>
                                    </p:anim>
                                    <p:animEffect transition="out" filter="fade">
                                      <p:cBhvr>
                                        <p:cTn id="121" dur="500"/>
                                        <p:tgtEl>
                                          <p:spTgt spid="154"/>
                                        </p:tgtEl>
                                      </p:cBhvr>
                                    </p:animEffect>
                                    <p:set>
                                      <p:cBhvr>
                                        <p:cTn id="122" dur="1" fill="hold">
                                          <p:stCondLst>
                                            <p:cond delay="499"/>
                                          </p:stCondLst>
                                        </p:cTn>
                                        <p:tgtEl>
                                          <p:spTgt spid="154"/>
                                        </p:tgtEl>
                                        <p:attrNameLst>
                                          <p:attrName>style.visibility</p:attrName>
                                        </p:attrNameLst>
                                      </p:cBhvr>
                                      <p:to>
                                        <p:strVal val="hidden"/>
                                      </p:to>
                                    </p:set>
                                  </p:childTnLst>
                                </p:cTn>
                              </p:par>
                            </p:childTnLst>
                          </p:cTn>
                        </p:par>
                        <p:par>
                          <p:cTn id="123" fill="hold">
                            <p:stCondLst>
                              <p:cond delay="5000"/>
                            </p:stCondLst>
                            <p:childTnLst>
                              <p:par>
                                <p:cTn id="124" presetID="9" presetClass="entr" presetSubtype="0" fill="hold" grpId="0" nodeType="afterEffect">
                                  <p:stCondLst>
                                    <p:cond delay="0"/>
                                  </p:stCondLst>
                                  <p:childTnLst>
                                    <p:set>
                                      <p:cBhvr>
                                        <p:cTn id="125" dur="1" fill="hold">
                                          <p:stCondLst>
                                            <p:cond delay="0"/>
                                          </p:stCondLst>
                                        </p:cTn>
                                        <p:tgtEl>
                                          <p:spTgt spid="153"/>
                                        </p:tgtEl>
                                        <p:attrNameLst>
                                          <p:attrName>style.visibility</p:attrName>
                                        </p:attrNameLst>
                                      </p:cBhvr>
                                      <p:to>
                                        <p:strVal val="visible"/>
                                      </p:to>
                                    </p:set>
                                    <p:animEffect transition="in" filter="dissolve">
                                      <p:cBhvr>
                                        <p:cTn id="126" dur="500"/>
                                        <p:tgtEl>
                                          <p:spTgt spid="153"/>
                                        </p:tgtEl>
                                      </p:cBhvr>
                                    </p:animEffect>
                                  </p:childTnLst>
                                  <p:subTnLst>
                                    <p:audio>
                                      <p:cMediaNode>
                                        <p:cTn display="0" masterRel="sameClick">
                                          <p:stCondLst>
                                            <p:cond evt="begin" delay="0">
                                              <p:tn val="124"/>
                                            </p:cond>
                                          </p:stCondLst>
                                          <p:endCondLst>
                                            <p:cond evt="onStopAudio" delay="0">
                                              <p:tgtEl>
                                                <p:sldTgt/>
                                              </p:tgtEl>
                                            </p:cond>
                                          </p:endCondLst>
                                        </p:cTn>
                                        <p:tgtEl>
                                          <p:sndTgt r:embed="rId6" name="camera.wav"/>
                                        </p:tgtEl>
                                      </p:cMediaNode>
                                    </p:audio>
                                  </p:subTnLst>
                                </p:cTn>
                              </p:par>
                            </p:childTnLst>
                          </p:cTn>
                        </p:par>
                        <p:par>
                          <p:cTn id="127" fill="hold">
                            <p:stCondLst>
                              <p:cond delay="5500"/>
                            </p:stCondLst>
                            <p:childTnLst>
                              <p:par>
                                <p:cTn id="128" presetID="53" presetClass="exit" presetSubtype="0" fill="hold" grpId="1" nodeType="afterEffect">
                                  <p:stCondLst>
                                    <p:cond delay="0"/>
                                  </p:stCondLst>
                                  <p:childTnLst>
                                    <p:anim calcmode="lin" valueType="num">
                                      <p:cBhvr>
                                        <p:cTn id="129" dur="500"/>
                                        <p:tgtEl>
                                          <p:spTgt spid="153"/>
                                        </p:tgtEl>
                                        <p:attrNameLst>
                                          <p:attrName>ppt_w</p:attrName>
                                        </p:attrNameLst>
                                      </p:cBhvr>
                                      <p:tavLst>
                                        <p:tav tm="0">
                                          <p:val>
                                            <p:strVal val="ppt_w"/>
                                          </p:val>
                                        </p:tav>
                                        <p:tav tm="100000">
                                          <p:val>
                                            <p:fltVal val="0"/>
                                          </p:val>
                                        </p:tav>
                                      </p:tavLst>
                                    </p:anim>
                                    <p:anim calcmode="lin" valueType="num">
                                      <p:cBhvr>
                                        <p:cTn id="130" dur="500"/>
                                        <p:tgtEl>
                                          <p:spTgt spid="153"/>
                                        </p:tgtEl>
                                        <p:attrNameLst>
                                          <p:attrName>ppt_h</p:attrName>
                                        </p:attrNameLst>
                                      </p:cBhvr>
                                      <p:tavLst>
                                        <p:tav tm="0">
                                          <p:val>
                                            <p:strVal val="ppt_h"/>
                                          </p:val>
                                        </p:tav>
                                        <p:tav tm="100000">
                                          <p:val>
                                            <p:fltVal val="0"/>
                                          </p:val>
                                        </p:tav>
                                      </p:tavLst>
                                    </p:anim>
                                    <p:animEffect transition="out" filter="fade">
                                      <p:cBhvr>
                                        <p:cTn id="131" dur="500"/>
                                        <p:tgtEl>
                                          <p:spTgt spid="153"/>
                                        </p:tgtEl>
                                      </p:cBhvr>
                                    </p:animEffect>
                                    <p:set>
                                      <p:cBhvr>
                                        <p:cTn id="132" dur="1" fill="hold">
                                          <p:stCondLst>
                                            <p:cond delay="499"/>
                                          </p:stCondLst>
                                        </p:cTn>
                                        <p:tgtEl>
                                          <p:spTgt spid="153"/>
                                        </p:tgtEl>
                                        <p:attrNameLst>
                                          <p:attrName>style.visibility</p:attrName>
                                        </p:attrNameLst>
                                      </p:cBhvr>
                                      <p:to>
                                        <p:strVal val="hidden"/>
                                      </p:to>
                                    </p:set>
                                  </p:childTnLst>
                                </p:cTn>
                              </p:par>
                            </p:childTnLst>
                          </p:cTn>
                        </p:par>
                        <p:par>
                          <p:cTn id="133" fill="hold">
                            <p:stCondLst>
                              <p:cond delay="6000"/>
                            </p:stCondLst>
                            <p:childTnLst>
                              <p:par>
                                <p:cTn id="134" presetID="9" presetClass="entr" presetSubtype="0" fill="hold" grpId="0" nodeType="afterEffect">
                                  <p:stCondLst>
                                    <p:cond delay="0"/>
                                  </p:stCondLst>
                                  <p:childTnLst>
                                    <p:set>
                                      <p:cBhvr>
                                        <p:cTn id="135" dur="1" fill="hold">
                                          <p:stCondLst>
                                            <p:cond delay="0"/>
                                          </p:stCondLst>
                                        </p:cTn>
                                        <p:tgtEl>
                                          <p:spTgt spid="152"/>
                                        </p:tgtEl>
                                        <p:attrNameLst>
                                          <p:attrName>style.visibility</p:attrName>
                                        </p:attrNameLst>
                                      </p:cBhvr>
                                      <p:to>
                                        <p:strVal val="visible"/>
                                      </p:to>
                                    </p:set>
                                    <p:animEffect transition="in" filter="dissolve">
                                      <p:cBhvr>
                                        <p:cTn id="136" dur="500"/>
                                        <p:tgtEl>
                                          <p:spTgt spid="152"/>
                                        </p:tgtEl>
                                      </p:cBhvr>
                                    </p:animEffect>
                                  </p:childTnLst>
                                  <p:subTnLst>
                                    <p:audio>
                                      <p:cMediaNode>
                                        <p:cTn display="0" masterRel="sameClick">
                                          <p:stCondLst>
                                            <p:cond evt="begin" delay="0">
                                              <p:tn val="134"/>
                                            </p:cond>
                                          </p:stCondLst>
                                          <p:endCondLst>
                                            <p:cond evt="onStopAudio" delay="0">
                                              <p:tgtEl>
                                                <p:sldTgt/>
                                              </p:tgtEl>
                                            </p:cond>
                                          </p:endCondLst>
                                        </p:cTn>
                                        <p:tgtEl>
                                          <p:sndTgt r:embed="rId6" name="camera.wav"/>
                                        </p:tgtEl>
                                      </p:cMediaNode>
                                    </p:audio>
                                  </p:subTnLst>
                                </p:cTn>
                              </p:par>
                            </p:childTnLst>
                          </p:cTn>
                        </p:par>
                        <p:par>
                          <p:cTn id="137" fill="hold">
                            <p:stCondLst>
                              <p:cond delay="6500"/>
                            </p:stCondLst>
                            <p:childTnLst>
                              <p:par>
                                <p:cTn id="138" presetID="53" presetClass="exit" presetSubtype="0" fill="hold" grpId="1" nodeType="afterEffect">
                                  <p:stCondLst>
                                    <p:cond delay="0"/>
                                  </p:stCondLst>
                                  <p:childTnLst>
                                    <p:anim calcmode="lin" valueType="num">
                                      <p:cBhvr>
                                        <p:cTn id="139" dur="500"/>
                                        <p:tgtEl>
                                          <p:spTgt spid="152"/>
                                        </p:tgtEl>
                                        <p:attrNameLst>
                                          <p:attrName>ppt_w</p:attrName>
                                        </p:attrNameLst>
                                      </p:cBhvr>
                                      <p:tavLst>
                                        <p:tav tm="0">
                                          <p:val>
                                            <p:strVal val="ppt_w"/>
                                          </p:val>
                                        </p:tav>
                                        <p:tav tm="100000">
                                          <p:val>
                                            <p:fltVal val="0"/>
                                          </p:val>
                                        </p:tav>
                                      </p:tavLst>
                                    </p:anim>
                                    <p:anim calcmode="lin" valueType="num">
                                      <p:cBhvr>
                                        <p:cTn id="140" dur="500"/>
                                        <p:tgtEl>
                                          <p:spTgt spid="152"/>
                                        </p:tgtEl>
                                        <p:attrNameLst>
                                          <p:attrName>ppt_h</p:attrName>
                                        </p:attrNameLst>
                                      </p:cBhvr>
                                      <p:tavLst>
                                        <p:tav tm="0">
                                          <p:val>
                                            <p:strVal val="ppt_h"/>
                                          </p:val>
                                        </p:tav>
                                        <p:tav tm="100000">
                                          <p:val>
                                            <p:fltVal val="0"/>
                                          </p:val>
                                        </p:tav>
                                      </p:tavLst>
                                    </p:anim>
                                    <p:animEffect transition="out" filter="fade">
                                      <p:cBhvr>
                                        <p:cTn id="141" dur="500"/>
                                        <p:tgtEl>
                                          <p:spTgt spid="152"/>
                                        </p:tgtEl>
                                      </p:cBhvr>
                                    </p:animEffect>
                                    <p:set>
                                      <p:cBhvr>
                                        <p:cTn id="142" dur="1" fill="hold">
                                          <p:stCondLst>
                                            <p:cond delay="499"/>
                                          </p:stCondLst>
                                        </p:cTn>
                                        <p:tgtEl>
                                          <p:spTgt spid="152"/>
                                        </p:tgtEl>
                                        <p:attrNameLst>
                                          <p:attrName>style.visibility</p:attrName>
                                        </p:attrNameLst>
                                      </p:cBhvr>
                                      <p:to>
                                        <p:strVal val="hidden"/>
                                      </p:to>
                                    </p:set>
                                  </p:childTnLst>
                                </p:cTn>
                              </p:par>
                            </p:childTnLst>
                          </p:cTn>
                        </p:par>
                        <p:par>
                          <p:cTn id="143" fill="hold">
                            <p:stCondLst>
                              <p:cond delay="7000"/>
                            </p:stCondLst>
                            <p:childTnLst>
                              <p:par>
                                <p:cTn id="144" presetID="9" presetClass="entr" presetSubtype="0" fill="hold" grpId="0" nodeType="afterEffect">
                                  <p:stCondLst>
                                    <p:cond delay="0"/>
                                  </p:stCondLst>
                                  <p:childTnLst>
                                    <p:set>
                                      <p:cBhvr>
                                        <p:cTn id="145" dur="1" fill="hold">
                                          <p:stCondLst>
                                            <p:cond delay="0"/>
                                          </p:stCondLst>
                                        </p:cTn>
                                        <p:tgtEl>
                                          <p:spTgt spid="151"/>
                                        </p:tgtEl>
                                        <p:attrNameLst>
                                          <p:attrName>style.visibility</p:attrName>
                                        </p:attrNameLst>
                                      </p:cBhvr>
                                      <p:to>
                                        <p:strVal val="visible"/>
                                      </p:to>
                                    </p:set>
                                    <p:animEffect transition="in" filter="dissolve">
                                      <p:cBhvr>
                                        <p:cTn id="146" dur="500"/>
                                        <p:tgtEl>
                                          <p:spTgt spid="151"/>
                                        </p:tgtEl>
                                      </p:cBhvr>
                                    </p:animEffect>
                                  </p:childTnLst>
                                  <p:subTnLst>
                                    <p:audio>
                                      <p:cMediaNode>
                                        <p:cTn display="0" masterRel="sameClick">
                                          <p:stCondLst>
                                            <p:cond evt="begin" delay="0">
                                              <p:tn val="144"/>
                                            </p:cond>
                                          </p:stCondLst>
                                          <p:endCondLst>
                                            <p:cond evt="onStopAudio" delay="0">
                                              <p:tgtEl>
                                                <p:sldTgt/>
                                              </p:tgtEl>
                                            </p:cond>
                                          </p:endCondLst>
                                        </p:cTn>
                                        <p:tgtEl>
                                          <p:sndTgt r:embed="rId6" name="camera.wav"/>
                                        </p:tgtEl>
                                      </p:cMediaNode>
                                    </p:audio>
                                  </p:subTnLst>
                                </p:cTn>
                              </p:par>
                            </p:childTnLst>
                          </p:cTn>
                        </p:par>
                        <p:par>
                          <p:cTn id="147" fill="hold">
                            <p:stCondLst>
                              <p:cond delay="7500"/>
                            </p:stCondLst>
                            <p:childTnLst>
                              <p:par>
                                <p:cTn id="148" presetID="53" presetClass="exit" presetSubtype="0" fill="hold" grpId="1" nodeType="afterEffect">
                                  <p:stCondLst>
                                    <p:cond delay="0"/>
                                  </p:stCondLst>
                                  <p:childTnLst>
                                    <p:anim calcmode="lin" valueType="num">
                                      <p:cBhvr>
                                        <p:cTn id="149" dur="500"/>
                                        <p:tgtEl>
                                          <p:spTgt spid="151"/>
                                        </p:tgtEl>
                                        <p:attrNameLst>
                                          <p:attrName>ppt_w</p:attrName>
                                        </p:attrNameLst>
                                      </p:cBhvr>
                                      <p:tavLst>
                                        <p:tav tm="0">
                                          <p:val>
                                            <p:strVal val="ppt_w"/>
                                          </p:val>
                                        </p:tav>
                                        <p:tav tm="100000">
                                          <p:val>
                                            <p:fltVal val="0"/>
                                          </p:val>
                                        </p:tav>
                                      </p:tavLst>
                                    </p:anim>
                                    <p:anim calcmode="lin" valueType="num">
                                      <p:cBhvr>
                                        <p:cTn id="150" dur="500"/>
                                        <p:tgtEl>
                                          <p:spTgt spid="151"/>
                                        </p:tgtEl>
                                        <p:attrNameLst>
                                          <p:attrName>ppt_h</p:attrName>
                                        </p:attrNameLst>
                                      </p:cBhvr>
                                      <p:tavLst>
                                        <p:tav tm="0">
                                          <p:val>
                                            <p:strVal val="ppt_h"/>
                                          </p:val>
                                        </p:tav>
                                        <p:tav tm="100000">
                                          <p:val>
                                            <p:fltVal val="0"/>
                                          </p:val>
                                        </p:tav>
                                      </p:tavLst>
                                    </p:anim>
                                    <p:animEffect transition="out" filter="fade">
                                      <p:cBhvr>
                                        <p:cTn id="151" dur="500"/>
                                        <p:tgtEl>
                                          <p:spTgt spid="151"/>
                                        </p:tgtEl>
                                      </p:cBhvr>
                                    </p:animEffect>
                                    <p:set>
                                      <p:cBhvr>
                                        <p:cTn id="152" dur="1" fill="hold">
                                          <p:stCondLst>
                                            <p:cond delay="499"/>
                                          </p:stCondLst>
                                        </p:cTn>
                                        <p:tgtEl>
                                          <p:spTgt spid="151"/>
                                        </p:tgtEl>
                                        <p:attrNameLst>
                                          <p:attrName>style.visibility</p:attrName>
                                        </p:attrNameLst>
                                      </p:cBhvr>
                                      <p:to>
                                        <p:strVal val="hidden"/>
                                      </p:to>
                                    </p:set>
                                  </p:childTnLst>
                                </p:cTn>
                              </p:par>
                            </p:childTnLst>
                          </p:cTn>
                        </p:par>
                        <p:par>
                          <p:cTn id="153" fill="hold">
                            <p:stCondLst>
                              <p:cond delay="8000"/>
                            </p:stCondLst>
                            <p:childTnLst>
                              <p:par>
                                <p:cTn id="154" presetID="9" presetClass="entr" presetSubtype="0" fill="hold" grpId="0" nodeType="afterEffect">
                                  <p:stCondLst>
                                    <p:cond delay="0"/>
                                  </p:stCondLst>
                                  <p:childTnLst>
                                    <p:set>
                                      <p:cBhvr>
                                        <p:cTn id="155" dur="1" fill="hold">
                                          <p:stCondLst>
                                            <p:cond delay="0"/>
                                          </p:stCondLst>
                                        </p:cTn>
                                        <p:tgtEl>
                                          <p:spTgt spid="150"/>
                                        </p:tgtEl>
                                        <p:attrNameLst>
                                          <p:attrName>style.visibility</p:attrName>
                                        </p:attrNameLst>
                                      </p:cBhvr>
                                      <p:to>
                                        <p:strVal val="visible"/>
                                      </p:to>
                                    </p:set>
                                    <p:animEffect transition="in" filter="dissolve">
                                      <p:cBhvr>
                                        <p:cTn id="156" dur="500"/>
                                        <p:tgtEl>
                                          <p:spTgt spid="150"/>
                                        </p:tgtEl>
                                      </p:cBhvr>
                                    </p:animEffect>
                                  </p:childTnLst>
                                  <p:subTnLst>
                                    <p:audio>
                                      <p:cMediaNode>
                                        <p:cTn display="0" masterRel="sameClick">
                                          <p:stCondLst>
                                            <p:cond evt="begin" delay="0">
                                              <p:tn val="154"/>
                                            </p:cond>
                                          </p:stCondLst>
                                          <p:endCondLst>
                                            <p:cond evt="onStopAudio" delay="0">
                                              <p:tgtEl>
                                                <p:sldTgt/>
                                              </p:tgtEl>
                                            </p:cond>
                                          </p:endCondLst>
                                        </p:cTn>
                                        <p:tgtEl>
                                          <p:sndTgt r:embed="rId6" name="camera.wav"/>
                                        </p:tgtEl>
                                      </p:cMediaNode>
                                    </p:audio>
                                  </p:subTnLst>
                                </p:cTn>
                              </p:par>
                            </p:childTnLst>
                          </p:cTn>
                        </p:par>
                        <p:par>
                          <p:cTn id="157" fill="hold">
                            <p:stCondLst>
                              <p:cond delay="8500"/>
                            </p:stCondLst>
                            <p:childTnLst>
                              <p:par>
                                <p:cTn id="158" presetID="53" presetClass="exit" presetSubtype="0" fill="hold" grpId="1" nodeType="afterEffect">
                                  <p:stCondLst>
                                    <p:cond delay="0"/>
                                  </p:stCondLst>
                                  <p:childTnLst>
                                    <p:anim calcmode="lin" valueType="num">
                                      <p:cBhvr>
                                        <p:cTn id="159" dur="500"/>
                                        <p:tgtEl>
                                          <p:spTgt spid="150"/>
                                        </p:tgtEl>
                                        <p:attrNameLst>
                                          <p:attrName>ppt_w</p:attrName>
                                        </p:attrNameLst>
                                      </p:cBhvr>
                                      <p:tavLst>
                                        <p:tav tm="0">
                                          <p:val>
                                            <p:strVal val="ppt_w"/>
                                          </p:val>
                                        </p:tav>
                                        <p:tav tm="100000">
                                          <p:val>
                                            <p:fltVal val="0"/>
                                          </p:val>
                                        </p:tav>
                                      </p:tavLst>
                                    </p:anim>
                                    <p:anim calcmode="lin" valueType="num">
                                      <p:cBhvr>
                                        <p:cTn id="160" dur="500"/>
                                        <p:tgtEl>
                                          <p:spTgt spid="150"/>
                                        </p:tgtEl>
                                        <p:attrNameLst>
                                          <p:attrName>ppt_h</p:attrName>
                                        </p:attrNameLst>
                                      </p:cBhvr>
                                      <p:tavLst>
                                        <p:tav tm="0">
                                          <p:val>
                                            <p:strVal val="ppt_h"/>
                                          </p:val>
                                        </p:tav>
                                        <p:tav tm="100000">
                                          <p:val>
                                            <p:fltVal val="0"/>
                                          </p:val>
                                        </p:tav>
                                      </p:tavLst>
                                    </p:anim>
                                    <p:animEffect transition="out" filter="fade">
                                      <p:cBhvr>
                                        <p:cTn id="161" dur="500"/>
                                        <p:tgtEl>
                                          <p:spTgt spid="150"/>
                                        </p:tgtEl>
                                      </p:cBhvr>
                                    </p:animEffect>
                                    <p:set>
                                      <p:cBhvr>
                                        <p:cTn id="162" dur="1" fill="hold">
                                          <p:stCondLst>
                                            <p:cond delay="499"/>
                                          </p:stCondLst>
                                        </p:cTn>
                                        <p:tgtEl>
                                          <p:spTgt spid="150"/>
                                        </p:tgtEl>
                                        <p:attrNameLst>
                                          <p:attrName>style.visibility</p:attrName>
                                        </p:attrNameLst>
                                      </p:cBhvr>
                                      <p:to>
                                        <p:strVal val="hidden"/>
                                      </p:to>
                                    </p:set>
                                  </p:childTnLst>
                                </p:cTn>
                              </p:par>
                            </p:childTnLst>
                          </p:cTn>
                        </p:par>
                        <p:par>
                          <p:cTn id="163" fill="hold">
                            <p:stCondLst>
                              <p:cond delay="9000"/>
                            </p:stCondLst>
                            <p:childTnLst>
                              <p:par>
                                <p:cTn id="164" presetID="9" presetClass="entr" presetSubtype="0" fill="hold" grpId="0" nodeType="afterEffect">
                                  <p:stCondLst>
                                    <p:cond delay="0"/>
                                  </p:stCondLst>
                                  <p:childTnLst>
                                    <p:set>
                                      <p:cBhvr>
                                        <p:cTn id="165" dur="1" fill="hold">
                                          <p:stCondLst>
                                            <p:cond delay="0"/>
                                          </p:stCondLst>
                                        </p:cTn>
                                        <p:tgtEl>
                                          <p:spTgt spid="149"/>
                                        </p:tgtEl>
                                        <p:attrNameLst>
                                          <p:attrName>style.visibility</p:attrName>
                                        </p:attrNameLst>
                                      </p:cBhvr>
                                      <p:to>
                                        <p:strVal val="visible"/>
                                      </p:to>
                                    </p:set>
                                    <p:animEffect transition="in" filter="dissolve">
                                      <p:cBhvr>
                                        <p:cTn id="166" dur="500"/>
                                        <p:tgtEl>
                                          <p:spTgt spid="149"/>
                                        </p:tgtEl>
                                      </p:cBhvr>
                                    </p:animEffect>
                                  </p:childTnLst>
                                  <p:subTnLst>
                                    <p:audio>
                                      <p:cMediaNode>
                                        <p:cTn display="0" masterRel="sameClick">
                                          <p:stCondLst>
                                            <p:cond evt="begin" delay="0">
                                              <p:tn val="164"/>
                                            </p:cond>
                                          </p:stCondLst>
                                          <p:endCondLst>
                                            <p:cond evt="onStopAudio" delay="0">
                                              <p:tgtEl>
                                                <p:sldTgt/>
                                              </p:tgtEl>
                                            </p:cond>
                                          </p:endCondLst>
                                        </p:cTn>
                                        <p:tgtEl>
                                          <p:sndTgt r:embed="rId6" name="camera.wav"/>
                                        </p:tgtEl>
                                      </p:cMediaNode>
                                    </p:audio>
                                  </p:subTnLst>
                                </p:cTn>
                              </p:par>
                            </p:childTnLst>
                          </p:cTn>
                        </p:par>
                        <p:par>
                          <p:cTn id="167" fill="hold">
                            <p:stCondLst>
                              <p:cond delay="9500"/>
                            </p:stCondLst>
                            <p:childTnLst>
                              <p:par>
                                <p:cTn id="168" presetID="53" presetClass="exit" presetSubtype="0" fill="hold" grpId="1" nodeType="afterEffect">
                                  <p:stCondLst>
                                    <p:cond delay="0"/>
                                  </p:stCondLst>
                                  <p:childTnLst>
                                    <p:anim calcmode="lin" valueType="num">
                                      <p:cBhvr>
                                        <p:cTn id="169" dur="500"/>
                                        <p:tgtEl>
                                          <p:spTgt spid="149"/>
                                        </p:tgtEl>
                                        <p:attrNameLst>
                                          <p:attrName>ppt_w</p:attrName>
                                        </p:attrNameLst>
                                      </p:cBhvr>
                                      <p:tavLst>
                                        <p:tav tm="0">
                                          <p:val>
                                            <p:strVal val="ppt_w"/>
                                          </p:val>
                                        </p:tav>
                                        <p:tav tm="100000">
                                          <p:val>
                                            <p:fltVal val="0"/>
                                          </p:val>
                                        </p:tav>
                                      </p:tavLst>
                                    </p:anim>
                                    <p:anim calcmode="lin" valueType="num">
                                      <p:cBhvr>
                                        <p:cTn id="170" dur="500"/>
                                        <p:tgtEl>
                                          <p:spTgt spid="149"/>
                                        </p:tgtEl>
                                        <p:attrNameLst>
                                          <p:attrName>ppt_h</p:attrName>
                                        </p:attrNameLst>
                                      </p:cBhvr>
                                      <p:tavLst>
                                        <p:tav tm="0">
                                          <p:val>
                                            <p:strVal val="ppt_h"/>
                                          </p:val>
                                        </p:tav>
                                        <p:tav tm="100000">
                                          <p:val>
                                            <p:fltVal val="0"/>
                                          </p:val>
                                        </p:tav>
                                      </p:tavLst>
                                    </p:anim>
                                    <p:animEffect transition="out" filter="fade">
                                      <p:cBhvr>
                                        <p:cTn id="171" dur="500"/>
                                        <p:tgtEl>
                                          <p:spTgt spid="149"/>
                                        </p:tgtEl>
                                      </p:cBhvr>
                                    </p:animEffect>
                                    <p:set>
                                      <p:cBhvr>
                                        <p:cTn id="172" dur="1" fill="hold">
                                          <p:stCondLst>
                                            <p:cond delay="499"/>
                                          </p:stCondLst>
                                        </p:cTn>
                                        <p:tgtEl>
                                          <p:spTgt spid="149"/>
                                        </p:tgtEl>
                                        <p:attrNameLst>
                                          <p:attrName>style.visibility</p:attrName>
                                        </p:attrNameLst>
                                      </p:cBhvr>
                                      <p:to>
                                        <p:strVal val="hidden"/>
                                      </p:to>
                                    </p:set>
                                  </p:childTnLst>
                                </p:cTn>
                              </p:par>
                            </p:childTnLst>
                          </p:cTn>
                        </p:par>
                        <p:par>
                          <p:cTn id="173" fill="hold">
                            <p:stCondLst>
                              <p:cond delay="10000"/>
                            </p:stCondLst>
                            <p:childTnLst>
                              <p:par>
                                <p:cTn id="174" presetID="9" presetClass="entr" presetSubtype="0" fill="hold" grpId="0" nodeType="afterEffect">
                                  <p:stCondLst>
                                    <p:cond delay="0"/>
                                  </p:stCondLst>
                                  <p:childTnLst>
                                    <p:set>
                                      <p:cBhvr>
                                        <p:cTn id="175" dur="1" fill="hold">
                                          <p:stCondLst>
                                            <p:cond delay="0"/>
                                          </p:stCondLst>
                                        </p:cTn>
                                        <p:tgtEl>
                                          <p:spTgt spid="148"/>
                                        </p:tgtEl>
                                        <p:attrNameLst>
                                          <p:attrName>style.visibility</p:attrName>
                                        </p:attrNameLst>
                                      </p:cBhvr>
                                      <p:to>
                                        <p:strVal val="visible"/>
                                      </p:to>
                                    </p:set>
                                    <p:animEffect transition="in" filter="dissolve">
                                      <p:cBhvr>
                                        <p:cTn id="176" dur="500"/>
                                        <p:tgtEl>
                                          <p:spTgt spid="148"/>
                                        </p:tgtEl>
                                      </p:cBhvr>
                                    </p:animEffect>
                                  </p:childTnLst>
                                  <p:subTnLst>
                                    <p:audio>
                                      <p:cMediaNode>
                                        <p:cTn display="0" masterRel="sameClick">
                                          <p:stCondLst>
                                            <p:cond evt="begin" delay="0">
                                              <p:tn val="174"/>
                                            </p:cond>
                                          </p:stCondLst>
                                          <p:endCondLst>
                                            <p:cond evt="onStopAudio" delay="0">
                                              <p:tgtEl>
                                                <p:sldTgt/>
                                              </p:tgtEl>
                                            </p:cond>
                                          </p:endCondLst>
                                        </p:cTn>
                                        <p:tgtEl>
                                          <p:sndTgt r:embed="rId6" name="camera.wav"/>
                                        </p:tgtEl>
                                      </p:cMediaNode>
                                    </p:audio>
                                  </p:subTnLst>
                                </p:cTn>
                              </p:par>
                            </p:childTnLst>
                          </p:cTn>
                        </p:par>
                        <p:par>
                          <p:cTn id="177" fill="hold">
                            <p:stCondLst>
                              <p:cond delay="10500"/>
                            </p:stCondLst>
                            <p:childTnLst>
                              <p:par>
                                <p:cTn id="178" presetID="53" presetClass="exit" presetSubtype="0" fill="hold" grpId="1" nodeType="afterEffect">
                                  <p:stCondLst>
                                    <p:cond delay="0"/>
                                  </p:stCondLst>
                                  <p:childTnLst>
                                    <p:anim calcmode="lin" valueType="num">
                                      <p:cBhvr>
                                        <p:cTn id="179" dur="500"/>
                                        <p:tgtEl>
                                          <p:spTgt spid="148"/>
                                        </p:tgtEl>
                                        <p:attrNameLst>
                                          <p:attrName>ppt_w</p:attrName>
                                        </p:attrNameLst>
                                      </p:cBhvr>
                                      <p:tavLst>
                                        <p:tav tm="0">
                                          <p:val>
                                            <p:strVal val="ppt_w"/>
                                          </p:val>
                                        </p:tav>
                                        <p:tav tm="100000">
                                          <p:val>
                                            <p:fltVal val="0"/>
                                          </p:val>
                                        </p:tav>
                                      </p:tavLst>
                                    </p:anim>
                                    <p:anim calcmode="lin" valueType="num">
                                      <p:cBhvr>
                                        <p:cTn id="180" dur="500"/>
                                        <p:tgtEl>
                                          <p:spTgt spid="148"/>
                                        </p:tgtEl>
                                        <p:attrNameLst>
                                          <p:attrName>ppt_h</p:attrName>
                                        </p:attrNameLst>
                                      </p:cBhvr>
                                      <p:tavLst>
                                        <p:tav tm="0">
                                          <p:val>
                                            <p:strVal val="ppt_h"/>
                                          </p:val>
                                        </p:tav>
                                        <p:tav tm="100000">
                                          <p:val>
                                            <p:fltVal val="0"/>
                                          </p:val>
                                        </p:tav>
                                      </p:tavLst>
                                    </p:anim>
                                    <p:animEffect transition="out" filter="fade">
                                      <p:cBhvr>
                                        <p:cTn id="181" dur="500"/>
                                        <p:tgtEl>
                                          <p:spTgt spid="148"/>
                                        </p:tgtEl>
                                      </p:cBhvr>
                                    </p:animEffect>
                                    <p:set>
                                      <p:cBhvr>
                                        <p:cTn id="182" dur="1" fill="hold">
                                          <p:stCondLst>
                                            <p:cond delay="499"/>
                                          </p:stCondLst>
                                        </p:cTn>
                                        <p:tgtEl>
                                          <p:spTgt spid="148"/>
                                        </p:tgtEl>
                                        <p:attrNameLst>
                                          <p:attrName>style.visibility</p:attrName>
                                        </p:attrNameLst>
                                      </p:cBhvr>
                                      <p:to>
                                        <p:strVal val="hidden"/>
                                      </p:to>
                                    </p:set>
                                  </p:childTnLst>
                                </p:cTn>
                              </p:par>
                              <p:par>
                                <p:cTn id="183" presetID="53" presetClass="entr" presetSubtype="0" fill="hold" nodeType="withEffect">
                                  <p:stCondLst>
                                    <p:cond delay="0"/>
                                  </p:stCondLst>
                                  <p:childTnLst>
                                    <p:set>
                                      <p:cBhvr>
                                        <p:cTn id="184" dur="1" fill="hold">
                                          <p:stCondLst>
                                            <p:cond delay="0"/>
                                          </p:stCondLst>
                                        </p:cTn>
                                        <p:tgtEl>
                                          <p:spTgt spid="159"/>
                                        </p:tgtEl>
                                        <p:attrNameLst>
                                          <p:attrName>style.visibility</p:attrName>
                                        </p:attrNameLst>
                                      </p:cBhvr>
                                      <p:to>
                                        <p:strVal val="visible"/>
                                      </p:to>
                                    </p:set>
                                    <p:anim calcmode="lin" valueType="num">
                                      <p:cBhvr>
                                        <p:cTn id="185" dur="500" fill="hold"/>
                                        <p:tgtEl>
                                          <p:spTgt spid="159"/>
                                        </p:tgtEl>
                                        <p:attrNameLst>
                                          <p:attrName>ppt_w</p:attrName>
                                        </p:attrNameLst>
                                      </p:cBhvr>
                                      <p:tavLst>
                                        <p:tav tm="0">
                                          <p:val>
                                            <p:fltVal val="0"/>
                                          </p:val>
                                        </p:tav>
                                        <p:tav tm="100000">
                                          <p:val>
                                            <p:strVal val="#ppt_w"/>
                                          </p:val>
                                        </p:tav>
                                      </p:tavLst>
                                    </p:anim>
                                    <p:anim calcmode="lin" valueType="num">
                                      <p:cBhvr>
                                        <p:cTn id="186" dur="500" fill="hold"/>
                                        <p:tgtEl>
                                          <p:spTgt spid="159"/>
                                        </p:tgtEl>
                                        <p:attrNameLst>
                                          <p:attrName>ppt_h</p:attrName>
                                        </p:attrNameLst>
                                      </p:cBhvr>
                                      <p:tavLst>
                                        <p:tav tm="0">
                                          <p:val>
                                            <p:fltVal val="0"/>
                                          </p:val>
                                        </p:tav>
                                        <p:tav tm="100000">
                                          <p:val>
                                            <p:strVal val="#ppt_h"/>
                                          </p:val>
                                        </p:tav>
                                      </p:tavLst>
                                    </p:anim>
                                    <p:animEffect transition="in" filter="fade">
                                      <p:cBhvr>
                                        <p:cTn id="187" dur="500"/>
                                        <p:tgtEl>
                                          <p:spTgt spid="159"/>
                                        </p:tgtEl>
                                      </p:cBhvr>
                                    </p:animEffect>
                                  </p:childTnLst>
                                  <p:subTnLst>
                                    <p:audio>
                                      <p:cMediaNode>
                                        <p:cTn display="0" masterRel="sameClick">
                                          <p:stCondLst>
                                            <p:cond evt="begin" delay="0">
                                              <p:tn val="183"/>
                                            </p:cond>
                                          </p:stCondLst>
                                          <p:endCondLst>
                                            <p:cond evt="onStopAudio" delay="0">
                                              <p:tgtEl>
                                                <p:sldTgt/>
                                              </p:tgtEl>
                                            </p:cond>
                                          </p:endCondLst>
                                        </p:cTn>
                                        <p:tgtEl>
                                          <p:sndTgt r:embed="rId7" name="chimes.wav"/>
                                        </p:tgtEl>
                                      </p:cMediaNode>
                                    </p:audio>
                                  </p:subTnLst>
                                </p:cTn>
                              </p:par>
                            </p:childTnLst>
                          </p:cTn>
                        </p:par>
                      </p:childTnLst>
                    </p:cTn>
                  </p:par>
                  <p:par>
                    <p:cTn id="188" fill="hold">
                      <p:stCondLst>
                        <p:cond delay="indefinite"/>
                      </p:stCondLst>
                      <p:childTnLst>
                        <p:par>
                          <p:cTn id="189" fill="hold">
                            <p:stCondLst>
                              <p:cond delay="0"/>
                            </p:stCondLst>
                            <p:childTnLst>
                              <p:par>
                                <p:cTn id="190" presetID="2" presetClass="exit" presetSubtype="2" fill="hold" nodeType="clickEffect">
                                  <p:stCondLst>
                                    <p:cond delay="0"/>
                                  </p:stCondLst>
                                  <p:childTnLst>
                                    <p:anim calcmode="lin" valueType="num">
                                      <p:cBhvr additive="base">
                                        <p:cTn id="191" dur="500"/>
                                        <p:tgtEl>
                                          <p:spTgt spid="159"/>
                                        </p:tgtEl>
                                        <p:attrNameLst>
                                          <p:attrName>ppt_x</p:attrName>
                                        </p:attrNameLst>
                                      </p:cBhvr>
                                      <p:tavLst>
                                        <p:tav tm="0">
                                          <p:val>
                                            <p:strVal val="ppt_x"/>
                                          </p:val>
                                        </p:tav>
                                        <p:tav tm="100000">
                                          <p:val>
                                            <p:strVal val="1+ppt_w/2"/>
                                          </p:val>
                                        </p:tav>
                                      </p:tavLst>
                                    </p:anim>
                                    <p:anim calcmode="lin" valueType="num">
                                      <p:cBhvr additive="base">
                                        <p:cTn id="192" dur="500"/>
                                        <p:tgtEl>
                                          <p:spTgt spid="159"/>
                                        </p:tgtEl>
                                        <p:attrNameLst>
                                          <p:attrName>ppt_y</p:attrName>
                                        </p:attrNameLst>
                                      </p:cBhvr>
                                      <p:tavLst>
                                        <p:tav tm="0">
                                          <p:val>
                                            <p:strVal val="ppt_y"/>
                                          </p:val>
                                        </p:tav>
                                        <p:tav tm="100000">
                                          <p:val>
                                            <p:strVal val="ppt_y"/>
                                          </p:val>
                                        </p:tav>
                                      </p:tavLst>
                                    </p:anim>
                                    <p:set>
                                      <p:cBhvr>
                                        <p:cTn id="193" dur="1" fill="hold">
                                          <p:stCondLst>
                                            <p:cond delay="499"/>
                                          </p:stCondLst>
                                        </p:cTn>
                                        <p:tgtEl>
                                          <p:spTgt spid="159"/>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23" presetClass="emph" presetSubtype="0" fill="hold" grpId="0" nodeType="clickEffect">
                                  <p:stCondLst>
                                    <p:cond delay="0"/>
                                  </p:stCondLst>
                                  <p:iterate type="lt">
                                    <p:tmPct val="0"/>
                                  </p:iterate>
                                  <p:childTnLst>
                                    <p:animClr clrSpc="hsl" dir="cw">
                                      <p:cBhvr override="childStyle">
                                        <p:cTn id="197" dur="500" fill="hold"/>
                                        <p:tgtEl>
                                          <p:spTgt spid="140"/>
                                        </p:tgtEl>
                                        <p:attrNameLst>
                                          <p:attrName>style.color</p:attrName>
                                        </p:attrNameLst>
                                      </p:cBhvr>
                                      <p:by>
                                        <p:hsl h="10842353" s="0" l="0"/>
                                      </p:by>
                                    </p:animClr>
                                    <p:animClr clrSpc="hsl" dir="cw">
                                      <p:cBhvr>
                                        <p:cTn id="198" dur="500" fill="hold"/>
                                        <p:tgtEl>
                                          <p:spTgt spid="140"/>
                                        </p:tgtEl>
                                        <p:attrNameLst>
                                          <p:attrName>fillcolor</p:attrName>
                                        </p:attrNameLst>
                                      </p:cBhvr>
                                      <p:by>
                                        <p:hsl h="10842353" s="0" l="0"/>
                                      </p:by>
                                    </p:animClr>
                                    <p:animClr clrSpc="hsl" dir="cw">
                                      <p:cBhvr>
                                        <p:cTn id="199" dur="500" fill="hold"/>
                                        <p:tgtEl>
                                          <p:spTgt spid="140"/>
                                        </p:tgtEl>
                                        <p:attrNameLst>
                                          <p:attrName>stroke.color</p:attrName>
                                        </p:attrNameLst>
                                      </p:cBhvr>
                                      <p:by>
                                        <p:hsl h="10842353" s="0" l="0"/>
                                      </p:by>
                                    </p:animClr>
                                    <p:set>
                                      <p:cBhvr>
                                        <p:cTn id="200" dur="500" fill="hold"/>
                                        <p:tgtEl>
                                          <p:spTgt spid="140"/>
                                        </p:tgtEl>
                                        <p:attrNameLst>
                                          <p:attrName>fill.type</p:attrName>
                                        </p:attrNameLst>
                                      </p:cBhvr>
                                      <p:to>
                                        <p:strVal val="solid"/>
                                      </p:to>
                                    </p:set>
                                  </p:childTnLst>
                                  <p:subTnLst>
                                    <p:audio>
                                      <p:cMediaNode>
                                        <p:cTn display="0" masterRel="sameClick">
                                          <p:stCondLst>
                                            <p:cond evt="begin" delay="0">
                                              <p:tn val="196"/>
                                            </p:cond>
                                          </p:stCondLst>
                                          <p:endCondLst>
                                            <p:cond evt="onStopAudio" delay="0">
                                              <p:tgtEl>
                                                <p:sldTgt/>
                                              </p:tgtEl>
                                            </p:cond>
                                          </p:endCondLst>
                                        </p:cTn>
                                        <p:tgtEl>
                                          <p:sndTgt r:embed="rId8" name="FELIZ2.WAV"/>
                                        </p:tgtEl>
                                      </p:cMediaNode>
                                    </p:audio>
                                  </p:subTnLst>
                                </p:cTn>
                              </p:par>
                              <p:par>
                                <p:cTn id="201" presetID="34" presetClass="emph" presetSubtype="0" fill="hold" grpId="1" nodeType="withEffect">
                                  <p:stCondLst>
                                    <p:cond delay="0"/>
                                  </p:stCondLst>
                                  <p:iterate type="lt">
                                    <p:tmPct val="10000"/>
                                  </p:iterate>
                                  <p:childTnLst>
                                    <p:animMotion origin="layout" path="M -2.77778E-6 2.71605E-6 L -2.77778E-6 -0.07222 " pathEditMode="relative" rAng="0" ptsTypes="AA">
                                      <p:cBhvr>
                                        <p:cTn id="202" dur="250" accel="50000" decel="50000" autoRev="1" fill="hold">
                                          <p:stCondLst>
                                            <p:cond delay="0"/>
                                          </p:stCondLst>
                                        </p:cTn>
                                        <p:tgtEl>
                                          <p:spTgt spid="140"/>
                                        </p:tgtEl>
                                        <p:attrNameLst>
                                          <p:attrName>ppt_x</p:attrName>
                                          <p:attrName>ppt_y</p:attrName>
                                        </p:attrNameLst>
                                      </p:cBhvr>
                                      <p:rCtr x="0" y="-3611"/>
                                    </p:animMotion>
                                    <p:animRot by="1500000">
                                      <p:cBhvr>
                                        <p:cTn id="203" dur="125" fill="hold">
                                          <p:stCondLst>
                                            <p:cond delay="0"/>
                                          </p:stCondLst>
                                        </p:cTn>
                                        <p:tgtEl>
                                          <p:spTgt spid="140"/>
                                        </p:tgtEl>
                                        <p:attrNameLst>
                                          <p:attrName>r</p:attrName>
                                        </p:attrNameLst>
                                      </p:cBhvr>
                                    </p:animRot>
                                    <p:animRot by="-1500000">
                                      <p:cBhvr>
                                        <p:cTn id="204" dur="125" fill="hold">
                                          <p:stCondLst>
                                            <p:cond delay="125"/>
                                          </p:stCondLst>
                                        </p:cTn>
                                        <p:tgtEl>
                                          <p:spTgt spid="140"/>
                                        </p:tgtEl>
                                        <p:attrNameLst>
                                          <p:attrName>r</p:attrName>
                                        </p:attrNameLst>
                                      </p:cBhvr>
                                    </p:animRot>
                                    <p:animRot by="-1500000">
                                      <p:cBhvr>
                                        <p:cTn id="205" dur="125" fill="hold">
                                          <p:stCondLst>
                                            <p:cond delay="250"/>
                                          </p:stCondLst>
                                        </p:cTn>
                                        <p:tgtEl>
                                          <p:spTgt spid="140"/>
                                        </p:tgtEl>
                                        <p:attrNameLst>
                                          <p:attrName>r</p:attrName>
                                        </p:attrNameLst>
                                      </p:cBhvr>
                                    </p:animRot>
                                    <p:animRot by="1500000">
                                      <p:cBhvr>
                                        <p:cTn id="206" dur="125" fill="hold">
                                          <p:stCondLst>
                                            <p:cond delay="375"/>
                                          </p:stCondLst>
                                        </p:cTn>
                                        <p:tgtEl>
                                          <p:spTgt spid="140"/>
                                        </p:tgtEl>
                                        <p:attrNameLst>
                                          <p:attrName>r</p:attrName>
                                        </p:attrNameLst>
                                      </p:cBhvr>
                                    </p:animRot>
                                  </p:childTnLst>
                                </p:cTn>
                              </p:par>
                              <p:par>
                                <p:cTn id="207" presetID="21" presetClass="emph" presetSubtype="0" repeatCount="indefinite" fill="hold" grpId="0" nodeType="withEffect">
                                  <p:stCondLst>
                                    <p:cond delay="0"/>
                                  </p:stCondLst>
                                  <p:iterate type="lt">
                                    <p:tmPct val="0"/>
                                  </p:iterate>
                                  <p:childTnLst>
                                    <p:animClr clrSpc="hsl" dir="cw">
                                      <p:cBhvr override="childStyle">
                                        <p:cTn id="208" dur="500" fill="hold"/>
                                        <p:tgtEl>
                                          <p:spTgt spid="162"/>
                                        </p:tgtEl>
                                        <p:attrNameLst>
                                          <p:attrName>style.color</p:attrName>
                                        </p:attrNameLst>
                                      </p:cBhvr>
                                      <p:by>
                                        <p:hsl h="7200000" s="0" l="0"/>
                                      </p:by>
                                    </p:animClr>
                                    <p:animClr clrSpc="hsl" dir="cw">
                                      <p:cBhvr>
                                        <p:cTn id="209" dur="500" fill="hold"/>
                                        <p:tgtEl>
                                          <p:spTgt spid="162"/>
                                        </p:tgtEl>
                                        <p:attrNameLst>
                                          <p:attrName>fillcolor</p:attrName>
                                        </p:attrNameLst>
                                      </p:cBhvr>
                                      <p:by>
                                        <p:hsl h="7200000" s="0" l="0"/>
                                      </p:by>
                                    </p:animClr>
                                    <p:animClr clrSpc="hsl" dir="cw">
                                      <p:cBhvr>
                                        <p:cTn id="210" dur="500" fill="hold"/>
                                        <p:tgtEl>
                                          <p:spTgt spid="162"/>
                                        </p:tgtEl>
                                        <p:attrNameLst>
                                          <p:attrName>stroke.color</p:attrName>
                                        </p:attrNameLst>
                                      </p:cBhvr>
                                      <p:by>
                                        <p:hsl h="7200000" s="0" l="0"/>
                                      </p:by>
                                    </p:animClr>
                                    <p:set>
                                      <p:cBhvr>
                                        <p:cTn id="211" dur="500" fill="hold"/>
                                        <p:tgtEl>
                                          <p:spTgt spid="1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2" fill="hold" display="0">
                  <p:stCondLst>
                    <p:cond delay="indefinite"/>
                  </p:stCondLst>
                  <p:endCondLst>
                    <p:cond evt="onStopAudio" delay="0">
                      <p:tgtEl>
                        <p:sldTgt/>
                      </p:tgtEl>
                    </p:cond>
                  </p:endCondLst>
                </p:cTn>
                <p:tgtEl>
                  <p:spTgt spid="9"/>
                </p:tgtEl>
              </p:cMediaNode>
            </p:audio>
          </p:childTnLst>
        </p:cTn>
      </p:par>
    </p:tnLst>
    <p:bldLst>
      <p:bldP spid="6" grpId="0" animBg="1"/>
      <p:bldP spid="129" grpId="0" animBg="1"/>
      <p:bldP spid="133" grpId="0" animBg="1"/>
      <p:bldP spid="134" grpId="0" animBg="1"/>
      <p:bldP spid="138" grpId="0" animBg="1"/>
      <p:bldP spid="139" grpId="0" animBg="1"/>
      <p:bldP spid="140" grpId="0" animBg="1"/>
      <p:bldP spid="140" grpId="1" animBg="1"/>
      <p:bldP spid="143" grpId="0" animBg="1"/>
      <p:bldP spid="144" grpId="0" animBg="1"/>
      <p:bldP spid="145" grpId="0" animBg="1"/>
      <p:bldP spid="145" grpId="1" animBg="1"/>
      <p:bldP spid="146" grpId="0"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158" grpId="0" animBg="1"/>
      <p:bldP spid="158" grpId="1" animBg="1"/>
      <p:bldP spid="1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hlinkClick r:id="rId9" action="ppaction://hlinksldjump"/>
          </p:cNvPr>
          <p:cNvSpPr/>
          <p:nvPr/>
        </p:nvSpPr>
        <p:spPr>
          <a:xfrm flipH="1">
            <a:off x="9696448" y="5664202"/>
            <a:ext cx="2216152" cy="10160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08" tIns="60806" rIns="121608" bIns="60806" rtlCol="0" anchor="ctr"/>
          <a:lstStyle/>
          <a:p>
            <a:pPr algn="ctr" defTabSz="1215987"/>
            <a:r>
              <a:rPr lang="en-US" sz="3700">
                <a:solidFill>
                  <a:srgbClr val="FFFF00"/>
                </a:solidFill>
              </a:rPr>
              <a:t>Quay về</a:t>
            </a: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80458" y="6985002"/>
            <a:ext cx="812800" cy="812800"/>
          </a:xfrm>
          <a:prstGeom prst="rect">
            <a:avLst/>
          </a:prstGeom>
        </p:spPr>
      </p:pic>
      <p:sp>
        <p:nvSpPr>
          <p:cNvPr id="9" name="AutoShape 51"/>
          <p:cNvSpPr>
            <a:spLocks noChangeArrowheads="1"/>
          </p:cNvSpPr>
          <p:nvPr/>
        </p:nvSpPr>
        <p:spPr bwMode="auto">
          <a:xfrm>
            <a:off x="2377082" y="1218981"/>
            <a:ext cx="8696325" cy="1296863"/>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lIns="68412" tIns="34227" rIns="68412" bIns="34227" anchor="ctr"/>
          <a:lstStyle/>
          <a:p>
            <a:pPr algn="just" defTabSz="1215987"/>
            <a:r>
              <a:rPr lang="en-US" altLang="en-US" sz="1900" b="1" dirty="0">
                <a:solidFill>
                  <a:prstClr val="white"/>
                </a:solidFill>
                <a:latin typeface="Times New Roman" pitchFamily="18" charset="0"/>
              </a:rPr>
              <a:t>  </a:t>
            </a:r>
          </a:p>
          <a:p>
            <a:pPr algn="just" defTabSz="1215987"/>
            <a:r>
              <a:rPr lang="nl-NL" altLang="en-US" sz="4000" b="1" dirty="0">
                <a:solidFill>
                  <a:prstClr val="black"/>
                </a:solidFill>
                <a:latin typeface="Times New Roman" pitchFamily="18" charset="0"/>
                <a:cs typeface="Times New Roman" pitchFamily="18" charset="0"/>
              </a:rPr>
              <a:t>               400 x 2 =?</a:t>
            </a:r>
            <a:endParaRPr lang="en-US" altLang="en-US" sz="4000" b="1" i="1" dirty="0">
              <a:solidFill>
                <a:srgbClr val="FF0000"/>
              </a:solidFill>
              <a:latin typeface="Times New Roman" pitchFamily="18" charset="0"/>
              <a:cs typeface="Times New Roman" pitchFamily="18" charset="0"/>
            </a:endParaRPr>
          </a:p>
          <a:p>
            <a:pPr algn="just" defTabSz="1215987"/>
            <a:endParaRPr lang="en-US" altLang="en-US" sz="3100" b="1" i="1" dirty="0">
              <a:solidFill>
                <a:srgbClr val="FF0000"/>
              </a:solidFill>
              <a:latin typeface="Times New Roman" pitchFamily="18" charset="0"/>
            </a:endParaRPr>
          </a:p>
        </p:txBody>
      </p:sp>
      <p:sp>
        <p:nvSpPr>
          <p:cNvPr id="17" name="AutoShape 51"/>
          <p:cNvSpPr>
            <a:spLocks noChangeArrowheads="1"/>
          </p:cNvSpPr>
          <p:nvPr/>
        </p:nvSpPr>
        <p:spPr bwMode="auto">
          <a:xfrm>
            <a:off x="2417009" y="2846102"/>
            <a:ext cx="6893423"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defTabSz="1215987"/>
            <a:r>
              <a:rPr lang="en-US" sz="3300" dirty="0">
                <a:solidFill>
                  <a:prstClr val="black"/>
                </a:solidFill>
                <a:latin typeface="Times New Roman"/>
                <a:ea typeface="Calibri"/>
              </a:rPr>
              <a:t>                         </a:t>
            </a:r>
            <a:r>
              <a:rPr lang="en-US" sz="3300" b="1" dirty="0">
                <a:solidFill>
                  <a:prstClr val="black"/>
                </a:solidFill>
                <a:latin typeface="Arial" panose="020B0604020202020204" pitchFamily="34" charset="0"/>
                <a:ea typeface="Calibri"/>
                <a:cs typeface="Arial" panose="020B0604020202020204" pitchFamily="34" charset="0"/>
              </a:rPr>
              <a:t>820</a:t>
            </a:r>
            <a:endParaRPr lang="en-US" altLang="en-US" sz="3300" b="1" dirty="0">
              <a:solidFill>
                <a:prstClr val="black"/>
              </a:solidFill>
              <a:latin typeface="Arial" panose="020B0604020202020204" pitchFamily="34" charset="0"/>
              <a:cs typeface="Arial" panose="020B0604020202020204" pitchFamily="34" charset="0"/>
            </a:endParaRPr>
          </a:p>
        </p:txBody>
      </p:sp>
      <p:pic>
        <p:nvPicPr>
          <p:cNvPr id="18"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352" y="2984557"/>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76351" y="2762253"/>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3" name="cached_combo42.wav"/>
            </a:hlinkHover>
          </p:cNvPr>
          <p:cNvSpPr>
            <a:spLocks noChangeArrowheads="1"/>
          </p:cNvSpPr>
          <p:nvPr/>
        </p:nvSpPr>
        <p:spPr bwMode="auto">
          <a:xfrm>
            <a:off x="1352553" y="2835335"/>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defTabSz="1215987"/>
            <a:endParaRPr lang="en-US" altLang="en-US" sz="1500">
              <a:solidFill>
                <a:prstClr val="black"/>
              </a:solidFill>
              <a:latin typeface=".VnTime" pitchFamily="34" charset="0"/>
            </a:endParaRPr>
          </a:p>
        </p:txBody>
      </p:sp>
      <p:sp>
        <p:nvSpPr>
          <p:cNvPr id="21" name="WordArt 226"/>
          <p:cNvSpPr>
            <a:spLocks noChangeArrowheads="1" noChangeShapeType="1" noTextEdit="1"/>
          </p:cNvSpPr>
          <p:nvPr/>
        </p:nvSpPr>
        <p:spPr bwMode="auto">
          <a:xfrm>
            <a:off x="1558946" y="2948033"/>
            <a:ext cx="460375" cy="387351"/>
          </a:xfrm>
          <a:prstGeom prst="rect">
            <a:avLst/>
          </a:prstGeom>
        </p:spPr>
        <p:txBody>
          <a:bodyPr wrap="none" lIns="68412" tIns="34227" rIns="68412" bIns="34227" numCol="1" fromWordArt="1">
            <a:prstTxWarp prst="textInflate">
              <a:avLst>
                <a:gd name="adj" fmla="val 13634"/>
              </a:avLst>
            </a:prstTxWarp>
          </a:bodyPr>
          <a:lstStyle/>
          <a:p>
            <a:pPr algn="ctr" defTabSz="1215987"/>
            <a:r>
              <a:rPr lang="en-US" sz="2700" kern="10" dirty="0">
                <a:ln w="9525">
                  <a:solidFill>
                    <a:srgbClr val="FFFF00"/>
                  </a:solidFill>
                  <a:round/>
                  <a:headEnd/>
                  <a:tailEnd/>
                </a:ln>
                <a:solidFill>
                  <a:srgbClr val="FFFF00"/>
                </a:solidFill>
                <a:latin typeface=".VnAvant" panose="020B7200000000000000" pitchFamily="34" charset="0"/>
                <a:cs typeface="Times New Roman" panose="02020603050405020304" pitchFamily="18" charset="0"/>
              </a:rPr>
              <a:t>A</a:t>
            </a:r>
          </a:p>
        </p:txBody>
      </p:sp>
      <p:sp>
        <p:nvSpPr>
          <p:cNvPr id="22" name="AutoShape 51"/>
          <p:cNvSpPr>
            <a:spLocks noChangeArrowheads="1"/>
          </p:cNvSpPr>
          <p:nvPr/>
        </p:nvSpPr>
        <p:spPr bwMode="auto">
          <a:xfrm>
            <a:off x="2378075" y="4160839"/>
            <a:ext cx="7008812" cy="760412"/>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defTabSz="1215987"/>
            <a:r>
              <a:rPr lang="en-US" altLang="en-US" sz="3300" b="1" dirty="0">
                <a:solidFill>
                  <a:prstClr val="black"/>
                </a:solidFill>
                <a:latin typeface="Times New Roman" pitchFamily="18" charset="0"/>
              </a:rPr>
              <a:t>                          802</a:t>
            </a:r>
            <a:endParaRPr lang="en-US" altLang="en-US" sz="3300" b="1" dirty="0">
              <a:solidFill>
                <a:prstClr val="black"/>
              </a:solidFill>
              <a:latin typeface="Arial" panose="020B0604020202020204" pitchFamily="34" charset="0"/>
              <a:cs typeface="Arial" panose="020B0604020202020204" pitchFamily="34" charset="0"/>
            </a:endParaRPr>
          </a:p>
        </p:txBody>
      </p:sp>
      <p:pic>
        <p:nvPicPr>
          <p:cNvPr id="23"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300" y="4462481"/>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68469" y="4140201"/>
            <a:ext cx="150177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59">
            <a:hlinkHover r:id="" action="ppaction://noaction" highlightClick="1">
              <a:snd r:embed="rId13" name="cached_combo42.wav"/>
            </a:hlinkHover>
          </p:cNvPr>
          <p:cNvSpPr>
            <a:spLocks noChangeArrowheads="1"/>
          </p:cNvSpPr>
          <p:nvPr/>
        </p:nvSpPr>
        <p:spPr bwMode="auto">
          <a:xfrm>
            <a:off x="1306515" y="4308533"/>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defTabSz="1215987"/>
            <a:endParaRPr lang="en-US" altLang="en-US" sz="1500">
              <a:solidFill>
                <a:prstClr val="black"/>
              </a:solidFill>
              <a:latin typeface=".VnTime" pitchFamily="34" charset="0"/>
            </a:endParaRPr>
          </a:p>
        </p:txBody>
      </p:sp>
      <p:sp>
        <p:nvSpPr>
          <p:cNvPr id="26" name="WordArt 226"/>
          <p:cNvSpPr>
            <a:spLocks noChangeArrowheads="1" noChangeShapeType="1" noTextEdit="1"/>
          </p:cNvSpPr>
          <p:nvPr/>
        </p:nvSpPr>
        <p:spPr bwMode="auto">
          <a:xfrm>
            <a:off x="1566918" y="4348208"/>
            <a:ext cx="460375" cy="387351"/>
          </a:xfrm>
          <a:prstGeom prst="rect">
            <a:avLst/>
          </a:prstGeom>
        </p:spPr>
        <p:txBody>
          <a:bodyPr wrap="none" lIns="68412" tIns="34227" rIns="68412" bIns="34227" numCol="1" fromWordArt="1">
            <a:prstTxWarp prst="textInflate">
              <a:avLst>
                <a:gd name="adj" fmla="val 13634"/>
              </a:avLst>
            </a:prstTxWarp>
          </a:bodyPr>
          <a:lstStyle/>
          <a:p>
            <a:pPr algn="ctr" defTabSz="1215987"/>
            <a:r>
              <a:rPr lang="en-US" sz="2700" kern="10" dirty="0">
                <a:ln w="9525">
                  <a:solidFill>
                    <a:srgbClr val="FFFF00"/>
                  </a:solidFill>
                  <a:round/>
                  <a:headEnd/>
                  <a:tailEnd/>
                </a:ln>
                <a:solidFill>
                  <a:srgbClr val="FFFF00"/>
                </a:solidFill>
                <a:latin typeface=".VnAvant" panose="020B7200000000000000" pitchFamily="34" charset="0"/>
              </a:rPr>
              <a:t>B</a:t>
            </a:r>
          </a:p>
        </p:txBody>
      </p:sp>
      <p:sp>
        <p:nvSpPr>
          <p:cNvPr id="27" name="AutoShape 51"/>
          <p:cNvSpPr>
            <a:spLocks noChangeArrowheads="1"/>
          </p:cNvSpPr>
          <p:nvPr/>
        </p:nvSpPr>
        <p:spPr bwMode="auto">
          <a:xfrm>
            <a:off x="2378091" y="5461004"/>
            <a:ext cx="6971211"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defTabSz="1215987"/>
            <a:r>
              <a:rPr lang="en-US" altLang="en-US" sz="2800" b="1" dirty="0">
                <a:solidFill>
                  <a:prstClr val="black"/>
                </a:solidFill>
                <a:latin typeface="Times New Roman" pitchFamily="18" charset="0"/>
              </a:rPr>
              <a:t>    </a:t>
            </a:r>
          </a:p>
          <a:p>
            <a:pPr defTabSz="1215987"/>
            <a:r>
              <a:rPr lang="en-US" sz="3300" b="1" dirty="0">
                <a:solidFill>
                  <a:prstClr val="black"/>
                </a:solidFill>
                <a:latin typeface="Arial" panose="020B0604020202020204" pitchFamily="34" charset="0"/>
                <a:ea typeface="Calibri"/>
                <a:cs typeface="Arial" panose="020B0604020202020204" pitchFamily="34" charset="0"/>
              </a:rPr>
              <a:t>                        800</a:t>
            </a:r>
            <a:endParaRPr lang="en-US" altLang="en-US" sz="3300" b="1" dirty="0">
              <a:solidFill>
                <a:prstClr val="black"/>
              </a:solidFill>
              <a:latin typeface="Arial" panose="020B0604020202020204" pitchFamily="34" charset="0"/>
              <a:cs typeface="Arial" panose="020B0604020202020204" pitchFamily="34" charset="0"/>
            </a:endParaRPr>
          </a:p>
          <a:p>
            <a:pPr algn="ctr" defTabSz="1215987"/>
            <a:r>
              <a:rPr lang="en-US" altLang="en-US" sz="2800" b="1" dirty="0">
                <a:solidFill>
                  <a:prstClr val="black"/>
                </a:solidFill>
                <a:latin typeface="Times New Roman" pitchFamily="18" charset="0"/>
              </a:rPr>
              <a:t> </a:t>
            </a:r>
          </a:p>
        </p:txBody>
      </p:sp>
      <p:pic>
        <p:nvPicPr>
          <p:cNvPr id="28"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 y="5686483"/>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25551" y="5461002"/>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59">
            <a:hlinkHover r:id="" action="ppaction://noaction" highlightClick="1">
              <a:snd r:embed="rId13" name="cached_combo42.wav"/>
            </a:hlinkHover>
          </p:cNvPr>
          <p:cNvSpPr>
            <a:spLocks noChangeArrowheads="1"/>
          </p:cNvSpPr>
          <p:nvPr/>
        </p:nvSpPr>
        <p:spPr bwMode="auto">
          <a:xfrm>
            <a:off x="1257301" y="5554723"/>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defTabSz="1215987"/>
            <a:endParaRPr lang="en-US" altLang="en-US" sz="1500">
              <a:solidFill>
                <a:prstClr val="black"/>
              </a:solidFill>
              <a:latin typeface=".VnTime" pitchFamily="34" charset="0"/>
            </a:endParaRPr>
          </a:p>
        </p:txBody>
      </p:sp>
      <p:sp>
        <p:nvSpPr>
          <p:cNvPr id="31" name="WordArt 226"/>
          <p:cNvSpPr>
            <a:spLocks noChangeArrowheads="1" noChangeShapeType="1" noTextEdit="1"/>
          </p:cNvSpPr>
          <p:nvPr/>
        </p:nvSpPr>
        <p:spPr bwMode="auto">
          <a:xfrm>
            <a:off x="1420866" y="5627732"/>
            <a:ext cx="460375" cy="387351"/>
          </a:xfrm>
          <a:prstGeom prst="rect">
            <a:avLst/>
          </a:prstGeom>
        </p:spPr>
        <p:txBody>
          <a:bodyPr wrap="none" lIns="68412" tIns="34227" rIns="68412" bIns="34227" numCol="1" fromWordArt="1">
            <a:prstTxWarp prst="textInflate">
              <a:avLst>
                <a:gd name="adj" fmla="val 13634"/>
              </a:avLst>
            </a:prstTxWarp>
          </a:bodyPr>
          <a:lstStyle/>
          <a:p>
            <a:pPr algn="ctr" defTabSz="1215987"/>
            <a:r>
              <a:rPr lang="en-US" sz="2700" kern="10" dirty="0">
                <a:ln w="9525">
                  <a:solidFill>
                    <a:srgbClr val="FFFF00"/>
                  </a:solidFill>
                  <a:round/>
                  <a:headEnd/>
                  <a:tailEnd/>
                </a:ln>
                <a:solidFill>
                  <a:srgbClr val="FFFF00"/>
                </a:solidFill>
                <a:latin typeface=".VnAvant" panose="020B7200000000000000" pitchFamily="34" charset="0"/>
              </a:rPr>
              <a:t>C</a:t>
            </a:r>
          </a:p>
        </p:txBody>
      </p:sp>
      <p:sp>
        <p:nvSpPr>
          <p:cNvPr id="32" name="AutoShape 27"/>
          <p:cNvSpPr>
            <a:spLocks noChangeArrowheads="1"/>
          </p:cNvSpPr>
          <p:nvPr/>
        </p:nvSpPr>
        <p:spPr bwMode="auto">
          <a:xfrm>
            <a:off x="1000139" y="1292227"/>
            <a:ext cx="1543051" cy="1358900"/>
          </a:xfrm>
          <a:prstGeom prst="sun">
            <a:avLst>
              <a:gd name="adj" fmla="val 19880"/>
            </a:avLst>
          </a:prstGeom>
          <a:solidFill>
            <a:schemeClr val="accent1"/>
          </a:solidFill>
          <a:ln w="9525">
            <a:solidFill>
              <a:schemeClr val="tx1"/>
            </a:solidFill>
            <a:miter lim="800000"/>
            <a:headEnd/>
            <a:tailEnd/>
          </a:ln>
        </p:spPr>
        <p:txBody>
          <a:bodyPr wrap="none" lIns="68412" tIns="34227" rIns="68412" bIns="34227" anchor="ctr"/>
          <a:lstStyle/>
          <a:p>
            <a:pPr defTabSz="1215987"/>
            <a:endParaRPr lang="en-US" altLang="en-US" sz="1900">
              <a:solidFill>
                <a:prstClr val="black"/>
              </a:solidFill>
            </a:endParaRPr>
          </a:p>
        </p:txBody>
      </p:sp>
      <p:sp>
        <p:nvSpPr>
          <p:cNvPr id="33" name="WordArt 28"/>
          <p:cNvSpPr>
            <a:spLocks noChangeArrowheads="1" noChangeShapeType="1" noTextEdit="1"/>
          </p:cNvSpPr>
          <p:nvPr/>
        </p:nvSpPr>
        <p:spPr bwMode="auto">
          <a:xfrm>
            <a:off x="1366858" y="1687515"/>
            <a:ext cx="776287" cy="582612"/>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b="1" kern="10" dirty="0" err="1">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2700" b="1" kern="10" dirty="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  3</a:t>
            </a:r>
          </a:p>
        </p:txBody>
      </p:sp>
      <p:pic>
        <p:nvPicPr>
          <p:cNvPr id="34" name="Picture 29" descr="Picture1"/>
          <p:cNvPicPr>
            <a:picLocks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9205" y="858883"/>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WordArt 38"/>
          <p:cNvSpPr>
            <a:spLocks noChangeArrowheads="1" noChangeShapeType="1" noTextEdit="1"/>
          </p:cNvSpPr>
          <p:nvPr/>
        </p:nvSpPr>
        <p:spPr bwMode="auto">
          <a:xfrm>
            <a:off x="10369683" y="3501458"/>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36" name="WordArt 39"/>
          <p:cNvSpPr>
            <a:spLocks noChangeArrowheads="1" noChangeShapeType="1" noTextEdit="1"/>
          </p:cNvSpPr>
          <p:nvPr/>
        </p:nvSpPr>
        <p:spPr bwMode="auto">
          <a:xfrm>
            <a:off x="10440693" y="3494675"/>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37" name="WordArt 40"/>
          <p:cNvSpPr>
            <a:spLocks noChangeArrowheads="1" noChangeShapeType="1" noTextEdit="1"/>
          </p:cNvSpPr>
          <p:nvPr/>
        </p:nvSpPr>
        <p:spPr bwMode="auto">
          <a:xfrm>
            <a:off x="10342601" y="3511580"/>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38" name="WordArt 41"/>
          <p:cNvSpPr>
            <a:spLocks noChangeArrowheads="1" noChangeShapeType="1" noTextEdit="1"/>
          </p:cNvSpPr>
          <p:nvPr/>
        </p:nvSpPr>
        <p:spPr bwMode="auto">
          <a:xfrm>
            <a:off x="10421785" y="3476810"/>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39" name="WordArt 42"/>
          <p:cNvSpPr>
            <a:spLocks noChangeArrowheads="1" noChangeShapeType="1" noTextEdit="1"/>
          </p:cNvSpPr>
          <p:nvPr/>
        </p:nvSpPr>
        <p:spPr bwMode="auto">
          <a:xfrm>
            <a:off x="10313031" y="3480362"/>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40" name="WordArt 43"/>
          <p:cNvSpPr>
            <a:spLocks noChangeArrowheads="1" noChangeShapeType="1" noTextEdit="1"/>
          </p:cNvSpPr>
          <p:nvPr/>
        </p:nvSpPr>
        <p:spPr bwMode="auto">
          <a:xfrm>
            <a:off x="10322413" y="3399055"/>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41" name="WordArt 44"/>
          <p:cNvSpPr>
            <a:spLocks noChangeArrowheads="1" noChangeShapeType="1" noTextEdit="1"/>
          </p:cNvSpPr>
          <p:nvPr/>
        </p:nvSpPr>
        <p:spPr bwMode="auto">
          <a:xfrm>
            <a:off x="10202781" y="3511580"/>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42" name="WordArt 45"/>
          <p:cNvSpPr>
            <a:spLocks noChangeArrowheads="1" noChangeShapeType="1" noTextEdit="1"/>
          </p:cNvSpPr>
          <p:nvPr/>
        </p:nvSpPr>
        <p:spPr bwMode="auto">
          <a:xfrm>
            <a:off x="10322413" y="3554133"/>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43" name="WordArt 46"/>
          <p:cNvSpPr>
            <a:spLocks noChangeArrowheads="1" noChangeShapeType="1" noTextEdit="1"/>
          </p:cNvSpPr>
          <p:nvPr/>
        </p:nvSpPr>
        <p:spPr bwMode="auto">
          <a:xfrm>
            <a:off x="10322413" y="3552783"/>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44" name="WordArt 47"/>
          <p:cNvSpPr>
            <a:spLocks noChangeArrowheads="1" noChangeShapeType="1" noTextEdit="1"/>
          </p:cNvSpPr>
          <p:nvPr/>
        </p:nvSpPr>
        <p:spPr bwMode="auto">
          <a:xfrm>
            <a:off x="10350633" y="3618242"/>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45" name="WordArt 48"/>
          <p:cNvSpPr>
            <a:spLocks noChangeArrowheads="1" noChangeShapeType="1" noTextEdit="1"/>
          </p:cNvSpPr>
          <p:nvPr/>
        </p:nvSpPr>
        <p:spPr bwMode="auto">
          <a:xfrm>
            <a:off x="10331584" y="3526706"/>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46" name="Group 49"/>
          <p:cNvGrpSpPr>
            <a:grpSpLocks/>
          </p:cNvGrpSpPr>
          <p:nvPr/>
        </p:nvGrpSpPr>
        <p:grpSpPr bwMode="auto">
          <a:xfrm>
            <a:off x="9696448" y="2515844"/>
            <a:ext cx="1752600" cy="1524000"/>
            <a:chOff x="5277" y="3106"/>
            <a:chExt cx="1104" cy="1104"/>
          </a:xfrm>
        </p:grpSpPr>
        <p:sp>
          <p:nvSpPr>
            <p:cNvPr id="47" name="AutoShape 50"/>
            <p:cNvSpPr>
              <a:spLocks noChangeArrowheads="1"/>
            </p:cNvSpPr>
            <p:nvPr/>
          </p:nvSpPr>
          <p:spPr bwMode="auto">
            <a:xfrm>
              <a:off x="5277" y="310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1215987"/>
              <a:endParaRPr lang="en-US" altLang="en-US" sz="4500" b="1">
                <a:solidFill>
                  <a:srgbClr val="FF0066"/>
                </a:solidFill>
                <a:latin typeface=".VnHelvetInsH" pitchFamily="34" charset="0"/>
              </a:endParaRPr>
            </a:p>
          </p:txBody>
        </p:sp>
        <p:sp>
          <p:nvSpPr>
            <p:cNvPr id="48" name="WordArt 51"/>
            <p:cNvSpPr>
              <a:spLocks noChangeArrowheads="1" noChangeShapeType="1" noTextEdit="1"/>
            </p:cNvSpPr>
            <p:nvPr/>
          </p:nvSpPr>
          <p:spPr bwMode="auto">
            <a:xfrm>
              <a:off x="5555" y="3347"/>
              <a:ext cx="672" cy="576"/>
            </a:xfrm>
            <a:prstGeom prst="rect">
              <a:avLst/>
            </a:prstGeom>
          </p:spPr>
          <p:txBody>
            <a:bodyPr wrap="none" fromWordArt="1">
              <a:prstTxWarp prst="textPlain">
                <a:avLst>
                  <a:gd name="adj" fmla="val 50000"/>
                </a:avLst>
              </a:prstTxWarp>
            </a:bodyPr>
            <a:lstStyle/>
            <a:p>
              <a:pPr algn="ctr" defTabSz="1215987"/>
              <a:r>
                <a:rPr lang="en-US" sz="2700" kern="10" dirty="0" err="1">
                  <a:ln w="9525">
                    <a:solidFill>
                      <a:srgbClr val="000000"/>
                    </a:solidFill>
                    <a:round/>
                    <a:headEnd/>
                    <a:tailEnd/>
                  </a:ln>
                  <a:solidFill>
                    <a:srgbClr val="000000"/>
                  </a:solidFill>
                  <a:latin typeface="Times New Roman"/>
                  <a:cs typeface="Times New Roman"/>
                </a:rPr>
                <a:t>Hết</a:t>
              </a:r>
              <a:r>
                <a:rPr lang="en-US" sz="2700" kern="10" dirty="0">
                  <a:ln w="9525">
                    <a:solidFill>
                      <a:srgbClr val="000000"/>
                    </a:solidFill>
                    <a:round/>
                    <a:headEnd/>
                    <a:tailEnd/>
                  </a:ln>
                  <a:solidFill>
                    <a:srgbClr val="000000"/>
                  </a:solidFill>
                  <a:latin typeface="Times New Roman"/>
                  <a:cs typeface="Times New Roman"/>
                </a:rPr>
                <a:t> </a:t>
              </a:r>
              <a:r>
                <a:rPr lang="en-US" sz="2700" kern="10" dirty="0" err="1">
                  <a:ln w="9525">
                    <a:solidFill>
                      <a:srgbClr val="000000"/>
                    </a:solidFill>
                    <a:round/>
                    <a:headEnd/>
                    <a:tailEnd/>
                  </a:ln>
                  <a:solidFill>
                    <a:srgbClr val="000000"/>
                  </a:solidFill>
                  <a:latin typeface="Times New Roman"/>
                  <a:cs typeface="Times New Roman"/>
                </a:rPr>
                <a:t>giờ</a:t>
              </a:r>
              <a:endParaRPr lang="en-US" sz="2700" kern="10" dirty="0">
                <a:ln w="9525">
                  <a:solidFill>
                    <a:srgbClr val="000000"/>
                  </a:solidFill>
                  <a:round/>
                  <a:headEnd/>
                  <a:tailEnd/>
                </a:ln>
                <a:solidFill>
                  <a:srgbClr val="000000"/>
                </a:solidFill>
                <a:latin typeface="Times New Roman"/>
                <a:cs typeface="Times New Roman"/>
              </a:endParaRPr>
            </a:p>
          </p:txBody>
        </p:sp>
      </p:grpSp>
      <p:sp>
        <p:nvSpPr>
          <p:cNvPr id="49" name="Rectangle 48"/>
          <p:cNvSpPr/>
          <p:nvPr/>
        </p:nvSpPr>
        <p:spPr>
          <a:xfrm>
            <a:off x="1553044" y="83697"/>
            <a:ext cx="7780513" cy="646157"/>
          </a:xfrm>
          <a:prstGeom prst="rect">
            <a:avLst/>
          </a:prstGeom>
          <a:noFill/>
        </p:spPr>
        <p:txBody>
          <a:bodyPr wrap="none" lIns="91210" tIns="45634" rIns="91210" bIns="45634">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5987"/>
            <a:r>
              <a:rPr lang="en-US" sz="3600" b="1" dirty="0">
                <a:ln w="11430"/>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TRÒ CHƠI  RUNG CHUÔNG VÀNG</a:t>
            </a:r>
          </a:p>
        </p:txBody>
      </p:sp>
    </p:spTree>
    <p:extLst>
      <p:ext uri="{BB962C8B-B14F-4D97-AF65-F5344CB8AC3E}">
        <p14:creationId xmlns:p14="http://schemas.microsoft.com/office/powerpoint/2010/main" val="169437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14"/>
                                        </p:tgtEl>
                                      </p:cBhvr>
                                    </p:cmd>
                                  </p:childTnLst>
                                </p:cTn>
                              </p:par>
                            </p:childTnLst>
                          </p:cTn>
                        </p:par>
                        <p:par>
                          <p:cTn id="7" fill="hold">
                            <p:stCondLst>
                              <p:cond delay="1965"/>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subTnLst>
                                    <p:audio>
                                      <p:cMediaNode>
                                        <p:cTn display="0" masterRel="sameClick">
                                          <p:stCondLst>
                                            <p:cond evt="begin" delay="0">
                                              <p:tn val="13"/>
                                            </p:cond>
                                          </p:stCondLst>
                                          <p:endCondLst>
                                            <p:cond evt="onStopAudio" delay="0">
                                              <p:tgtEl>
                                                <p:sldTgt/>
                                              </p:tgtEl>
                                            </p:cond>
                                          </p:endCondLst>
                                        </p:cTn>
                                        <p:tgtEl>
                                          <p:sndTgt r:embed="rId4" name="Jet Fighter 2-DVDH.wav"/>
                                        </p:tgtEl>
                                      </p:cMediaNode>
                                    </p:audio>
                                  </p:subTnLst>
                                </p:cTn>
                              </p:par>
                              <p:par>
                                <p:cTn id="16" presetID="6" presetClass="entr" presetSubtype="16" fill="hold" grpId="0" nodeType="withEffect">
                                  <p:stCondLst>
                                    <p:cond delay="50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500"/>
                                        <p:tgtEl>
                                          <p:spTgt spid="33"/>
                                        </p:tgtEl>
                                      </p:cBhvr>
                                    </p:animEffect>
                                  </p:childTnLst>
                                </p:cTn>
                              </p:par>
                              <p:par>
                                <p:cTn id="19" presetID="8" presetClass="emph" presetSubtype="0" repeatCount="indefinite" fill="hold" grpId="1" nodeType="withEffect">
                                  <p:stCondLst>
                                    <p:cond delay="500"/>
                                  </p:stCondLst>
                                  <p:childTnLst>
                                    <p:animRot by="21600000">
                                      <p:cBhvr>
                                        <p:cTn id="20" dur="1500" fill="hold"/>
                                        <p:tgtEl>
                                          <p:spTgt spid="32"/>
                                        </p:tgtEl>
                                        <p:attrNameLst>
                                          <p:attrName>r</p:attrName>
                                        </p:attrNameLst>
                                      </p:cBhvr>
                                    </p:animRot>
                                  </p:childTnLst>
                                </p:cTn>
                              </p:par>
                              <p:par>
                                <p:cTn id="21" presetID="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0-#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par>
                                <p:cTn id="25" presetID="5" presetClass="entr" presetSubtype="10" fill="hold"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checkerboard(across)">
                                      <p:cBhvr>
                                        <p:cTn id="27" dur="500"/>
                                        <p:tgtEl>
                                          <p:spTgt spid="18"/>
                                        </p:tgtEl>
                                      </p:cBhvr>
                                    </p:animEffect>
                                  </p:childTnLst>
                                </p:cTn>
                              </p:par>
                              <p:par>
                                <p:cTn id="28" presetID="5" presetClass="entr" presetSubtype="10" fill="hold" nodeType="withEffect">
                                  <p:stCondLst>
                                    <p:cond delay="2000"/>
                                  </p:stCondLst>
                                  <p:childTnLst>
                                    <p:set>
                                      <p:cBhvr>
                                        <p:cTn id="29" dur="1" fill="hold">
                                          <p:stCondLst>
                                            <p:cond delay="0"/>
                                          </p:stCondLst>
                                        </p:cTn>
                                        <p:tgtEl>
                                          <p:spTgt spid="19"/>
                                        </p:tgtEl>
                                        <p:attrNameLst>
                                          <p:attrName>style.visibility</p:attrName>
                                        </p:attrNameLst>
                                      </p:cBhvr>
                                      <p:to>
                                        <p:strVal val="visible"/>
                                      </p:to>
                                    </p:set>
                                    <p:animEffect transition="in" filter="checkerboard(across)">
                                      <p:cBhvr>
                                        <p:cTn id="30" dur="500"/>
                                        <p:tgtEl>
                                          <p:spTgt spid="19"/>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 3-CL (2).wav"/>
                                        </p:tgtEl>
                                      </p:cMediaNode>
                                    </p:audio>
                                  </p:subTnLst>
                                </p:cTn>
                              </p:par>
                              <p:par>
                                <p:cTn id="31" presetID="5" presetClass="entr" presetSubtype="10" fill="hold" grpId="0" nodeType="withEffect">
                                  <p:stCondLst>
                                    <p:cond delay="2000"/>
                                  </p:stCondLst>
                                  <p:childTnLst>
                                    <p:set>
                                      <p:cBhvr>
                                        <p:cTn id="32" dur="1" fill="hold">
                                          <p:stCondLst>
                                            <p:cond delay="0"/>
                                          </p:stCondLst>
                                        </p:cTn>
                                        <p:tgtEl>
                                          <p:spTgt spid="20"/>
                                        </p:tgtEl>
                                        <p:attrNameLst>
                                          <p:attrName>style.visibility</p:attrName>
                                        </p:attrNameLst>
                                      </p:cBhvr>
                                      <p:to>
                                        <p:strVal val="visible"/>
                                      </p:to>
                                    </p:set>
                                    <p:animEffect transition="in" filter="checkerboard(across)">
                                      <p:cBhvr>
                                        <p:cTn id="33" dur="500"/>
                                        <p:tgtEl>
                                          <p:spTgt spid="20"/>
                                        </p:tgtEl>
                                      </p:cBhvr>
                                    </p:animEffect>
                                  </p:childTnLst>
                                </p:cTn>
                              </p:par>
                              <p:par>
                                <p:cTn id="34" presetID="5" presetClass="entr" presetSubtype="10" fill="hold" grpId="0" nodeType="withEffect">
                                  <p:stCondLst>
                                    <p:cond delay="2000"/>
                                  </p:stCondLst>
                                  <p:childTnLst>
                                    <p:set>
                                      <p:cBhvr>
                                        <p:cTn id="35" dur="1" fill="hold">
                                          <p:stCondLst>
                                            <p:cond delay="0"/>
                                          </p:stCondLst>
                                        </p:cTn>
                                        <p:tgtEl>
                                          <p:spTgt spid="21"/>
                                        </p:tgtEl>
                                        <p:attrNameLst>
                                          <p:attrName>style.visibility</p:attrName>
                                        </p:attrNameLst>
                                      </p:cBhvr>
                                      <p:to>
                                        <p:strVal val="visible"/>
                                      </p:to>
                                    </p:set>
                                    <p:animEffect transition="in" filter="checkerboard(across)">
                                      <p:cBhvr>
                                        <p:cTn id="36" dur="500"/>
                                        <p:tgtEl>
                                          <p:spTgt spid="21"/>
                                        </p:tgtEl>
                                      </p:cBhvr>
                                    </p:animEffect>
                                  </p:childTnLst>
                                </p:cTn>
                              </p:par>
                              <p:par>
                                <p:cTn id="37" presetID="22" presetClass="entr" presetSubtype="8" fill="hold" nodeType="withEffect">
                                  <p:stCondLst>
                                    <p:cond delay="2000"/>
                                  </p:stCondLst>
                                  <p:iterate type="lt">
                                    <p:tmPct val="0"/>
                                  </p:iterate>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5" presetClass="entr" presetSubtype="10" fill="hold" nodeType="withEffect">
                                  <p:stCondLst>
                                    <p:cond delay="3000"/>
                                  </p:stCondLst>
                                  <p:childTnLst>
                                    <p:set>
                                      <p:cBhvr>
                                        <p:cTn id="41" dur="1" fill="hold">
                                          <p:stCondLst>
                                            <p:cond delay="0"/>
                                          </p:stCondLst>
                                        </p:cTn>
                                        <p:tgtEl>
                                          <p:spTgt spid="23"/>
                                        </p:tgtEl>
                                        <p:attrNameLst>
                                          <p:attrName>style.visibility</p:attrName>
                                        </p:attrNameLst>
                                      </p:cBhvr>
                                      <p:to>
                                        <p:strVal val="visible"/>
                                      </p:to>
                                    </p:set>
                                    <p:animEffect transition="in" filter="checkerboard(across)">
                                      <p:cBhvr>
                                        <p:cTn id="42" dur="500"/>
                                        <p:tgtEl>
                                          <p:spTgt spid="23"/>
                                        </p:tgtEl>
                                      </p:cBhvr>
                                    </p:animEffect>
                                  </p:childTnLst>
                                </p:cTn>
                              </p:par>
                              <p:par>
                                <p:cTn id="43" presetID="5" presetClass="entr" presetSubtype="10" fill="hold" nodeType="withEffect">
                                  <p:stCondLst>
                                    <p:cond delay="300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grpId="0" nodeType="withEffect">
                                  <p:stCondLst>
                                    <p:cond delay="3000"/>
                                  </p:stCondLst>
                                  <p:childTnLst>
                                    <p:set>
                                      <p:cBhvr>
                                        <p:cTn id="47" dur="1" fill="hold">
                                          <p:stCondLst>
                                            <p:cond delay="0"/>
                                          </p:stCondLst>
                                        </p:cTn>
                                        <p:tgtEl>
                                          <p:spTgt spid="25"/>
                                        </p:tgtEl>
                                        <p:attrNameLst>
                                          <p:attrName>style.visibility</p:attrName>
                                        </p:attrNameLst>
                                      </p:cBhvr>
                                      <p:to>
                                        <p:strVal val="visible"/>
                                      </p:to>
                                    </p:set>
                                    <p:animEffect transition="in" filter="checkerboard(across)">
                                      <p:cBhvr>
                                        <p:cTn id="48" dur="500"/>
                                        <p:tgtEl>
                                          <p:spTgt spid="25"/>
                                        </p:tgtEl>
                                      </p:cBhvr>
                                    </p:animEffect>
                                  </p:childTnLst>
                                </p:cTn>
                              </p:par>
                              <p:par>
                                <p:cTn id="49" presetID="5" presetClass="entr" presetSubtype="10" fill="hold" grpId="0" nodeType="withEffect">
                                  <p:stCondLst>
                                    <p:cond delay="3000"/>
                                  </p:stCondLst>
                                  <p:childTnLst>
                                    <p:set>
                                      <p:cBhvr>
                                        <p:cTn id="50" dur="1" fill="hold">
                                          <p:stCondLst>
                                            <p:cond delay="0"/>
                                          </p:stCondLst>
                                        </p:cTn>
                                        <p:tgtEl>
                                          <p:spTgt spid="26"/>
                                        </p:tgtEl>
                                        <p:attrNameLst>
                                          <p:attrName>style.visibility</p:attrName>
                                        </p:attrNameLst>
                                      </p:cBhvr>
                                      <p:to>
                                        <p:strVal val="visible"/>
                                      </p:to>
                                    </p:set>
                                    <p:animEffect transition="in" filter="checkerboard(across)">
                                      <p:cBhvr>
                                        <p:cTn id="51" dur="500"/>
                                        <p:tgtEl>
                                          <p:spTgt spid="26"/>
                                        </p:tgtEl>
                                      </p:cBhvr>
                                    </p:animEffect>
                                  </p:childTnLst>
                                </p:cTn>
                              </p:par>
                              <p:par>
                                <p:cTn id="52" presetID="22" presetClass="entr" presetSubtype="8" fill="hold" nodeType="withEffect">
                                  <p:stCondLst>
                                    <p:cond delay="3000"/>
                                  </p:stCondLst>
                                  <p:iterate type="lt">
                                    <p:tmPct val="0"/>
                                  </p:iterate>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par>
                                <p:cTn id="55" presetID="5" presetClass="entr" presetSubtype="10" fill="hold" nodeType="withEffect">
                                  <p:stCondLst>
                                    <p:cond delay="400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par>
                                <p:cTn id="58" presetID="5" presetClass="entr" presetSubtype="10" fill="hold" nodeType="withEffect">
                                  <p:stCondLst>
                                    <p:cond delay="4000"/>
                                  </p:stCondLst>
                                  <p:childTnLst>
                                    <p:set>
                                      <p:cBhvr>
                                        <p:cTn id="59" dur="1" fill="hold">
                                          <p:stCondLst>
                                            <p:cond delay="0"/>
                                          </p:stCondLst>
                                        </p:cTn>
                                        <p:tgtEl>
                                          <p:spTgt spid="29"/>
                                        </p:tgtEl>
                                        <p:attrNameLst>
                                          <p:attrName>style.visibility</p:attrName>
                                        </p:attrNameLst>
                                      </p:cBhvr>
                                      <p:to>
                                        <p:strVal val="visible"/>
                                      </p:to>
                                    </p:set>
                                    <p:animEffect transition="in" filter="checkerboard(across)">
                                      <p:cBhvr>
                                        <p:cTn id="60" dur="500"/>
                                        <p:tgtEl>
                                          <p:spTgt spid="29"/>
                                        </p:tgtEl>
                                      </p:cBhvr>
                                    </p:animEffect>
                                  </p:childTnLst>
                                  <p:subTnLst>
                                    <p:audio>
                                      <p:cMediaNode>
                                        <p:cTn display="0" masterRel="sameClick">
                                          <p:stCondLst>
                                            <p:cond evt="begin" delay="0">
                                              <p:tn val="58"/>
                                            </p:cond>
                                          </p:stCondLst>
                                          <p:endCondLst>
                                            <p:cond evt="onStopAudio" delay="0">
                                              <p:tgtEl>
                                                <p:sldTgt/>
                                              </p:tgtEl>
                                            </p:cond>
                                          </p:endCondLst>
                                        </p:cTn>
                                        <p:tgtEl>
                                          <p:sndTgt r:embed="rId5" name="Chimes 3-CL (2).wav"/>
                                        </p:tgtEl>
                                      </p:cMediaNode>
                                    </p:audio>
                                  </p:subTnLst>
                                </p:cTn>
                              </p:par>
                              <p:par>
                                <p:cTn id="61" presetID="5" presetClass="entr" presetSubtype="10" fill="hold" grpId="0" nodeType="withEffect">
                                  <p:stCondLst>
                                    <p:cond delay="4000"/>
                                  </p:stCondLst>
                                  <p:childTnLst>
                                    <p:set>
                                      <p:cBhvr>
                                        <p:cTn id="62" dur="1" fill="hold">
                                          <p:stCondLst>
                                            <p:cond delay="0"/>
                                          </p:stCondLst>
                                        </p:cTn>
                                        <p:tgtEl>
                                          <p:spTgt spid="30"/>
                                        </p:tgtEl>
                                        <p:attrNameLst>
                                          <p:attrName>style.visibility</p:attrName>
                                        </p:attrNameLst>
                                      </p:cBhvr>
                                      <p:to>
                                        <p:strVal val="visible"/>
                                      </p:to>
                                    </p:set>
                                    <p:animEffect transition="in" filter="checkerboard(across)">
                                      <p:cBhvr>
                                        <p:cTn id="63" dur="500"/>
                                        <p:tgtEl>
                                          <p:spTgt spid="30"/>
                                        </p:tgtEl>
                                      </p:cBhvr>
                                    </p:animEffect>
                                  </p:childTnLst>
                                </p:cTn>
                              </p:par>
                              <p:par>
                                <p:cTn id="64" presetID="5" presetClass="entr" presetSubtype="10" fill="hold" grpId="0" nodeType="withEffect">
                                  <p:stCondLst>
                                    <p:cond delay="4000"/>
                                  </p:stCondLst>
                                  <p:childTnLst>
                                    <p:set>
                                      <p:cBhvr>
                                        <p:cTn id="65" dur="1" fill="hold">
                                          <p:stCondLst>
                                            <p:cond delay="0"/>
                                          </p:stCondLst>
                                        </p:cTn>
                                        <p:tgtEl>
                                          <p:spTgt spid="31"/>
                                        </p:tgtEl>
                                        <p:attrNameLst>
                                          <p:attrName>style.visibility</p:attrName>
                                        </p:attrNameLst>
                                      </p:cBhvr>
                                      <p:to>
                                        <p:strVal val="visible"/>
                                      </p:to>
                                    </p:set>
                                    <p:animEffect transition="in" filter="checkerboard(across)">
                                      <p:cBhvr>
                                        <p:cTn id="66" dur="500"/>
                                        <p:tgtEl>
                                          <p:spTgt spid="31"/>
                                        </p:tgtEl>
                                      </p:cBhvr>
                                    </p:animEffect>
                                  </p:childTnLst>
                                </p:cTn>
                              </p:par>
                              <p:par>
                                <p:cTn id="67" presetID="22" presetClass="entr" presetSubtype="8" fill="hold" nodeType="withEffect">
                                  <p:stCondLst>
                                    <p:cond delay="4000"/>
                                  </p:stCondLst>
                                  <p:iterate type="lt">
                                    <p:tmPct val="0"/>
                                  </p:iterate>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dissolve">
                                      <p:cBhvr>
                                        <p:cTn id="74" dur="500"/>
                                        <p:tgtEl>
                                          <p:spTgt spid="45"/>
                                        </p:tgtEl>
                                      </p:cBhvr>
                                    </p:animEffect>
                                  </p:childTnLst>
                                  <p:subTnLst>
                                    <p:audio>
                                      <p:cMediaNode>
                                        <p:cTn display="0" masterRel="sameClick">
                                          <p:stCondLst>
                                            <p:cond evt="begin" delay="0">
                                              <p:tn val="72"/>
                                            </p:cond>
                                          </p:stCondLst>
                                          <p:endCondLst>
                                            <p:cond evt="onStopAudio" delay="0">
                                              <p:tgtEl>
                                                <p:sldTgt/>
                                              </p:tgtEl>
                                            </p:cond>
                                          </p:endCondLst>
                                        </p:cTn>
                                        <p:tgtEl>
                                          <p:sndTgt r:embed="rId6" name="camera.wav"/>
                                        </p:tgtEl>
                                      </p:cMediaNode>
                                    </p:audio>
                                  </p:subTnLst>
                                </p:cTn>
                              </p:par>
                            </p:childTnLst>
                          </p:cTn>
                        </p:par>
                        <p:par>
                          <p:cTn id="75" fill="hold">
                            <p:stCondLst>
                              <p:cond delay="500"/>
                            </p:stCondLst>
                            <p:childTnLst>
                              <p:par>
                                <p:cTn id="76" presetID="53" presetClass="exit" presetSubtype="0" fill="hold" grpId="1" nodeType="afterEffect">
                                  <p:stCondLst>
                                    <p:cond delay="0"/>
                                  </p:stCondLst>
                                  <p:childTnLst>
                                    <p:anim calcmode="lin" valueType="num">
                                      <p:cBhvr>
                                        <p:cTn id="77" dur="500"/>
                                        <p:tgtEl>
                                          <p:spTgt spid="45"/>
                                        </p:tgtEl>
                                        <p:attrNameLst>
                                          <p:attrName>ppt_w</p:attrName>
                                        </p:attrNameLst>
                                      </p:cBhvr>
                                      <p:tavLst>
                                        <p:tav tm="0">
                                          <p:val>
                                            <p:strVal val="ppt_w"/>
                                          </p:val>
                                        </p:tav>
                                        <p:tav tm="100000">
                                          <p:val>
                                            <p:fltVal val="0"/>
                                          </p:val>
                                        </p:tav>
                                      </p:tavLst>
                                    </p:anim>
                                    <p:anim calcmode="lin" valueType="num">
                                      <p:cBhvr>
                                        <p:cTn id="78" dur="500"/>
                                        <p:tgtEl>
                                          <p:spTgt spid="45"/>
                                        </p:tgtEl>
                                        <p:attrNameLst>
                                          <p:attrName>ppt_h</p:attrName>
                                        </p:attrNameLst>
                                      </p:cBhvr>
                                      <p:tavLst>
                                        <p:tav tm="0">
                                          <p:val>
                                            <p:strVal val="ppt_h"/>
                                          </p:val>
                                        </p:tav>
                                        <p:tav tm="100000">
                                          <p:val>
                                            <p:fltVal val="0"/>
                                          </p:val>
                                        </p:tav>
                                      </p:tavLst>
                                    </p:anim>
                                    <p:animEffect transition="out" filter="fade">
                                      <p:cBhvr>
                                        <p:cTn id="79" dur="500"/>
                                        <p:tgtEl>
                                          <p:spTgt spid="45"/>
                                        </p:tgtEl>
                                      </p:cBhvr>
                                    </p:animEffect>
                                    <p:set>
                                      <p:cBhvr>
                                        <p:cTn id="80" dur="1" fill="hold">
                                          <p:stCondLst>
                                            <p:cond delay="499"/>
                                          </p:stCondLst>
                                        </p:cTn>
                                        <p:tgtEl>
                                          <p:spTgt spid="45"/>
                                        </p:tgtEl>
                                        <p:attrNameLst>
                                          <p:attrName>style.visibility</p:attrName>
                                        </p:attrNameLst>
                                      </p:cBhvr>
                                      <p:to>
                                        <p:strVal val="hidden"/>
                                      </p:to>
                                    </p:set>
                                  </p:childTnLst>
                                </p:cTn>
                              </p:par>
                            </p:childTnLst>
                          </p:cTn>
                        </p:par>
                        <p:par>
                          <p:cTn id="81" fill="hold">
                            <p:stCondLst>
                              <p:cond delay="1000"/>
                            </p:stCondLst>
                            <p:childTnLst>
                              <p:par>
                                <p:cTn id="82" presetID="9" presetClass="entr" presetSubtype="0"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dissolve">
                                      <p:cBhvr>
                                        <p:cTn id="84" dur="500"/>
                                        <p:tgtEl>
                                          <p:spTgt spid="44"/>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1500"/>
                            </p:stCondLst>
                            <p:childTnLst>
                              <p:par>
                                <p:cTn id="86" presetID="53" presetClass="exit" presetSubtype="0" fill="hold" grpId="1" nodeType="afterEffect">
                                  <p:stCondLst>
                                    <p:cond delay="0"/>
                                  </p:stCondLst>
                                  <p:childTnLst>
                                    <p:anim calcmode="lin" valueType="num">
                                      <p:cBhvr>
                                        <p:cTn id="87" dur="500"/>
                                        <p:tgtEl>
                                          <p:spTgt spid="44"/>
                                        </p:tgtEl>
                                        <p:attrNameLst>
                                          <p:attrName>ppt_w</p:attrName>
                                        </p:attrNameLst>
                                      </p:cBhvr>
                                      <p:tavLst>
                                        <p:tav tm="0">
                                          <p:val>
                                            <p:strVal val="ppt_w"/>
                                          </p:val>
                                        </p:tav>
                                        <p:tav tm="100000">
                                          <p:val>
                                            <p:fltVal val="0"/>
                                          </p:val>
                                        </p:tav>
                                      </p:tavLst>
                                    </p:anim>
                                    <p:anim calcmode="lin" valueType="num">
                                      <p:cBhvr>
                                        <p:cTn id="88" dur="500"/>
                                        <p:tgtEl>
                                          <p:spTgt spid="44"/>
                                        </p:tgtEl>
                                        <p:attrNameLst>
                                          <p:attrName>ppt_h</p:attrName>
                                        </p:attrNameLst>
                                      </p:cBhvr>
                                      <p:tavLst>
                                        <p:tav tm="0">
                                          <p:val>
                                            <p:strVal val="ppt_h"/>
                                          </p:val>
                                        </p:tav>
                                        <p:tav tm="100000">
                                          <p:val>
                                            <p:fltVal val="0"/>
                                          </p:val>
                                        </p:tav>
                                      </p:tavLst>
                                    </p:anim>
                                    <p:animEffect transition="out" filter="fade">
                                      <p:cBhvr>
                                        <p:cTn id="89" dur="500"/>
                                        <p:tgtEl>
                                          <p:spTgt spid="44"/>
                                        </p:tgtEl>
                                      </p:cBhvr>
                                    </p:animEffect>
                                    <p:set>
                                      <p:cBhvr>
                                        <p:cTn id="90" dur="1" fill="hold">
                                          <p:stCondLst>
                                            <p:cond delay="499"/>
                                          </p:stCondLst>
                                        </p:cTn>
                                        <p:tgtEl>
                                          <p:spTgt spid="44"/>
                                        </p:tgtEl>
                                        <p:attrNameLst>
                                          <p:attrName>style.visibility</p:attrName>
                                        </p:attrNameLst>
                                      </p:cBhvr>
                                      <p:to>
                                        <p:strVal val="hidden"/>
                                      </p:to>
                                    </p:set>
                                  </p:childTnLst>
                                </p:cTn>
                              </p:par>
                            </p:childTnLst>
                          </p:cTn>
                        </p:par>
                        <p:par>
                          <p:cTn id="91" fill="hold">
                            <p:stCondLst>
                              <p:cond delay="2000"/>
                            </p:stCondLst>
                            <p:childTnLst>
                              <p:par>
                                <p:cTn id="92" presetID="9" presetClass="entr" presetSubtype="0" fill="hold" grpId="0" nodeType="after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dissolve">
                                      <p:cBhvr>
                                        <p:cTn id="94" dur="500"/>
                                        <p:tgtEl>
                                          <p:spTgt spid="43"/>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p:stCondLst>
                              <p:cond delay="2500"/>
                            </p:stCondLst>
                            <p:childTnLst>
                              <p:par>
                                <p:cTn id="96" presetID="53" presetClass="exit" presetSubtype="0" fill="hold" grpId="1" nodeType="afterEffect">
                                  <p:stCondLst>
                                    <p:cond delay="0"/>
                                  </p:stCondLst>
                                  <p:childTnLst>
                                    <p:anim calcmode="lin" valueType="num">
                                      <p:cBhvr>
                                        <p:cTn id="97" dur="500"/>
                                        <p:tgtEl>
                                          <p:spTgt spid="43"/>
                                        </p:tgtEl>
                                        <p:attrNameLst>
                                          <p:attrName>ppt_w</p:attrName>
                                        </p:attrNameLst>
                                      </p:cBhvr>
                                      <p:tavLst>
                                        <p:tav tm="0">
                                          <p:val>
                                            <p:strVal val="ppt_w"/>
                                          </p:val>
                                        </p:tav>
                                        <p:tav tm="100000">
                                          <p:val>
                                            <p:fltVal val="0"/>
                                          </p:val>
                                        </p:tav>
                                      </p:tavLst>
                                    </p:anim>
                                    <p:anim calcmode="lin" valueType="num">
                                      <p:cBhvr>
                                        <p:cTn id="98" dur="500"/>
                                        <p:tgtEl>
                                          <p:spTgt spid="43"/>
                                        </p:tgtEl>
                                        <p:attrNameLst>
                                          <p:attrName>ppt_h</p:attrName>
                                        </p:attrNameLst>
                                      </p:cBhvr>
                                      <p:tavLst>
                                        <p:tav tm="0">
                                          <p:val>
                                            <p:strVal val="ppt_h"/>
                                          </p:val>
                                        </p:tav>
                                        <p:tav tm="100000">
                                          <p:val>
                                            <p:fltVal val="0"/>
                                          </p:val>
                                        </p:tav>
                                      </p:tavLst>
                                    </p:anim>
                                    <p:animEffect transition="out" filter="fade">
                                      <p:cBhvr>
                                        <p:cTn id="99" dur="500"/>
                                        <p:tgtEl>
                                          <p:spTgt spid="43"/>
                                        </p:tgtEl>
                                      </p:cBhvr>
                                    </p:animEffect>
                                    <p:set>
                                      <p:cBhvr>
                                        <p:cTn id="100" dur="1" fill="hold">
                                          <p:stCondLst>
                                            <p:cond delay="499"/>
                                          </p:stCondLst>
                                        </p:cTn>
                                        <p:tgtEl>
                                          <p:spTgt spid="43"/>
                                        </p:tgtEl>
                                        <p:attrNameLst>
                                          <p:attrName>style.visibility</p:attrName>
                                        </p:attrNameLst>
                                      </p:cBhvr>
                                      <p:to>
                                        <p:strVal val="hidden"/>
                                      </p:to>
                                    </p:set>
                                  </p:childTnLst>
                                </p:cTn>
                              </p:par>
                            </p:childTnLst>
                          </p:cTn>
                        </p:par>
                        <p:par>
                          <p:cTn id="101" fill="hold">
                            <p:stCondLst>
                              <p:cond delay="3000"/>
                            </p:stCondLst>
                            <p:childTnLst>
                              <p:par>
                                <p:cTn id="102" presetID="9" presetClass="entr" presetSubtype="0" fill="hold" grpId="0" nodeType="after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dissolve">
                                      <p:cBhvr>
                                        <p:cTn id="104" dur="500"/>
                                        <p:tgtEl>
                                          <p:spTgt spid="42"/>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p:stCondLst>
                              <p:cond delay="3500"/>
                            </p:stCondLst>
                            <p:childTnLst>
                              <p:par>
                                <p:cTn id="106" presetID="53" presetClass="exit" presetSubtype="0" fill="hold" grpId="1" nodeType="afterEffect">
                                  <p:stCondLst>
                                    <p:cond delay="0"/>
                                  </p:stCondLst>
                                  <p:childTnLst>
                                    <p:anim calcmode="lin" valueType="num">
                                      <p:cBhvr>
                                        <p:cTn id="107" dur="500"/>
                                        <p:tgtEl>
                                          <p:spTgt spid="42"/>
                                        </p:tgtEl>
                                        <p:attrNameLst>
                                          <p:attrName>ppt_w</p:attrName>
                                        </p:attrNameLst>
                                      </p:cBhvr>
                                      <p:tavLst>
                                        <p:tav tm="0">
                                          <p:val>
                                            <p:strVal val="ppt_w"/>
                                          </p:val>
                                        </p:tav>
                                        <p:tav tm="100000">
                                          <p:val>
                                            <p:fltVal val="0"/>
                                          </p:val>
                                        </p:tav>
                                      </p:tavLst>
                                    </p:anim>
                                    <p:anim calcmode="lin" valueType="num">
                                      <p:cBhvr>
                                        <p:cTn id="108" dur="500"/>
                                        <p:tgtEl>
                                          <p:spTgt spid="42"/>
                                        </p:tgtEl>
                                        <p:attrNameLst>
                                          <p:attrName>ppt_h</p:attrName>
                                        </p:attrNameLst>
                                      </p:cBhvr>
                                      <p:tavLst>
                                        <p:tav tm="0">
                                          <p:val>
                                            <p:strVal val="ppt_h"/>
                                          </p:val>
                                        </p:tav>
                                        <p:tav tm="100000">
                                          <p:val>
                                            <p:fltVal val="0"/>
                                          </p:val>
                                        </p:tav>
                                      </p:tavLst>
                                    </p:anim>
                                    <p:animEffect transition="out" filter="fade">
                                      <p:cBhvr>
                                        <p:cTn id="109" dur="500"/>
                                        <p:tgtEl>
                                          <p:spTgt spid="42"/>
                                        </p:tgtEl>
                                      </p:cBhvr>
                                    </p:animEffect>
                                    <p:set>
                                      <p:cBhvr>
                                        <p:cTn id="110" dur="1" fill="hold">
                                          <p:stCondLst>
                                            <p:cond delay="499"/>
                                          </p:stCondLst>
                                        </p:cTn>
                                        <p:tgtEl>
                                          <p:spTgt spid="42"/>
                                        </p:tgtEl>
                                        <p:attrNameLst>
                                          <p:attrName>style.visibility</p:attrName>
                                        </p:attrNameLst>
                                      </p:cBhvr>
                                      <p:to>
                                        <p:strVal val="hidden"/>
                                      </p:to>
                                    </p:set>
                                  </p:childTnLst>
                                </p:cTn>
                              </p:par>
                            </p:childTnLst>
                          </p:cTn>
                        </p:par>
                        <p:par>
                          <p:cTn id="111" fill="hold">
                            <p:stCondLst>
                              <p:cond delay="4000"/>
                            </p:stCondLst>
                            <p:childTnLst>
                              <p:par>
                                <p:cTn id="112" presetID="9" presetClass="entr" presetSubtype="0" fill="hold" grpId="0" nodeType="after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dissolve">
                                      <p:cBhvr>
                                        <p:cTn id="114" dur="500"/>
                                        <p:tgtEl>
                                          <p:spTgt spid="41"/>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p:stCondLst>
                              <p:cond delay="4500"/>
                            </p:stCondLst>
                            <p:childTnLst>
                              <p:par>
                                <p:cTn id="116" presetID="53" presetClass="exit" presetSubtype="0" fill="hold" grpId="1" nodeType="afterEffect">
                                  <p:stCondLst>
                                    <p:cond delay="0"/>
                                  </p:stCondLst>
                                  <p:childTnLst>
                                    <p:anim calcmode="lin" valueType="num">
                                      <p:cBhvr>
                                        <p:cTn id="117" dur="500"/>
                                        <p:tgtEl>
                                          <p:spTgt spid="41"/>
                                        </p:tgtEl>
                                        <p:attrNameLst>
                                          <p:attrName>ppt_w</p:attrName>
                                        </p:attrNameLst>
                                      </p:cBhvr>
                                      <p:tavLst>
                                        <p:tav tm="0">
                                          <p:val>
                                            <p:strVal val="ppt_w"/>
                                          </p:val>
                                        </p:tav>
                                        <p:tav tm="100000">
                                          <p:val>
                                            <p:fltVal val="0"/>
                                          </p:val>
                                        </p:tav>
                                      </p:tavLst>
                                    </p:anim>
                                    <p:anim calcmode="lin" valueType="num">
                                      <p:cBhvr>
                                        <p:cTn id="118" dur="500"/>
                                        <p:tgtEl>
                                          <p:spTgt spid="41"/>
                                        </p:tgtEl>
                                        <p:attrNameLst>
                                          <p:attrName>ppt_h</p:attrName>
                                        </p:attrNameLst>
                                      </p:cBhvr>
                                      <p:tavLst>
                                        <p:tav tm="0">
                                          <p:val>
                                            <p:strVal val="ppt_h"/>
                                          </p:val>
                                        </p:tav>
                                        <p:tav tm="100000">
                                          <p:val>
                                            <p:fltVal val="0"/>
                                          </p:val>
                                        </p:tav>
                                      </p:tavLst>
                                    </p:anim>
                                    <p:animEffect transition="out" filter="fade">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childTnLst>
                          </p:cTn>
                        </p:par>
                        <p:par>
                          <p:cTn id="121" fill="hold">
                            <p:stCondLst>
                              <p:cond delay="5000"/>
                            </p:stCondLst>
                            <p:childTnLst>
                              <p:par>
                                <p:cTn id="122" presetID="9" presetClass="entr" presetSubtype="0" fill="hold" grpId="0" nodeType="after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dissolve">
                                      <p:cBhvr>
                                        <p:cTn id="124" dur="500"/>
                                        <p:tgtEl>
                                          <p:spTgt spid="40"/>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p:stCondLst>
                              <p:cond delay="5500"/>
                            </p:stCondLst>
                            <p:childTnLst>
                              <p:par>
                                <p:cTn id="126" presetID="53" presetClass="exit" presetSubtype="0" fill="hold" grpId="1" nodeType="afterEffect">
                                  <p:stCondLst>
                                    <p:cond delay="0"/>
                                  </p:stCondLst>
                                  <p:childTnLst>
                                    <p:anim calcmode="lin" valueType="num">
                                      <p:cBhvr>
                                        <p:cTn id="127" dur="500"/>
                                        <p:tgtEl>
                                          <p:spTgt spid="40"/>
                                        </p:tgtEl>
                                        <p:attrNameLst>
                                          <p:attrName>ppt_w</p:attrName>
                                        </p:attrNameLst>
                                      </p:cBhvr>
                                      <p:tavLst>
                                        <p:tav tm="0">
                                          <p:val>
                                            <p:strVal val="ppt_w"/>
                                          </p:val>
                                        </p:tav>
                                        <p:tav tm="100000">
                                          <p:val>
                                            <p:fltVal val="0"/>
                                          </p:val>
                                        </p:tav>
                                      </p:tavLst>
                                    </p:anim>
                                    <p:anim calcmode="lin" valueType="num">
                                      <p:cBhvr>
                                        <p:cTn id="128" dur="500"/>
                                        <p:tgtEl>
                                          <p:spTgt spid="40"/>
                                        </p:tgtEl>
                                        <p:attrNameLst>
                                          <p:attrName>ppt_h</p:attrName>
                                        </p:attrNameLst>
                                      </p:cBhvr>
                                      <p:tavLst>
                                        <p:tav tm="0">
                                          <p:val>
                                            <p:strVal val="ppt_h"/>
                                          </p:val>
                                        </p:tav>
                                        <p:tav tm="100000">
                                          <p:val>
                                            <p:fltVal val="0"/>
                                          </p:val>
                                        </p:tav>
                                      </p:tavLst>
                                    </p:anim>
                                    <p:animEffect transition="out" filter="fade">
                                      <p:cBhvr>
                                        <p:cTn id="129" dur="500"/>
                                        <p:tgtEl>
                                          <p:spTgt spid="40"/>
                                        </p:tgtEl>
                                      </p:cBhvr>
                                    </p:animEffect>
                                    <p:set>
                                      <p:cBhvr>
                                        <p:cTn id="130" dur="1" fill="hold">
                                          <p:stCondLst>
                                            <p:cond delay="499"/>
                                          </p:stCondLst>
                                        </p:cTn>
                                        <p:tgtEl>
                                          <p:spTgt spid="40"/>
                                        </p:tgtEl>
                                        <p:attrNameLst>
                                          <p:attrName>style.visibility</p:attrName>
                                        </p:attrNameLst>
                                      </p:cBhvr>
                                      <p:to>
                                        <p:strVal val="hidden"/>
                                      </p:to>
                                    </p:set>
                                  </p:childTnLst>
                                </p:cTn>
                              </p:par>
                            </p:childTnLst>
                          </p:cTn>
                        </p:par>
                        <p:par>
                          <p:cTn id="131" fill="hold">
                            <p:stCondLst>
                              <p:cond delay="6000"/>
                            </p:stCondLst>
                            <p:childTnLst>
                              <p:par>
                                <p:cTn id="132" presetID="9" presetClass="entr" presetSubtype="0" fill="hold" grpId="0" nodeType="after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dissolve">
                                      <p:cBhvr>
                                        <p:cTn id="134" dur="500"/>
                                        <p:tgtEl>
                                          <p:spTgt spid="39"/>
                                        </p:tgtEl>
                                      </p:cBhvr>
                                    </p:animEffect>
                                  </p:childTnLst>
                                  <p:subTnLst>
                                    <p:audio>
                                      <p:cMediaNode>
                                        <p:cTn display="0" masterRel="sameClick">
                                          <p:stCondLst>
                                            <p:cond evt="begin" delay="0">
                                              <p:tn val="132"/>
                                            </p:cond>
                                          </p:stCondLst>
                                          <p:endCondLst>
                                            <p:cond evt="onStopAudio" delay="0">
                                              <p:tgtEl>
                                                <p:sldTgt/>
                                              </p:tgtEl>
                                            </p:cond>
                                          </p:endCondLst>
                                        </p:cTn>
                                        <p:tgtEl>
                                          <p:sndTgt r:embed="rId6" name="camera.wav"/>
                                        </p:tgtEl>
                                      </p:cMediaNode>
                                    </p:audio>
                                  </p:subTnLst>
                                </p:cTn>
                              </p:par>
                            </p:childTnLst>
                          </p:cTn>
                        </p:par>
                        <p:par>
                          <p:cTn id="135" fill="hold">
                            <p:stCondLst>
                              <p:cond delay="6500"/>
                            </p:stCondLst>
                            <p:childTnLst>
                              <p:par>
                                <p:cTn id="136" presetID="53" presetClass="exit" presetSubtype="0" fill="hold" grpId="1" nodeType="afterEffect">
                                  <p:stCondLst>
                                    <p:cond delay="0"/>
                                  </p:stCondLst>
                                  <p:childTnLst>
                                    <p:anim calcmode="lin" valueType="num">
                                      <p:cBhvr>
                                        <p:cTn id="137" dur="500"/>
                                        <p:tgtEl>
                                          <p:spTgt spid="39"/>
                                        </p:tgtEl>
                                        <p:attrNameLst>
                                          <p:attrName>ppt_w</p:attrName>
                                        </p:attrNameLst>
                                      </p:cBhvr>
                                      <p:tavLst>
                                        <p:tav tm="0">
                                          <p:val>
                                            <p:strVal val="ppt_w"/>
                                          </p:val>
                                        </p:tav>
                                        <p:tav tm="100000">
                                          <p:val>
                                            <p:fltVal val="0"/>
                                          </p:val>
                                        </p:tav>
                                      </p:tavLst>
                                    </p:anim>
                                    <p:anim calcmode="lin" valueType="num">
                                      <p:cBhvr>
                                        <p:cTn id="138" dur="500"/>
                                        <p:tgtEl>
                                          <p:spTgt spid="39"/>
                                        </p:tgtEl>
                                        <p:attrNameLst>
                                          <p:attrName>ppt_h</p:attrName>
                                        </p:attrNameLst>
                                      </p:cBhvr>
                                      <p:tavLst>
                                        <p:tav tm="0">
                                          <p:val>
                                            <p:strVal val="ppt_h"/>
                                          </p:val>
                                        </p:tav>
                                        <p:tav tm="100000">
                                          <p:val>
                                            <p:fltVal val="0"/>
                                          </p:val>
                                        </p:tav>
                                      </p:tavLst>
                                    </p:anim>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childTnLst>
                          </p:cTn>
                        </p:par>
                        <p:par>
                          <p:cTn id="141" fill="hold">
                            <p:stCondLst>
                              <p:cond delay="7000"/>
                            </p:stCondLst>
                            <p:childTnLst>
                              <p:par>
                                <p:cTn id="142" presetID="9" presetClass="entr" presetSubtype="0" fill="hold" grpId="0" nodeType="after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dissolve">
                                      <p:cBhvr>
                                        <p:cTn id="144" dur="500"/>
                                        <p:tgtEl>
                                          <p:spTgt spid="38"/>
                                        </p:tgtEl>
                                      </p:cBhvr>
                                    </p:animEffect>
                                  </p:childTnLst>
                                  <p:subTnLst>
                                    <p:audio>
                                      <p:cMediaNode>
                                        <p:cTn display="0" masterRel="sameClick">
                                          <p:stCondLst>
                                            <p:cond evt="begin" delay="0">
                                              <p:tn val="142"/>
                                            </p:cond>
                                          </p:stCondLst>
                                          <p:endCondLst>
                                            <p:cond evt="onStopAudio" delay="0">
                                              <p:tgtEl>
                                                <p:sldTgt/>
                                              </p:tgtEl>
                                            </p:cond>
                                          </p:endCondLst>
                                        </p:cTn>
                                        <p:tgtEl>
                                          <p:sndTgt r:embed="rId6" name="camera.wav"/>
                                        </p:tgtEl>
                                      </p:cMediaNode>
                                    </p:audio>
                                  </p:subTnLst>
                                </p:cTn>
                              </p:par>
                            </p:childTnLst>
                          </p:cTn>
                        </p:par>
                        <p:par>
                          <p:cTn id="145" fill="hold">
                            <p:stCondLst>
                              <p:cond delay="7500"/>
                            </p:stCondLst>
                            <p:childTnLst>
                              <p:par>
                                <p:cTn id="146" presetID="53" presetClass="exit" presetSubtype="0" fill="hold" grpId="1" nodeType="afterEffect">
                                  <p:stCondLst>
                                    <p:cond delay="0"/>
                                  </p:stCondLst>
                                  <p:childTnLst>
                                    <p:anim calcmode="lin" valueType="num">
                                      <p:cBhvr>
                                        <p:cTn id="147" dur="500"/>
                                        <p:tgtEl>
                                          <p:spTgt spid="38"/>
                                        </p:tgtEl>
                                        <p:attrNameLst>
                                          <p:attrName>ppt_w</p:attrName>
                                        </p:attrNameLst>
                                      </p:cBhvr>
                                      <p:tavLst>
                                        <p:tav tm="0">
                                          <p:val>
                                            <p:strVal val="ppt_w"/>
                                          </p:val>
                                        </p:tav>
                                        <p:tav tm="100000">
                                          <p:val>
                                            <p:fltVal val="0"/>
                                          </p:val>
                                        </p:tav>
                                      </p:tavLst>
                                    </p:anim>
                                    <p:anim calcmode="lin" valueType="num">
                                      <p:cBhvr>
                                        <p:cTn id="148" dur="500"/>
                                        <p:tgtEl>
                                          <p:spTgt spid="38"/>
                                        </p:tgtEl>
                                        <p:attrNameLst>
                                          <p:attrName>ppt_h</p:attrName>
                                        </p:attrNameLst>
                                      </p:cBhvr>
                                      <p:tavLst>
                                        <p:tav tm="0">
                                          <p:val>
                                            <p:strVal val="ppt_h"/>
                                          </p:val>
                                        </p:tav>
                                        <p:tav tm="100000">
                                          <p:val>
                                            <p:fltVal val="0"/>
                                          </p:val>
                                        </p:tav>
                                      </p:tavLst>
                                    </p:anim>
                                    <p:animEffect transition="out" filter="fade">
                                      <p:cBhvr>
                                        <p:cTn id="149" dur="500"/>
                                        <p:tgtEl>
                                          <p:spTgt spid="38"/>
                                        </p:tgtEl>
                                      </p:cBhvr>
                                    </p:animEffect>
                                    <p:set>
                                      <p:cBhvr>
                                        <p:cTn id="150" dur="1" fill="hold">
                                          <p:stCondLst>
                                            <p:cond delay="499"/>
                                          </p:stCondLst>
                                        </p:cTn>
                                        <p:tgtEl>
                                          <p:spTgt spid="38"/>
                                        </p:tgtEl>
                                        <p:attrNameLst>
                                          <p:attrName>style.visibility</p:attrName>
                                        </p:attrNameLst>
                                      </p:cBhvr>
                                      <p:to>
                                        <p:strVal val="hidden"/>
                                      </p:to>
                                    </p:set>
                                  </p:childTnLst>
                                </p:cTn>
                              </p:par>
                            </p:childTnLst>
                          </p:cTn>
                        </p:par>
                        <p:par>
                          <p:cTn id="151" fill="hold">
                            <p:stCondLst>
                              <p:cond delay="8000"/>
                            </p:stCondLst>
                            <p:childTnLst>
                              <p:par>
                                <p:cTn id="152" presetID="9" presetClass="entr" presetSubtype="0" fill="hold" grpId="0" nodeType="after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dissolve">
                                      <p:cBhvr>
                                        <p:cTn id="154" dur="500"/>
                                        <p:tgtEl>
                                          <p:spTgt spid="37"/>
                                        </p:tgtEl>
                                      </p:cBhvr>
                                    </p:animEffect>
                                  </p:childTnLst>
                                  <p:subTnLst>
                                    <p:audio>
                                      <p:cMediaNode>
                                        <p:cTn display="0" masterRel="sameClick">
                                          <p:stCondLst>
                                            <p:cond evt="begin" delay="0">
                                              <p:tn val="152"/>
                                            </p:cond>
                                          </p:stCondLst>
                                          <p:endCondLst>
                                            <p:cond evt="onStopAudio" delay="0">
                                              <p:tgtEl>
                                                <p:sldTgt/>
                                              </p:tgtEl>
                                            </p:cond>
                                          </p:endCondLst>
                                        </p:cTn>
                                        <p:tgtEl>
                                          <p:sndTgt r:embed="rId6" name="camera.wav"/>
                                        </p:tgtEl>
                                      </p:cMediaNode>
                                    </p:audio>
                                  </p:subTnLst>
                                </p:cTn>
                              </p:par>
                            </p:childTnLst>
                          </p:cTn>
                        </p:par>
                        <p:par>
                          <p:cTn id="155" fill="hold">
                            <p:stCondLst>
                              <p:cond delay="8500"/>
                            </p:stCondLst>
                            <p:childTnLst>
                              <p:par>
                                <p:cTn id="156" presetID="53" presetClass="exit" presetSubtype="0" fill="hold" grpId="1" nodeType="afterEffect">
                                  <p:stCondLst>
                                    <p:cond delay="0"/>
                                  </p:stCondLst>
                                  <p:childTnLst>
                                    <p:anim calcmode="lin" valueType="num">
                                      <p:cBhvr>
                                        <p:cTn id="157" dur="500"/>
                                        <p:tgtEl>
                                          <p:spTgt spid="37"/>
                                        </p:tgtEl>
                                        <p:attrNameLst>
                                          <p:attrName>ppt_w</p:attrName>
                                        </p:attrNameLst>
                                      </p:cBhvr>
                                      <p:tavLst>
                                        <p:tav tm="0">
                                          <p:val>
                                            <p:strVal val="ppt_w"/>
                                          </p:val>
                                        </p:tav>
                                        <p:tav tm="100000">
                                          <p:val>
                                            <p:fltVal val="0"/>
                                          </p:val>
                                        </p:tav>
                                      </p:tavLst>
                                    </p:anim>
                                    <p:anim calcmode="lin" valueType="num">
                                      <p:cBhvr>
                                        <p:cTn id="158" dur="500"/>
                                        <p:tgtEl>
                                          <p:spTgt spid="37"/>
                                        </p:tgtEl>
                                        <p:attrNameLst>
                                          <p:attrName>ppt_h</p:attrName>
                                        </p:attrNameLst>
                                      </p:cBhvr>
                                      <p:tavLst>
                                        <p:tav tm="0">
                                          <p:val>
                                            <p:strVal val="ppt_h"/>
                                          </p:val>
                                        </p:tav>
                                        <p:tav tm="100000">
                                          <p:val>
                                            <p:fltVal val="0"/>
                                          </p:val>
                                        </p:tav>
                                      </p:tavLst>
                                    </p:anim>
                                    <p:animEffect transition="out" filter="fade">
                                      <p:cBhvr>
                                        <p:cTn id="159" dur="500"/>
                                        <p:tgtEl>
                                          <p:spTgt spid="37"/>
                                        </p:tgtEl>
                                      </p:cBhvr>
                                    </p:animEffect>
                                    <p:set>
                                      <p:cBhvr>
                                        <p:cTn id="160" dur="1" fill="hold">
                                          <p:stCondLst>
                                            <p:cond delay="499"/>
                                          </p:stCondLst>
                                        </p:cTn>
                                        <p:tgtEl>
                                          <p:spTgt spid="37"/>
                                        </p:tgtEl>
                                        <p:attrNameLst>
                                          <p:attrName>style.visibility</p:attrName>
                                        </p:attrNameLst>
                                      </p:cBhvr>
                                      <p:to>
                                        <p:strVal val="hidden"/>
                                      </p:to>
                                    </p:set>
                                  </p:childTnLst>
                                </p:cTn>
                              </p:par>
                            </p:childTnLst>
                          </p:cTn>
                        </p:par>
                        <p:par>
                          <p:cTn id="161" fill="hold">
                            <p:stCondLst>
                              <p:cond delay="9000"/>
                            </p:stCondLst>
                            <p:childTnLst>
                              <p:par>
                                <p:cTn id="162" presetID="9" presetClass="entr" presetSubtype="0" fill="hold" grpId="0" nodeType="afterEffect">
                                  <p:stCondLst>
                                    <p:cond delay="0"/>
                                  </p:stCondLst>
                                  <p:childTnLst>
                                    <p:set>
                                      <p:cBhvr>
                                        <p:cTn id="163" dur="1" fill="hold">
                                          <p:stCondLst>
                                            <p:cond delay="0"/>
                                          </p:stCondLst>
                                        </p:cTn>
                                        <p:tgtEl>
                                          <p:spTgt spid="36"/>
                                        </p:tgtEl>
                                        <p:attrNameLst>
                                          <p:attrName>style.visibility</p:attrName>
                                        </p:attrNameLst>
                                      </p:cBhvr>
                                      <p:to>
                                        <p:strVal val="visible"/>
                                      </p:to>
                                    </p:set>
                                    <p:animEffect transition="in" filter="dissolve">
                                      <p:cBhvr>
                                        <p:cTn id="164" dur="500"/>
                                        <p:tgtEl>
                                          <p:spTgt spid="36"/>
                                        </p:tgtEl>
                                      </p:cBhvr>
                                    </p:animEffect>
                                  </p:childTnLst>
                                  <p:subTnLst>
                                    <p:audio>
                                      <p:cMediaNode>
                                        <p:cTn display="0" masterRel="sameClick">
                                          <p:stCondLst>
                                            <p:cond evt="begin" delay="0">
                                              <p:tn val="162"/>
                                            </p:cond>
                                          </p:stCondLst>
                                          <p:endCondLst>
                                            <p:cond evt="onStopAudio" delay="0">
                                              <p:tgtEl>
                                                <p:sldTgt/>
                                              </p:tgtEl>
                                            </p:cond>
                                          </p:endCondLst>
                                        </p:cTn>
                                        <p:tgtEl>
                                          <p:sndTgt r:embed="rId6" name="camera.wav"/>
                                        </p:tgtEl>
                                      </p:cMediaNode>
                                    </p:audio>
                                  </p:subTnLst>
                                </p:cTn>
                              </p:par>
                            </p:childTnLst>
                          </p:cTn>
                        </p:par>
                        <p:par>
                          <p:cTn id="165" fill="hold">
                            <p:stCondLst>
                              <p:cond delay="9500"/>
                            </p:stCondLst>
                            <p:childTnLst>
                              <p:par>
                                <p:cTn id="166" presetID="53" presetClass="exit" presetSubtype="0" fill="hold" grpId="1" nodeType="afterEffect">
                                  <p:stCondLst>
                                    <p:cond delay="0"/>
                                  </p:stCondLst>
                                  <p:childTnLst>
                                    <p:anim calcmode="lin" valueType="num">
                                      <p:cBhvr>
                                        <p:cTn id="167" dur="500"/>
                                        <p:tgtEl>
                                          <p:spTgt spid="36"/>
                                        </p:tgtEl>
                                        <p:attrNameLst>
                                          <p:attrName>ppt_w</p:attrName>
                                        </p:attrNameLst>
                                      </p:cBhvr>
                                      <p:tavLst>
                                        <p:tav tm="0">
                                          <p:val>
                                            <p:strVal val="ppt_w"/>
                                          </p:val>
                                        </p:tav>
                                        <p:tav tm="100000">
                                          <p:val>
                                            <p:fltVal val="0"/>
                                          </p:val>
                                        </p:tav>
                                      </p:tavLst>
                                    </p:anim>
                                    <p:anim calcmode="lin" valueType="num">
                                      <p:cBhvr>
                                        <p:cTn id="168" dur="500"/>
                                        <p:tgtEl>
                                          <p:spTgt spid="36"/>
                                        </p:tgtEl>
                                        <p:attrNameLst>
                                          <p:attrName>ppt_h</p:attrName>
                                        </p:attrNameLst>
                                      </p:cBhvr>
                                      <p:tavLst>
                                        <p:tav tm="0">
                                          <p:val>
                                            <p:strVal val="ppt_h"/>
                                          </p:val>
                                        </p:tav>
                                        <p:tav tm="100000">
                                          <p:val>
                                            <p:fltVal val="0"/>
                                          </p:val>
                                        </p:tav>
                                      </p:tavLst>
                                    </p:anim>
                                    <p:animEffect transition="out" filter="fade">
                                      <p:cBhvr>
                                        <p:cTn id="169" dur="500"/>
                                        <p:tgtEl>
                                          <p:spTgt spid="36"/>
                                        </p:tgtEl>
                                      </p:cBhvr>
                                    </p:animEffect>
                                    <p:set>
                                      <p:cBhvr>
                                        <p:cTn id="170" dur="1" fill="hold">
                                          <p:stCondLst>
                                            <p:cond delay="499"/>
                                          </p:stCondLst>
                                        </p:cTn>
                                        <p:tgtEl>
                                          <p:spTgt spid="36"/>
                                        </p:tgtEl>
                                        <p:attrNameLst>
                                          <p:attrName>style.visibility</p:attrName>
                                        </p:attrNameLst>
                                      </p:cBhvr>
                                      <p:to>
                                        <p:strVal val="hidden"/>
                                      </p:to>
                                    </p:set>
                                  </p:childTnLst>
                                </p:cTn>
                              </p:par>
                            </p:childTnLst>
                          </p:cTn>
                        </p:par>
                        <p:par>
                          <p:cTn id="171" fill="hold">
                            <p:stCondLst>
                              <p:cond delay="10000"/>
                            </p:stCondLst>
                            <p:childTnLst>
                              <p:par>
                                <p:cTn id="172" presetID="9" presetClass="entr" presetSubtype="0" fill="hold" grpId="0" nodeType="afterEffect">
                                  <p:stCondLst>
                                    <p:cond delay="0"/>
                                  </p:stCondLst>
                                  <p:childTnLst>
                                    <p:set>
                                      <p:cBhvr>
                                        <p:cTn id="173" dur="1" fill="hold">
                                          <p:stCondLst>
                                            <p:cond delay="0"/>
                                          </p:stCondLst>
                                        </p:cTn>
                                        <p:tgtEl>
                                          <p:spTgt spid="35"/>
                                        </p:tgtEl>
                                        <p:attrNameLst>
                                          <p:attrName>style.visibility</p:attrName>
                                        </p:attrNameLst>
                                      </p:cBhvr>
                                      <p:to>
                                        <p:strVal val="visible"/>
                                      </p:to>
                                    </p:set>
                                    <p:animEffect transition="in" filter="dissolve">
                                      <p:cBhvr>
                                        <p:cTn id="174" dur="5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6" name="camera.wav"/>
                                        </p:tgtEl>
                                      </p:cMediaNode>
                                    </p:audio>
                                  </p:subTnLst>
                                </p:cTn>
                              </p:par>
                            </p:childTnLst>
                          </p:cTn>
                        </p:par>
                        <p:par>
                          <p:cTn id="175" fill="hold">
                            <p:stCondLst>
                              <p:cond delay="10500"/>
                            </p:stCondLst>
                            <p:childTnLst>
                              <p:par>
                                <p:cTn id="176" presetID="53" presetClass="exit" presetSubtype="0" fill="hold" grpId="1" nodeType="afterEffect">
                                  <p:stCondLst>
                                    <p:cond delay="0"/>
                                  </p:stCondLst>
                                  <p:childTnLst>
                                    <p:anim calcmode="lin" valueType="num">
                                      <p:cBhvr>
                                        <p:cTn id="177" dur="500"/>
                                        <p:tgtEl>
                                          <p:spTgt spid="35"/>
                                        </p:tgtEl>
                                        <p:attrNameLst>
                                          <p:attrName>ppt_w</p:attrName>
                                        </p:attrNameLst>
                                      </p:cBhvr>
                                      <p:tavLst>
                                        <p:tav tm="0">
                                          <p:val>
                                            <p:strVal val="ppt_w"/>
                                          </p:val>
                                        </p:tav>
                                        <p:tav tm="100000">
                                          <p:val>
                                            <p:fltVal val="0"/>
                                          </p:val>
                                        </p:tav>
                                      </p:tavLst>
                                    </p:anim>
                                    <p:anim calcmode="lin" valueType="num">
                                      <p:cBhvr>
                                        <p:cTn id="178" dur="500"/>
                                        <p:tgtEl>
                                          <p:spTgt spid="35"/>
                                        </p:tgtEl>
                                        <p:attrNameLst>
                                          <p:attrName>ppt_h</p:attrName>
                                        </p:attrNameLst>
                                      </p:cBhvr>
                                      <p:tavLst>
                                        <p:tav tm="0">
                                          <p:val>
                                            <p:strVal val="ppt_h"/>
                                          </p:val>
                                        </p:tav>
                                        <p:tav tm="100000">
                                          <p:val>
                                            <p:fltVal val="0"/>
                                          </p:val>
                                        </p:tav>
                                      </p:tavLst>
                                    </p:anim>
                                    <p:animEffect transition="out" filter="fade">
                                      <p:cBhvr>
                                        <p:cTn id="179" dur="500"/>
                                        <p:tgtEl>
                                          <p:spTgt spid="35"/>
                                        </p:tgtEl>
                                      </p:cBhvr>
                                    </p:animEffect>
                                    <p:set>
                                      <p:cBhvr>
                                        <p:cTn id="180" dur="1" fill="hold">
                                          <p:stCondLst>
                                            <p:cond delay="499"/>
                                          </p:stCondLst>
                                        </p:cTn>
                                        <p:tgtEl>
                                          <p:spTgt spid="35"/>
                                        </p:tgtEl>
                                        <p:attrNameLst>
                                          <p:attrName>style.visibility</p:attrName>
                                        </p:attrNameLst>
                                      </p:cBhvr>
                                      <p:to>
                                        <p:strVal val="hidden"/>
                                      </p:to>
                                    </p:set>
                                  </p:childTnLst>
                                </p:cTn>
                              </p:par>
                              <p:par>
                                <p:cTn id="181" presetID="53" presetClass="entr" presetSubtype="0" fill="hold" nodeType="with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p:cTn id="183" dur="500" fill="hold"/>
                                        <p:tgtEl>
                                          <p:spTgt spid="46"/>
                                        </p:tgtEl>
                                        <p:attrNameLst>
                                          <p:attrName>ppt_w</p:attrName>
                                        </p:attrNameLst>
                                      </p:cBhvr>
                                      <p:tavLst>
                                        <p:tav tm="0">
                                          <p:val>
                                            <p:fltVal val="0"/>
                                          </p:val>
                                        </p:tav>
                                        <p:tav tm="100000">
                                          <p:val>
                                            <p:strVal val="#ppt_w"/>
                                          </p:val>
                                        </p:tav>
                                      </p:tavLst>
                                    </p:anim>
                                    <p:anim calcmode="lin" valueType="num">
                                      <p:cBhvr>
                                        <p:cTn id="184" dur="500" fill="hold"/>
                                        <p:tgtEl>
                                          <p:spTgt spid="46"/>
                                        </p:tgtEl>
                                        <p:attrNameLst>
                                          <p:attrName>ppt_h</p:attrName>
                                        </p:attrNameLst>
                                      </p:cBhvr>
                                      <p:tavLst>
                                        <p:tav tm="0">
                                          <p:val>
                                            <p:fltVal val="0"/>
                                          </p:val>
                                        </p:tav>
                                        <p:tav tm="100000">
                                          <p:val>
                                            <p:strVal val="#ppt_h"/>
                                          </p:val>
                                        </p:tav>
                                      </p:tavLst>
                                    </p:anim>
                                    <p:animEffect transition="in" filter="fade">
                                      <p:cBhvr>
                                        <p:cTn id="185" dur="500"/>
                                        <p:tgtEl>
                                          <p:spTgt spid="46"/>
                                        </p:tgtEl>
                                      </p:cBhvr>
                                    </p:animEffect>
                                  </p:childTnLst>
                                  <p:subTnLst>
                                    <p:audio>
                                      <p:cMediaNode>
                                        <p:cTn display="0" masterRel="sameClick">
                                          <p:stCondLst>
                                            <p:cond evt="begin" delay="0">
                                              <p:tn val="181"/>
                                            </p:cond>
                                          </p:stCondLst>
                                          <p:endCondLst>
                                            <p:cond evt="onStopAudio" delay="0">
                                              <p:tgtEl>
                                                <p:sldTgt/>
                                              </p:tgtEl>
                                            </p:cond>
                                          </p:endCondLst>
                                        </p:cTn>
                                        <p:tgtEl>
                                          <p:sndTgt r:embed="rId7" name="chimes.wav"/>
                                        </p:tgtEl>
                                      </p:cMediaNode>
                                    </p:audio>
                                  </p:subTnLst>
                                </p:cTn>
                              </p:par>
                            </p:childTnLst>
                          </p:cTn>
                        </p:par>
                      </p:childTnLst>
                    </p:cTn>
                  </p:par>
                  <p:par>
                    <p:cTn id="186" fill="hold">
                      <p:stCondLst>
                        <p:cond delay="indefinite"/>
                      </p:stCondLst>
                      <p:childTnLst>
                        <p:par>
                          <p:cTn id="187" fill="hold">
                            <p:stCondLst>
                              <p:cond delay="0"/>
                            </p:stCondLst>
                            <p:childTnLst>
                              <p:par>
                                <p:cTn id="188" presetID="2" presetClass="exit" presetSubtype="2" fill="hold" nodeType="clickEffect">
                                  <p:stCondLst>
                                    <p:cond delay="0"/>
                                  </p:stCondLst>
                                  <p:childTnLst>
                                    <p:anim calcmode="lin" valueType="num">
                                      <p:cBhvr additive="base">
                                        <p:cTn id="189" dur="500"/>
                                        <p:tgtEl>
                                          <p:spTgt spid="46"/>
                                        </p:tgtEl>
                                        <p:attrNameLst>
                                          <p:attrName>ppt_x</p:attrName>
                                        </p:attrNameLst>
                                      </p:cBhvr>
                                      <p:tavLst>
                                        <p:tav tm="0">
                                          <p:val>
                                            <p:strVal val="ppt_x"/>
                                          </p:val>
                                        </p:tav>
                                        <p:tav tm="100000">
                                          <p:val>
                                            <p:strVal val="1+ppt_w/2"/>
                                          </p:val>
                                        </p:tav>
                                      </p:tavLst>
                                    </p:anim>
                                    <p:anim calcmode="lin" valueType="num">
                                      <p:cBhvr additive="base">
                                        <p:cTn id="190" dur="500"/>
                                        <p:tgtEl>
                                          <p:spTgt spid="46"/>
                                        </p:tgtEl>
                                        <p:attrNameLst>
                                          <p:attrName>ppt_y</p:attrName>
                                        </p:attrNameLst>
                                      </p:cBhvr>
                                      <p:tavLst>
                                        <p:tav tm="0">
                                          <p:val>
                                            <p:strVal val="ppt_y"/>
                                          </p:val>
                                        </p:tav>
                                        <p:tav tm="100000">
                                          <p:val>
                                            <p:strVal val="ppt_y"/>
                                          </p:val>
                                        </p:tav>
                                      </p:tavLst>
                                    </p:anim>
                                    <p:set>
                                      <p:cBhvr>
                                        <p:cTn id="191" dur="1" fill="hold">
                                          <p:stCondLst>
                                            <p:cond delay="499"/>
                                          </p:stCondLst>
                                        </p:cTn>
                                        <p:tgtEl>
                                          <p:spTgt spid="46"/>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23" presetClass="emph" presetSubtype="0" fill="hold" grpId="0" nodeType="clickEffect">
                                  <p:stCondLst>
                                    <p:cond delay="0"/>
                                  </p:stCondLst>
                                  <p:iterate type="lt">
                                    <p:tmPct val="0"/>
                                  </p:iterate>
                                  <p:childTnLst>
                                    <p:animClr clrSpc="hsl" dir="cw">
                                      <p:cBhvr override="childStyle">
                                        <p:cTn id="195" dur="500" fill="hold"/>
                                        <p:tgtEl>
                                          <p:spTgt spid="27"/>
                                        </p:tgtEl>
                                        <p:attrNameLst>
                                          <p:attrName>style.color</p:attrName>
                                        </p:attrNameLst>
                                      </p:cBhvr>
                                      <p:by>
                                        <p:hsl h="10842353" s="0" l="0"/>
                                      </p:by>
                                    </p:animClr>
                                    <p:animClr clrSpc="hsl" dir="cw">
                                      <p:cBhvr>
                                        <p:cTn id="196" dur="500" fill="hold"/>
                                        <p:tgtEl>
                                          <p:spTgt spid="27"/>
                                        </p:tgtEl>
                                        <p:attrNameLst>
                                          <p:attrName>fillcolor</p:attrName>
                                        </p:attrNameLst>
                                      </p:cBhvr>
                                      <p:by>
                                        <p:hsl h="10842353" s="0" l="0"/>
                                      </p:by>
                                    </p:animClr>
                                    <p:animClr clrSpc="hsl" dir="cw">
                                      <p:cBhvr>
                                        <p:cTn id="197" dur="500" fill="hold"/>
                                        <p:tgtEl>
                                          <p:spTgt spid="27"/>
                                        </p:tgtEl>
                                        <p:attrNameLst>
                                          <p:attrName>stroke.color</p:attrName>
                                        </p:attrNameLst>
                                      </p:cBhvr>
                                      <p:by>
                                        <p:hsl h="10842353" s="0" l="0"/>
                                      </p:by>
                                    </p:animClr>
                                    <p:set>
                                      <p:cBhvr>
                                        <p:cTn id="198" dur="500" fill="hold"/>
                                        <p:tgtEl>
                                          <p:spTgt spid="27"/>
                                        </p:tgtEl>
                                        <p:attrNameLst>
                                          <p:attrName>fill.type</p:attrName>
                                        </p:attrNameLst>
                                      </p:cBhvr>
                                      <p:to>
                                        <p:strVal val="solid"/>
                                      </p:to>
                                    </p:set>
                                  </p:childTnLst>
                                  <p:subTnLst>
                                    <p:audio>
                                      <p:cMediaNode>
                                        <p:cTn display="0" masterRel="sameClick">
                                          <p:stCondLst>
                                            <p:cond evt="begin" delay="0">
                                              <p:tn val="194"/>
                                            </p:cond>
                                          </p:stCondLst>
                                          <p:endCondLst>
                                            <p:cond evt="onStopAudio" delay="0">
                                              <p:tgtEl>
                                                <p:sldTgt/>
                                              </p:tgtEl>
                                            </p:cond>
                                          </p:endCondLst>
                                        </p:cTn>
                                        <p:tgtEl>
                                          <p:sndTgt r:embed="rId8" name="FELIZ2.WAV"/>
                                        </p:tgtEl>
                                      </p:cMediaNode>
                                    </p:audio>
                                  </p:subTnLst>
                                </p:cTn>
                              </p:par>
                              <p:par>
                                <p:cTn id="199" presetID="34" presetClass="emph" presetSubtype="0" fill="hold" grpId="1" nodeType="withEffect">
                                  <p:stCondLst>
                                    <p:cond delay="0"/>
                                  </p:stCondLst>
                                  <p:iterate type="lt">
                                    <p:tmPct val="10000"/>
                                  </p:iterate>
                                  <p:childTnLst>
                                    <p:animMotion origin="layout" path="M -2.77778E-6 -3.20988E-6 L -2.77778E-6 -0.07222 " pathEditMode="relative" rAng="0" ptsTypes="AA">
                                      <p:cBhvr>
                                        <p:cTn id="200" dur="250" accel="50000" decel="50000" autoRev="1" fill="hold">
                                          <p:stCondLst>
                                            <p:cond delay="0"/>
                                          </p:stCondLst>
                                        </p:cTn>
                                        <p:tgtEl>
                                          <p:spTgt spid="27"/>
                                        </p:tgtEl>
                                        <p:attrNameLst>
                                          <p:attrName>ppt_x</p:attrName>
                                          <p:attrName>ppt_y</p:attrName>
                                        </p:attrNameLst>
                                      </p:cBhvr>
                                      <p:rCtr x="0" y="-3611"/>
                                    </p:animMotion>
                                    <p:animRot by="1500000">
                                      <p:cBhvr>
                                        <p:cTn id="201" dur="125" fill="hold">
                                          <p:stCondLst>
                                            <p:cond delay="0"/>
                                          </p:stCondLst>
                                        </p:cTn>
                                        <p:tgtEl>
                                          <p:spTgt spid="27"/>
                                        </p:tgtEl>
                                        <p:attrNameLst>
                                          <p:attrName>r</p:attrName>
                                        </p:attrNameLst>
                                      </p:cBhvr>
                                    </p:animRot>
                                    <p:animRot by="-1500000">
                                      <p:cBhvr>
                                        <p:cTn id="202" dur="125" fill="hold">
                                          <p:stCondLst>
                                            <p:cond delay="125"/>
                                          </p:stCondLst>
                                        </p:cTn>
                                        <p:tgtEl>
                                          <p:spTgt spid="27"/>
                                        </p:tgtEl>
                                        <p:attrNameLst>
                                          <p:attrName>r</p:attrName>
                                        </p:attrNameLst>
                                      </p:cBhvr>
                                    </p:animRot>
                                    <p:animRot by="-1500000">
                                      <p:cBhvr>
                                        <p:cTn id="203" dur="125" fill="hold">
                                          <p:stCondLst>
                                            <p:cond delay="250"/>
                                          </p:stCondLst>
                                        </p:cTn>
                                        <p:tgtEl>
                                          <p:spTgt spid="27"/>
                                        </p:tgtEl>
                                        <p:attrNameLst>
                                          <p:attrName>r</p:attrName>
                                        </p:attrNameLst>
                                      </p:cBhvr>
                                    </p:animRot>
                                    <p:animRot by="1500000">
                                      <p:cBhvr>
                                        <p:cTn id="204" dur="125" fill="hold">
                                          <p:stCondLst>
                                            <p:cond delay="375"/>
                                          </p:stCondLst>
                                        </p:cTn>
                                        <p:tgtEl>
                                          <p:spTgt spid="27"/>
                                        </p:tgtEl>
                                        <p:attrNameLst>
                                          <p:attrName>r</p:attrName>
                                        </p:attrNameLst>
                                      </p:cBhvr>
                                    </p:animRot>
                                  </p:childTnLst>
                                </p:cTn>
                              </p:par>
                              <p:par>
                                <p:cTn id="205" presetID="21" presetClass="emph" presetSubtype="0" repeatCount="indefinite" fill="hold" grpId="0" nodeType="withEffect">
                                  <p:stCondLst>
                                    <p:cond delay="0"/>
                                  </p:stCondLst>
                                  <p:iterate type="lt">
                                    <p:tmPct val="0"/>
                                  </p:iterate>
                                  <p:childTnLst>
                                    <p:animClr clrSpc="hsl" dir="cw">
                                      <p:cBhvr override="childStyle">
                                        <p:cTn id="206" dur="500" fill="hold"/>
                                        <p:tgtEl>
                                          <p:spTgt spid="49"/>
                                        </p:tgtEl>
                                        <p:attrNameLst>
                                          <p:attrName>style.color</p:attrName>
                                        </p:attrNameLst>
                                      </p:cBhvr>
                                      <p:by>
                                        <p:hsl h="7200000" s="0" l="0"/>
                                      </p:by>
                                    </p:animClr>
                                    <p:animClr clrSpc="hsl" dir="cw">
                                      <p:cBhvr>
                                        <p:cTn id="207" dur="500" fill="hold"/>
                                        <p:tgtEl>
                                          <p:spTgt spid="49"/>
                                        </p:tgtEl>
                                        <p:attrNameLst>
                                          <p:attrName>fillcolor</p:attrName>
                                        </p:attrNameLst>
                                      </p:cBhvr>
                                      <p:by>
                                        <p:hsl h="7200000" s="0" l="0"/>
                                      </p:by>
                                    </p:animClr>
                                    <p:animClr clrSpc="hsl" dir="cw">
                                      <p:cBhvr>
                                        <p:cTn id="208" dur="500" fill="hold"/>
                                        <p:tgtEl>
                                          <p:spTgt spid="49"/>
                                        </p:tgtEl>
                                        <p:attrNameLst>
                                          <p:attrName>stroke.color</p:attrName>
                                        </p:attrNameLst>
                                      </p:cBhvr>
                                      <p:by>
                                        <p:hsl h="7200000" s="0" l="0"/>
                                      </p:by>
                                    </p:animClr>
                                    <p:set>
                                      <p:cBhvr>
                                        <p:cTn id="209" dur="500" fill="hold"/>
                                        <p:tgtEl>
                                          <p:spTgt spid="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0" fill="hold" display="0">
                  <p:stCondLst>
                    <p:cond delay="indefinite"/>
                  </p:stCondLst>
                  <p:endCondLst>
                    <p:cond evt="onStopAudio" delay="0">
                      <p:tgtEl>
                        <p:sldTgt/>
                      </p:tgtEl>
                    </p:cond>
                  </p:endCondLst>
                </p:cTn>
                <p:tgtEl>
                  <p:spTgt spid="14"/>
                </p:tgtEl>
              </p:cMediaNode>
            </p:audio>
          </p:childTnLst>
        </p:cTn>
      </p:par>
    </p:tnLst>
    <p:bldLst>
      <p:bldP spid="6" grpId="0" animBg="1"/>
      <p:bldP spid="9" grpId="0" animBg="1"/>
      <p:bldP spid="20" grpId="0" animBg="1"/>
      <p:bldP spid="21" grpId="0" animBg="1"/>
      <p:bldP spid="25" grpId="0" animBg="1"/>
      <p:bldP spid="26" grpId="0" animBg="1"/>
      <p:bldP spid="27" grpId="0" animBg="1"/>
      <p:bldP spid="27" grpId="1" animBg="1"/>
      <p:bldP spid="30" grpId="0" animBg="1"/>
      <p:bldP spid="31" grpId="0" animBg="1"/>
      <p:bldP spid="32" grpId="0" animBg="1"/>
      <p:bldP spid="32" grpId="1" animBg="1"/>
      <p:bldP spid="33" grpId="0"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3000" b="-13000"/>
          </a:stretch>
        </a:blipFill>
        <a:effectLst/>
      </p:bgPr>
    </p:bg>
    <p:spTree>
      <p:nvGrpSpPr>
        <p:cNvPr id="1" name=""/>
        <p:cNvGrpSpPr/>
        <p:nvPr/>
      </p:nvGrpSpPr>
      <p:grpSpPr>
        <a:xfrm>
          <a:off x="0" y="0"/>
          <a:ext cx="0" cy="0"/>
          <a:chOff x="0" y="0"/>
          <a:chExt cx="0" cy="0"/>
        </a:xfrm>
      </p:grpSpPr>
      <p:pic>
        <p:nvPicPr>
          <p:cNvPr id="20"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061596"/>
            <a:ext cx="12192000" cy="1817911"/>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670560"/>
            <a:ext cx="609600" cy="609600"/>
          </a:xfrm>
          <a:prstGeom prst="rect">
            <a:avLst/>
          </a:prstGeom>
        </p:spPr>
      </p:pic>
      <p:pic>
        <p:nvPicPr>
          <p:cNvPr id="11" name="Picture 10">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a:fillRect/>
          </a:stretch>
        </p:blipFill>
        <p:spPr>
          <a:xfrm>
            <a:off x="10813684" y="5229176"/>
            <a:ext cx="1752296" cy="1650331"/>
          </a:xfrm>
          <a:prstGeom prst="rect">
            <a:avLst/>
          </a:prstGeom>
        </p:spPr>
      </p:pic>
      <p:grpSp>
        <p:nvGrpSpPr>
          <p:cNvPr id="18" name="Group 17"/>
          <p:cNvGrpSpPr/>
          <p:nvPr/>
        </p:nvGrpSpPr>
        <p:grpSpPr>
          <a:xfrm>
            <a:off x="2212551" y="1055856"/>
            <a:ext cx="6117681" cy="4931096"/>
            <a:chOff x="-370100" y="-657339"/>
            <a:chExt cx="6226306" cy="5052909"/>
          </a:xfrm>
        </p:grpSpPr>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9660046">
              <a:off x="4181931" y="2019249"/>
              <a:ext cx="1674275" cy="1936767"/>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0100" y="-657339"/>
              <a:ext cx="5178188" cy="5052909"/>
            </a:xfrm>
            <a:prstGeom prst="rect">
              <a:avLst/>
            </a:prstGeom>
          </p:spPr>
        </p:pic>
      </p:grpSp>
      <p:grpSp>
        <p:nvGrpSpPr>
          <p:cNvPr id="23" name="Group 22"/>
          <p:cNvGrpSpPr/>
          <p:nvPr/>
        </p:nvGrpSpPr>
        <p:grpSpPr>
          <a:xfrm>
            <a:off x="8187153" y="2182025"/>
            <a:ext cx="2815747" cy="1446550"/>
            <a:chOff x="458511" y="671416"/>
            <a:chExt cx="2287318" cy="1446550"/>
          </a:xfrm>
        </p:grpSpPr>
        <p:sp>
          <p:nvSpPr>
            <p:cNvPr id="19" name="TextBox 18"/>
            <p:cNvSpPr txBox="1"/>
            <p:nvPr/>
          </p:nvSpPr>
          <p:spPr>
            <a:xfrm>
              <a:off x="458511" y="671416"/>
              <a:ext cx="1450876" cy="1446550"/>
            </a:xfrm>
            <a:prstGeom prst="rect">
              <a:avLst/>
            </a:prstGeom>
            <a:noFill/>
          </p:spPr>
          <p:txBody>
            <a:bodyPr wrap="none" rtlCol="0">
              <a:spAutoFit/>
            </a:bodyPr>
            <a:lstStyle/>
            <a:p>
              <a:r>
                <a:rPr lang="en-US" sz="8800">
                  <a:ln w="28575">
                    <a:solidFill>
                      <a:prstClr val="black">
                        <a:lumMod val="95000"/>
                        <a:lumOff val="5000"/>
                      </a:prstClr>
                    </a:solidFill>
                  </a:ln>
                  <a:solidFill>
                    <a:prstClr val="white"/>
                  </a:solidFill>
                  <a:latin typeface="iCiel Cadena" panose="02000503000000020004" charset="0"/>
                </a:rPr>
                <a:t>+1 </a:t>
              </a:r>
              <a:endParaRPr lang="en-US" sz="8800" dirty="0">
                <a:ln w="28575">
                  <a:solidFill>
                    <a:prstClr val="black">
                      <a:lumMod val="95000"/>
                      <a:lumOff val="5000"/>
                    </a:prstClr>
                  </a:solidFill>
                </a:ln>
                <a:solidFill>
                  <a:prstClr val="white"/>
                </a:solidFill>
                <a:latin typeface="iCiel Cadena" panose="02000503000000020004"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04507" y="701703"/>
              <a:ext cx="941322" cy="843829"/>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739877"/>
            <a:ext cx="609600" cy="609600"/>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9822" y="2905300"/>
            <a:ext cx="721580" cy="642459"/>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91309" y="4552549"/>
            <a:ext cx="721580" cy="642459"/>
          </a:xfrm>
          <a:prstGeom prst="rect">
            <a:avLst/>
          </a:prstGeom>
        </p:spPr>
      </p:pic>
      <p:pic>
        <p:nvPicPr>
          <p:cNvPr id="2" name="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612649" y="453955"/>
            <a:ext cx="1203801" cy="1203801"/>
          </a:xfrm>
          <a:prstGeom prst="rect">
            <a:avLst/>
          </a:prstGeom>
        </p:spPr>
      </p:pic>
    </p:spTree>
    <p:extLst>
      <p:ext uri="{BB962C8B-B14F-4D97-AF65-F5344CB8AC3E}">
        <p14:creationId xmlns:p14="http://schemas.microsoft.com/office/powerpoint/2010/main" val="244688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6811" fill="hold"/>
                                        <p:tgtEl>
                                          <p:spTgt spid="2"/>
                                        </p:tgtEl>
                                      </p:cBhvr>
                                    </p:cmd>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 presetClass="mediacall" presetSubtype="0" fill="hold" nodeType="withEffect">
                                  <p:stCondLst>
                                    <p:cond delay="0"/>
                                  </p:stCondLst>
                                  <p:childTnLst>
                                    <p:cmd type="call" cmd="playFrom(0.0)">
                                      <p:cBhvr>
                                        <p:cTn id="25" dur="4311" fill="hold"/>
                                        <p:tgtEl>
                                          <p:spTgt spid="25"/>
                                        </p:tgtEl>
                                      </p:cBhvr>
                                    </p:cmd>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56" presetClass="path" presetSubtype="0" accel="50000" decel="50000" fill="hold" nodeType="withEffect">
                                  <p:stCondLst>
                                    <p:cond delay="0"/>
                                  </p:stCondLst>
                                  <p:childTnLst>
                                    <p:animMotion origin="layout" path="M -3.33333E-6 -3.7037E-7 L -0.1875 0.16343 " pathEditMode="relative" rAng="0" ptsTypes="AA">
                                      <p:cBhvr>
                                        <p:cTn id="35" dur="2000" fill="hold"/>
                                        <p:tgtEl>
                                          <p:spTgt spid="24"/>
                                        </p:tgtEl>
                                        <p:attrNameLst>
                                          <p:attrName>ppt_x</p:attrName>
                                          <p:attrName>ppt_y</p:attrName>
                                        </p:attrNameLst>
                                      </p:cBhvr>
                                      <p:rCtr x="-9375" y="8171"/>
                                    </p:animMotion>
                                  </p:childTnLst>
                                </p:cTn>
                              </p:par>
                              <p:par>
                                <p:cTn id="36" presetID="3" presetClass="exit" presetSubtype="10" fill="hold" nodeType="withEffect">
                                  <p:stCondLst>
                                    <p:cond delay="0"/>
                                  </p:stCondLst>
                                  <p:childTnLst>
                                    <p:animEffect transition="out" filter="blinds(horizontal)">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8"/>
                </p:tgtEl>
              </p:cMediaNode>
            </p:audio>
            <p:audio>
              <p:cMediaNode vol="80000">
                <p:cTn id="40" fill="hold" display="0">
                  <p:stCondLst>
                    <p:cond delay="indefinite"/>
                  </p:stCondLst>
                  <p:endCondLst>
                    <p:cond evt="onStopAudio" delay="0">
                      <p:tgtEl>
                        <p:sldTgt/>
                      </p:tgtEl>
                    </p:cond>
                  </p:endCondLst>
                </p:cTn>
                <p:tgtEl>
                  <p:spTgt spid="25"/>
                </p:tgtEl>
              </p:cMediaNode>
            </p:audio>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1"/>
                                        </p:tgtEl>
                                      </p:cBhvr>
                                    </p:animEffect>
                                    <p:animScale>
                                      <p:cBhvr>
                                        <p:cTn id="46" dur="250" autoRev="1" fill="hold"/>
                                        <p:tgtEl>
                                          <p:spTgt spid="11"/>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9" name="click.wav"/>
                                        </p:tgtEl>
                                      </p:cMediaNode>
                                    </p:audio>
                                  </p:subTnLst>
                                </p:cTn>
                              </p:par>
                            </p:childTnLst>
                          </p:cTn>
                        </p:par>
                      </p:childTnLst>
                    </p:cTn>
                  </p:par>
                </p:childTnLst>
              </p:cTn>
              <p:nextCondLst>
                <p:cond evt="onClick" delay="0">
                  <p:tgtEl>
                    <p:spTgt spid="11"/>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B0CD4FE-8214-4F0E-BA26-7BEC6A5C5C6F}"/>
              </a:ext>
            </a:extLst>
          </p:cNvPr>
          <p:cNvGrpSpPr/>
          <p:nvPr/>
        </p:nvGrpSpPr>
        <p:grpSpPr>
          <a:xfrm>
            <a:off x="464291" y="-239131"/>
            <a:ext cx="11741330" cy="7250537"/>
            <a:chOff x="457200" y="1828800"/>
            <a:chExt cx="11353800" cy="5198537"/>
          </a:xfrm>
        </p:grpSpPr>
        <p:sp>
          <p:nvSpPr>
            <p:cNvPr id="10" name="Rectangle: Top Corners Rounded 9">
              <a:extLst>
                <a:ext uri="{FF2B5EF4-FFF2-40B4-BE49-F238E27FC236}">
                  <a16:creationId xmlns:a16="http://schemas.microsoft.com/office/drawing/2014/main" id="{443AF2E3-B274-4545-8949-2AFFCC6E69DF}"/>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17" name="Rectangle: Top Corners Rounded 16">
              <a:extLst>
                <a:ext uri="{FF2B5EF4-FFF2-40B4-BE49-F238E27FC236}">
                  <a16:creationId xmlns:a16="http://schemas.microsoft.com/office/drawing/2014/main" id="{BF734E4E-59C2-443F-900D-25DA7CBAF745}"/>
                </a:ext>
              </a:extLst>
            </p:cNvPr>
            <p:cNvSpPr>
              <a:spLocks noChangeAspect="1"/>
            </p:cNvSpPr>
            <p:nvPr>
              <p:custDataLst>
                <p:tags r:id="rId3"/>
              </p:custDataLst>
            </p:nvPr>
          </p:nvSpPr>
          <p:spPr>
            <a:xfrm>
              <a:off x="657091" y="1997583"/>
              <a:ext cx="10954018" cy="5029754"/>
            </a:xfrm>
            <a:prstGeom prst="round2SameRect">
              <a:avLst/>
            </a:prstGeom>
            <a:blipFill dpi="0" rotWithShape="0">
              <a:blip r:embed="rId6"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18" name="Oval 17">
            <a:extLst>
              <a:ext uri="{FF2B5EF4-FFF2-40B4-BE49-F238E27FC236}">
                <a16:creationId xmlns:a16="http://schemas.microsoft.com/office/drawing/2014/main" id="{C4328E78-BA7D-4FB8-BD00-3C18D4E2205B}"/>
              </a:ext>
            </a:extLst>
          </p:cNvPr>
          <p:cNvSpPr/>
          <p:nvPr/>
        </p:nvSpPr>
        <p:spPr>
          <a:xfrm>
            <a:off x="1545405" y="725934"/>
            <a:ext cx="581025" cy="56197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3</a:t>
            </a:r>
          </a:p>
        </p:txBody>
      </p:sp>
      <p:sp>
        <p:nvSpPr>
          <p:cNvPr id="19" name="TextBox 18">
            <a:extLst>
              <a:ext uri="{FF2B5EF4-FFF2-40B4-BE49-F238E27FC236}">
                <a16:creationId xmlns:a16="http://schemas.microsoft.com/office/drawing/2014/main" id="{4F7CA494-FB0C-496F-A4FF-C33EE0E17F47}"/>
              </a:ext>
            </a:extLst>
          </p:cNvPr>
          <p:cNvSpPr txBox="1"/>
          <p:nvPr/>
        </p:nvSpPr>
        <p:spPr>
          <a:xfrm>
            <a:off x="2174055" y="678309"/>
            <a:ext cx="1447800" cy="707886"/>
          </a:xfrm>
          <a:prstGeom prst="rect">
            <a:avLst/>
          </a:prstGeom>
          <a:noFill/>
        </p:spPr>
        <p:txBody>
          <a:bodyPr wrap="square" rtlCol="0">
            <a:spAutoFit/>
          </a:bodyPr>
          <a:lstStyle/>
          <a:p>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a:t>
            </a:r>
          </a:p>
        </p:txBody>
      </p:sp>
      <p:grpSp>
        <p:nvGrpSpPr>
          <p:cNvPr id="4" name="Group 3">
            <a:extLst>
              <a:ext uri="{FF2B5EF4-FFF2-40B4-BE49-F238E27FC236}">
                <a16:creationId xmlns:a16="http://schemas.microsoft.com/office/drawing/2014/main" id="{C7B3CB4C-F545-46BC-8E23-06CB0750905C}"/>
              </a:ext>
            </a:extLst>
          </p:cNvPr>
          <p:cNvGrpSpPr/>
          <p:nvPr/>
        </p:nvGrpSpPr>
        <p:grpSpPr>
          <a:xfrm>
            <a:off x="1417834" y="1438382"/>
            <a:ext cx="10294705" cy="1323439"/>
            <a:chOff x="1417834" y="1438382"/>
            <a:chExt cx="10294705" cy="1323439"/>
          </a:xfrm>
        </p:grpSpPr>
        <p:sp>
          <p:nvSpPr>
            <p:cNvPr id="2" name="TextBox 1">
              <a:extLst>
                <a:ext uri="{FF2B5EF4-FFF2-40B4-BE49-F238E27FC236}">
                  <a16:creationId xmlns:a16="http://schemas.microsoft.com/office/drawing/2014/main" id="{1A879A54-8AF0-4B9D-A2C3-9092EB24DBBA}"/>
                </a:ext>
              </a:extLst>
            </p:cNvPr>
            <p:cNvSpPr txBox="1"/>
            <p:nvPr/>
          </p:nvSpPr>
          <p:spPr>
            <a:xfrm>
              <a:off x="1417834" y="1438382"/>
              <a:ext cx="10294705" cy="1323439"/>
            </a:xfrm>
            <a:prstGeom prst="rect">
              <a:avLst/>
            </a:prstGeom>
            <a:noFill/>
          </p:spPr>
          <p:txBody>
            <a:bodyPr wrap="square" rtlCol="0">
              <a:spAutoFit/>
            </a:bodyPr>
            <a:lstStyle/>
            <a:p>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mỗi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chén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nặng</a:t>
              </a:r>
              <a:r>
                <a:rPr lang="en-US" sz="4000" b="1" dirty="0">
                  <a:latin typeface="Times New Roman" pitchFamily="18" charset="0"/>
                  <a:cs typeface="Times New Roman" pitchFamily="18" charset="0"/>
                </a:rPr>
                <a:t> 128 g. </a:t>
              </a:r>
              <a:r>
                <a:rPr lang="en-US" sz="4000" b="1" dirty="0" err="1">
                  <a:latin typeface="Times New Roman" pitchFamily="18" charset="0"/>
                  <a:cs typeface="Times New Roman" pitchFamily="18" charset="0"/>
                </a:rPr>
                <a:t>Vậy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ấm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nặng</a:t>
              </a:r>
              <a:r>
                <a:rPr lang="en-US" sz="4000" b="1" dirty="0">
                  <a:latin typeface="Times New Roman" pitchFamily="18" charset="0"/>
                  <a:cs typeface="Times New Roman" pitchFamily="18" charset="0"/>
                </a:rPr>
                <a:t>     g.</a:t>
              </a:r>
            </a:p>
          </p:txBody>
        </p:sp>
        <p:sp>
          <p:nvSpPr>
            <p:cNvPr id="3" name="Rectangle: Rounded Corners 2">
              <a:extLst>
                <a:ext uri="{FF2B5EF4-FFF2-40B4-BE49-F238E27FC236}">
                  <a16:creationId xmlns:a16="http://schemas.microsoft.com/office/drawing/2014/main" id="{FE5760BF-FECB-4284-9130-A44913E3FEB1}"/>
                </a:ext>
              </a:extLst>
            </p:cNvPr>
            <p:cNvSpPr/>
            <p:nvPr/>
          </p:nvSpPr>
          <p:spPr>
            <a:xfrm flipH="1">
              <a:off x="6078828" y="2120928"/>
              <a:ext cx="486358" cy="51924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Times New Roman" pitchFamily="18" charset="0"/>
                  <a:cs typeface="Times New Roman" pitchFamily="18" charset="0"/>
                </a:rPr>
                <a:t>?</a:t>
              </a:r>
            </a:p>
          </p:txBody>
        </p:sp>
      </p:grpSp>
      <p:pic>
        <p:nvPicPr>
          <p:cNvPr id="6" name="Picture 5">
            <a:extLst>
              <a:ext uri="{FF2B5EF4-FFF2-40B4-BE49-F238E27FC236}">
                <a16:creationId xmlns:a16="http://schemas.microsoft.com/office/drawing/2014/main" id="{120DCF2E-574D-4FDF-B016-3A1C4057B35A}"/>
              </a:ext>
            </a:extLst>
          </p:cNvPr>
          <p:cNvPicPr>
            <a:picLocks noChangeAspect="1"/>
          </p:cNvPicPr>
          <p:nvPr/>
        </p:nvPicPr>
        <p:blipFill>
          <a:blip r:embed="rId7"/>
          <a:stretch>
            <a:fillRect/>
          </a:stretch>
        </p:blipFill>
        <p:spPr>
          <a:xfrm>
            <a:off x="7354584" y="2380548"/>
            <a:ext cx="4363044" cy="1479015"/>
          </a:xfrm>
          <a:prstGeom prst="rect">
            <a:avLst/>
          </a:prstGeom>
        </p:spPr>
      </p:pic>
      <p:pic>
        <p:nvPicPr>
          <p:cNvPr id="12" name="ĐÊM NGƯƠC 1 PHUT - BONG SÔ.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565186" y="3859564"/>
            <a:ext cx="4809396" cy="2526022"/>
          </a:xfrm>
          <a:prstGeom prst="rect">
            <a:avLst/>
          </a:prstGeom>
        </p:spPr>
      </p:pic>
    </p:spTree>
    <p:extLst>
      <p:ext uri="{BB962C8B-B14F-4D97-AF65-F5344CB8AC3E}">
        <p14:creationId xmlns:p14="http://schemas.microsoft.com/office/powerpoint/2010/main" val="16792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nextCondLst>
                <p:cond evt="onClick" delay="0">
                  <p:tgtEl>
                    <p:spTgt spid="12"/>
                  </p:tgtEl>
                </p:cond>
              </p:nextCondLst>
            </p:seq>
            <p:video>
              <p:cMediaNode vol="80000">
                <p:cTn id="23" fill="hold" display="0">
                  <p:stCondLst>
                    <p:cond delay="indefinite"/>
                  </p:st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3000" b="-13000"/>
          </a:stretch>
        </a:blipFill>
        <a:effectLst/>
      </p:bgPr>
    </p:bg>
    <p:spTree>
      <p:nvGrpSpPr>
        <p:cNvPr id="1" name=""/>
        <p:cNvGrpSpPr/>
        <p:nvPr/>
      </p:nvGrpSpPr>
      <p:grpSpPr>
        <a:xfrm>
          <a:off x="0" y="0"/>
          <a:ext cx="0" cy="0"/>
          <a:chOff x="0" y="0"/>
          <a:chExt cx="0" cy="0"/>
        </a:xfrm>
      </p:grpSpPr>
      <p:pic>
        <p:nvPicPr>
          <p:cNvPr id="20"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061596"/>
            <a:ext cx="12192000" cy="1773053"/>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716280"/>
            <a:ext cx="609600" cy="609600"/>
          </a:xfrm>
          <a:prstGeom prst="rect">
            <a:avLst/>
          </a:prstGeom>
        </p:spPr>
      </p:pic>
      <p:pic>
        <p:nvPicPr>
          <p:cNvPr id="11" name="Picture 10">
            <a:hlinkClick r:id="" action="ppaction://noaction"/>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a:fillRect/>
          </a:stretch>
        </p:blipFill>
        <p:spPr>
          <a:xfrm>
            <a:off x="10813684" y="5229176"/>
            <a:ext cx="1752296" cy="1650331"/>
          </a:xfrm>
          <a:prstGeom prst="rect">
            <a:avLst/>
          </a:prstGeom>
        </p:spPr>
      </p:pic>
      <p:grpSp>
        <p:nvGrpSpPr>
          <p:cNvPr id="18" name="Group 17"/>
          <p:cNvGrpSpPr/>
          <p:nvPr/>
        </p:nvGrpSpPr>
        <p:grpSpPr>
          <a:xfrm>
            <a:off x="1596967" y="1491586"/>
            <a:ext cx="6894552" cy="4931097"/>
            <a:chOff x="-513630" y="56027"/>
            <a:chExt cx="7016972" cy="5052909"/>
          </a:xfrm>
        </p:grpSpPr>
        <p:grpSp>
          <p:nvGrpSpPr>
            <p:cNvPr id="16" name="Group 15"/>
            <p:cNvGrpSpPr/>
            <p:nvPr/>
          </p:nvGrpSpPr>
          <p:grpSpPr>
            <a:xfrm>
              <a:off x="4198034" y="1634728"/>
              <a:ext cx="2305308" cy="2666734"/>
              <a:chOff x="10169063" y="3798063"/>
              <a:chExt cx="2305308" cy="2666734"/>
            </a:xfrm>
          </p:grpSpPr>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660046">
                <a:off x="10169063" y="3798063"/>
                <a:ext cx="2305308" cy="2666734"/>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3630" y="56027"/>
              <a:ext cx="5178188" cy="5052909"/>
            </a:xfrm>
            <a:prstGeom prst="rect">
              <a:avLst/>
            </a:prstGeom>
          </p:spPr>
        </p:pic>
      </p:grpSp>
      <p:grpSp>
        <p:nvGrpSpPr>
          <p:cNvPr id="23" name="Group 22"/>
          <p:cNvGrpSpPr/>
          <p:nvPr/>
        </p:nvGrpSpPr>
        <p:grpSpPr>
          <a:xfrm>
            <a:off x="8187153" y="2182025"/>
            <a:ext cx="2815747" cy="1446550"/>
            <a:chOff x="458511" y="671416"/>
            <a:chExt cx="2287318" cy="1446550"/>
          </a:xfrm>
        </p:grpSpPr>
        <p:sp>
          <p:nvSpPr>
            <p:cNvPr id="19" name="TextBox 18"/>
            <p:cNvSpPr txBox="1"/>
            <p:nvPr/>
          </p:nvSpPr>
          <p:spPr>
            <a:xfrm>
              <a:off x="458511" y="671416"/>
              <a:ext cx="1644899" cy="1446550"/>
            </a:xfrm>
            <a:prstGeom prst="rect">
              <a:avLst/>
            </a:prstGeom>
            <a:noFill/>
          </p:spPr>
          <p:txBody>
            <a:bodyPr wrap="none" rtlCol="0">
              <a:spAutoFit/>
            </a:bodyPr>
            <a:lstStyle/>
            <a:p>
              <a:r>
                <a:rPr lang="en-US" sz="8800">
                  <a:ln w="28575">
                    <a:solidFill>
                      <a:prstClr val="black">
                        <a:lumMod val="95000"/>
                        <a:lumOff val="5000"/>
                      </a:prstClr>
                    </a:solidFill>
                  </a:ln>
                  <a:solidFill>
                    <a:prstClr val="white"/>
                  </a:solidFill>
                  <a:latin typeface="iCiel Cadena" panose="02000503000000020004" charset="0"/>
                </a:rPr>
                <a:t>+2 </a:t>
              </a:r>
              <a:endParaRPr lang="en-US" sz="8800" dirty="0">
                <a:ln w="28575">
                  <a:solidFill>
                    <a:prstClr val="black">
                      <a:lumMod val="95000"/>
                      <a:lumOff val="5000"/>
                    </a:prstClr>
                  </a:solidFill>
                </a:ln>
                <a:solidFill>
                  <a:prstClr val="white"/>
                </a:solidFill>
                <a:latin typeface="iCiel Cadena" panose="02000503000000020004"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04507" y="701703"/>
              <a:ext cx="941322" cy="843829"/>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40975" y="1250869"/>
              <a:ext cx="941322" cy="843829"/>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846557"/>
            <a:ext cx="609600" cy="609600"/>
          </a:xfrm>
          <a:prstGeom prst="rect">
            <a:avLst/>
          </a:prstGeom>
        </p:spPr>
      </p:pic>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99822" y="2905300"/>
            <a:ext cx="721580" cy="642459"/>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71030" y="4449196"/>
            <a:ext cx="721580" cy="642459"/>
          </a:xfrm>
          <a:prstGeom prst="rect">
            <a:avLst/>
          </a:prstGeom>
        </p:spPr>
      </p:pic>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05944" y="3175577"/>
            <a:ext cx="721580" cy="642459"/>
          </a:xfrm>
          <a:prstGeom prst="rect">
            <a:avLst/>
          </a:prstGeom>
        </p:spPr>
      </p:pic>
      <p:pic>
        <p:nvPicPr>
          <p:cNvPr id="2" name="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622427" y="320040"/>
            <a:ext cx="1110147" cy="1110147"/>
          </a:xfrm>
          <a:prstGeom prst="rect">
            <a:avLst/>
          </a:prstGeom>
        </p:spPr>
      </p:pic>
    </p:spTree>
    <p:extLst>
      <p:ext uri="{BB962C8B-B14F-4D97-AF65-F5344CB8AC3E}">
        <p14:creationId xmlns:p14="http://schemas.microsoft.com/office/powerpoint/2010/main" val="2519260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6925" fill="hold"/>
                                        <p:tgtEl>
                                          <p:spTgt spid="2"/>
                                        </p:tgtEl>
                                      </p:cBhvr>
                                    </p:cmd>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par>
                                <p:cTn id="22" presetID="1" presetClass="mediacall" presetSubtype="0" fill="hold" nodeType="withEffect">
                                  <p:stCondLst>
                                    <p:cond delay="0"/>
                                  </p:stCondLst>
                                  <p:childTnLst>
                                    <p:cmd type="call" cmd="playFrom(0.0)">
                                      <p:cBhvr>
                                        <p:cTn id="23" dur="4311" fill="hold"/>
                                        <p:tgtEl>
                                          <p:spTgt spid="25"/>
                                        </p:tgtEl>
                                      </p:cBhvr>
                                    </p:cmd>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56" presetClass="path" presetSubtype="0" accel="50000" decel="50000" fill="hold" nodeType="withEffect">
                                  <p:stCondLst>
                                    <p:cond delay="0"/>
                                  </p:stCondLst>
                                  <p:childTnLst>
                                    <p:animMotion origin="layout" path="M -3.33333E-6 -3.7037E-7 L -0.17799 0.10718 " pathEditMode="relative" rAng="0" ptsTypes="AA">
                                      <p:cBhvr>
                                        <p:cTn id="33" dur="2000" fill="hold"/>
                                        <p:tgtEl>
                                          <p:spTgt spid="24"/>
                                        </p:tgtEl>
                                        <p:attrNameLst>
                                          <p:attrName>ppt_x</p:attrName>
                                          <p:attrName>ppt_y</p:attrName>
                                        </p:attrNameLst>
                                      </p:cBhvr>
                                      <p:rCtr x="-8906" y="5347"/>
                                    </p:animMotion>
                                  </p:childTnLst>
                                </p:cTn>
                              </p:par>
                              <p:par>
                                <p:cTn id="34" presetID="3" presetClass="exit" presetSubtype="10" fill="hold" nodeType="withEffect">
                                  <p:stCondLst>
                                    <p:cond delay="0"/>
                                  </p:stCondLst>
                                  <p:childTnLst>
                                    <p:animEffect transition="out" filter="blinds(horizontal)">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56" presetClass="path" presetSubtype="0" accel="50000" decel="50000" fill="hold" nodeType="withEffect">
                                  <p:stCondLst>
                                    <p:cond delay="0"/>
                                  </p:stCondLst>
                                  <p:childTnLst>
                                    <p:animMotion origin="layout" path="M -4.16667E-7 -2.22222E-6 L -0.20104 0.13172 " pathEditMode="relative" rAng="0" ptsTypes="AA">
                                      <p:cBhvr>
                                        <p:cTn id="41" dur="2000" fill="hold"/>
                                        <p:tgtEl>
                                          <p:spTgt spid="28"/>
                                        </p:tgtEl>
                                        <p:attrNameLst>
                                          <p:attrName>ppt_x</p:attrName>
                                          <p:attrName>ppt_y</p:attrName>
                                        </p:attrNameLst>
                                      </p:cBhvr>
                                      <p:rCtr x="-10052" y="657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8"/>
                </p:tgtEl>
              </p:cMediaNode>
            </p:audio>
            <p:audio>
              <p:cMediaNode vol="80000">
                <p:cTn id="43" fill="hold" display="0">
                  <p:stCondLst>
                    <p:cond delay="indefinite"/>
                  </p:stCondLst>
                  <p:endCondLst>
                    <p:cond evt="onStopAudio" delay="0">
                      <p:tgtEl>
                        <p:sldTgt/>
                      </p:tgtEl>
                    </p:cond>
                  </p:endCondLst>
                </p:cTn>
                <p:tgtEl>
                  <p:spTgt spid="25"/>
                </p:tgtEl>
              </p:cMediaNode>
            </p:audio>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11"/>
                                        </p:tgtEl>
                                      </p:cBhvr>
                                    </p:animEffect>
                                    <p:animScale>
                                      <p:cBhvr>
                                        <p:cTn id="49" dur="250" autoRev="1" fill="hold"/>
                                        <p:tgtEl>
                                          <p:spTgt spid="11"/>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9" name="click.wav"/>
                                        </p:tgtEl>
                                      </p:cMediaNode>
                                    </p:audio>
                                  </p:sub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B0CD4FE-8214-4F0E-BA26-7BEC6A5C5C6F}"/>
              </a:ext>
            </a:extLst>
          </p:cNvPr>
          <p:cNvGrpSpPr/>
          <p:nvPr/>
        </p:nvGrpSpPr>
        <p:grpSpPr>
          <a:xfrm>
            <a:off x="0" y="0"/>
            <a:ext cx="12034520" cy="6858001"/>
            <a:chOff x="457200" y="1828800"/>
            <a:chExt cx="11353800" cy="5198537"/>
          </a:xfrm>
        </p:grpSpPr>
        <p:sp>
          <p:nvSpPr>
            <p:cNvPr id="10" name="Rectangle: Top Corners Rounded 9">
              <a:extLst>
                <a:ext uri="{FF2B5EF4-FFF2-40B4-BE49-F238E27FC236}">
                  <a16:creationId xmlns:a16="http://schemas.microsoft.com/office/drawing/2014/main" id="{443AF2E3-B274-4545-8949-2AFFCC6E69DF}"/>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17" name="Rectangle: Top Corners Rounded 16">
              <a:extLst>
                <a:ext uri="{FF2B5EF4-FFF2-40B4-BE49-F238E27FC236}">
                  <a16:creationId xmlns:a16="http://schemas.microsoft.com/office/drawing/2014/main" id="{BF734E4E-59C2-443F-900D-25DA7CBAF745}"/>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18" name="Oval 17">
            <a:extLst>
              <a:ext uri="{FF2B5EF4-FFF2-40B4-BE49-F238E27FC236}">
                <a16:creationId xmlns:a16="http://schemas.microsoft.com/office/drawing/2014/main" id="{C4328E78-BA7D-4FB8-BD00-3C18D4E2205B}"/>
              </a:ext>
            </a:extLst>
          </p:cNvPr>
          <p:cNvSpPr/>
          <p:nvPr/>
        </p:nvSpPr>
        <p:spPr>
          <a:xfrm>
            <a:off x="1165261" y="736208"/>
            <a:ext cx="581025" cy="56197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4</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4F7CA494-FB0C-496F-A4FF-C33EE0E17F47}"/>
              </a:ext>
            </a:extLst>
          </p:cNvPr>
          <p:cNvSpPr txBox="1"/>
          <p:nvPr/>
        </p:nvSpPr>
        <p:spPr>
          <a:xfrm>
            <a:off x="1654139" y="678309"/>
            <a:ext cx="9585789" cy="1569660"/>
          </a:xfrm>
          <a:prstGeom prst="rect">
            <a:avLst/>
          </a:prstGeom>
          <a:noFill/>
        </p:spPr>
        <p:txBody>
          <a:bodyPr wrap="square" rtlCol="0">
            <a:spAutoFit/>
          </a:bodyPr>
          <a:lstStyle/>
          <a:p>
            <a:pPr lvl="0" algn="just"/>
            <a:r>
              <a:rPr lang="en-US" sz="3200" b="1" dirty="0" err="1">
                <a:solidFill>
                  <a:prstClr val="black"/>
                </a:solidFill>
                <a:latin typeface="Times New Roman" pitchFamily="18" charset="0"/>
                <a:cs typeface="Times New Roman" pitchFamily="18" charset="0"/>
              </a:rPr>
              <a:t>Gấu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đen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có</a:t>
            </a:r>
            <a:r>
              <a:rPr lang="en-US" sz="3200" b="1" dirty="0">
                <a:solidFill>
                  <a:prstClr val="black"/>
                </a:solidFill>
                <a:latin typeface="Times New Roman" pitchFamily="18" charset="0"/>
                <a:cs typeface="Times New Roman" pitchFamily="18" charset="0"/>
              </a:rPr>
              <a:t> 3 </a:t>
            </a:r>
            <a:r>
              <a:rPr lang="en-US" sz="3200" b="1" dirty="0" err="1">
                <a:solidFill>
                  <a:prstClr val="black"/>
                </a:solidFill>
                <a:latin typeface="Times New Roman" pitchFamily="18" charset="0"/>
                <a:cs typeface="Times New Roman" pitchFamily="18" charset="0"/>
              </a:rPr>
              <a:t>hũ</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mật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ong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mỗi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hũ</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đựng</a:t>
            </a:r>
            <a:r>
              <a:rPr lang="en-US" sz="3200" b="1" dirty="0">
                <a:solidFill>
                  <a:prstClr val="black"/>
                </a:solidFill>
                <a:latin typeface="Times New Roman" pitchFamily="18" charset="0"/>
                <a:cs typeface="Times New Roman" pitchFamily="18" charset="0"/>
              </a:rPr>
              <a:t> 250 ml </a:t>
            </a:r>
            <a:r>
              <a:rPr lang="en-US" sz="3200" b="1" dirty="0" err="1">
                <a:solidFill>
                  <a:prstClr val="black"/>
                </a:solidFill>
                <a:latin typeface="Times New Roman" pitchFamily="18" charset="0"/>
                <a:cs typeface="Times New Roman" pitchFamily="18" charset="0"/>
              </a:rPr>
              <a:t>mật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ong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Gấu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đen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đã</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dùng</a:t>
            </a:r>
            <a:r>
              <a:rPr lang="en-US" sz="3200" b="1" dirty="0">
                <a:solidFill>
                  <a:prstClr val="black"/>
                </a:solidFill>
                <a:latin typeface="Times New Roman" pitchFamily="18" charset="0"/>
                <a:cs typeface="Times New Roman" pitchFamily="18" charset="0"/>
              </a:rPr>
              <a:t> 525 ml </a:t>
            </a:r>
            <a:r>
              <a:rPr lang="en-US" sz="3200" b="1" dirty="0" err="1">
                <a:solidFill>
                  <a:prstClr val="black"/>
                </a:solidFill>
                <a:latin typeface="Times New Roman" pitchFamily="18" charset="0"/>
                <a:cs typeface="Times New Roman" pitchFamily="18" charset="0"/>
              </a:rPr>
              <a:t>để</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làm</a:t>
            </a:r>
            <a:r>
              <a:rPr lang="en-US" sz="3200" b="1" dirty="0">
                <a:solidFill>
                  <a:prstClr val="black"/>
                </a:solidFill>
                <a:latin typeface="Times New Roman" pitchFamily="18" charset="0"/>
                <a:cs typeface="Times New Roman" pitchFamily="18" charset="0"/>
              </a:rPr>
              <a:t> bánh. </a:t>
            </a:r>
            <a:r>
              <a:rPr lang="en-US" sz="3200" b="1" dirty="0" err="1">
                <a:solidFill>
                  <a:prstClr val="black"/>
                </a:solidFill>
                <a:latin typeface="Times New Roman" pitchFamily="18" charset="0"/>
                <a:cs typeface="Times New Roman" pitchFamily="18" charset="0"/>
              </a:rPr>
              <a:t>Hỏi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gấu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đen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còn</a:t>
            </a:r>
            <a:r>
              <a:rPr lang="en-US" sz="3200" b="1" dirty="0">
                <a:solidFill>
                  <a:prstClr val="black"/>
                </a:solidFill>
                <a:latin typeface="Times New Roman" pitchFamily="18" charset="0"/>
                <a:cs typeface="Times New Roman" pitchFamily="18" charset="0"/>
              </a:rPr>
              <a:t> bao </a:t>
            </a:r>
            <a:r>
              <a:rPr lang="en-US" sz="3200" b="1" dirty="0" err="1">
                <a:solidFill>
                  <a:prstClr val="black"/>
                </a:solidFill>
                <a:latin typeface="Times New Roman" pitchFamily="18" charset="0"/>
                <a:cs typeface="Times New Roman" pitchFamily="18" charset="0"/>
              </a:rPr>
              <a:t>nhiêu</a:t>
            </a:r>
            <a:r>
              <a:rPr lang="en-US" sz="3200" b="1" dirty="0">
                <a:solidFill>
                  <a:prstClr val="black"/>
                </a:solidFill>
                <a:latin typeface="Times New Roman" pitchFamily="18" charset="0"/>
                <a:cs typeface="Times New Roman" pitchFamily="18" charset="0"/>
              </a:rPr>
              <a:t> mi-li-</a:t>
            </a:r>
            <a:r>
              <a:rPr lang="en-US" sz="3200" b="1" dirty="0" err="1">
                <a:solidFill>
                  <a:prstClr val="black"/>
                </a:solidFill>
                <a:latin typeface="Times New Roman" pitchFamily="18" charset="0"/>
                <a:cs typeface="Times New Roman" pitchFamily="18" charset="0"/>
              </a:rPr>
              <a:t>lít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mật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ong</a:t>
            </a:r>
            <a:r>
              <a:rPr lang="en-US" sz="3200" b="1" dirty="0">
                <a:solidFill>
                  <a:prstClr val="black"/>
                </a:solidFill>
                <a:latin typeface="Times New Roman" pitchFamily="18" charset="0"/>
                <a:cs typeface="Times New Roman" pitchFamily="18" charset="0"/>
              </a:rPr>
              <a:t>?</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8" name="Picture 7" descr="A carved pumpkin with a lit candle&#10;&#10;Description automatically generated with low confidence">
            <a:extLst>
              <a:ext uri="{FF2B5EF4-FFF2-40B4-BE49-F238E27FC236}">
                <a16:creationId xmlns:a16="http://schemas.microsoft.com/office/drawing/2014/main" id="{3A0C23A2-010C-48BF-A210-046B6E834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6830" y="1871604"/>
            <a:ext cx="2404589" cy="2157578"/>
          </a:xfrm>
          <a:prstGeom prst="rect">
            <a:avLst/>
          </a:prstGeom>
        </p:spPr>
      </p:pic>
      <p:pic>
        <p:nvPicPr>
          <p:cNvPr id="23" name="Picture 22" descr="A carved pumpkin with a lit candle&#10;&#10;Description automatically generated with low confidence">
            <a:extLst>
              <a:ext uri="{FF2B5EF4-FFF2-40B4-BE49-F238E27FC236}">
                <a16:creationId xmlns:a16="http://schemas.microsoft.com/office/drawing/2014/main" id="{2E60A002-85AD-4C2D-8CA6-FF42B8AC18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4956" y="1898721"/>
            <a:ext cx="2266610" cy="2157578"/>
          </a:xfrm>
          <a:prstGeom prst="rect">
            <a:avLst/>
          </a:prstGeom>
        </p:spPr>
      </p:pic>
      <p:pic>
        <p:nvPicPr>
          <p:cNvPr id="24" name="Picture 23" descr="A carved pumpkin with a lit candle&#10;&#10;Description automatically generated with low confidence">
            <a:extLst>
              <a:ext uri="{FF2B5EF4-FFF2-40B4-BE49-F238E27FC236}">
                <a16:creationId xmlns:a16="http://schemas.microsoft.com/office/drawing/2014/main" id="{2DA33E09-1AB0-4D7F-8E15-09745FE73D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917" y="1843356"/>
            <a:ext cx="2263062" cy="2157578"/>
          </a:xfrm>
          <a:prstGeom prst="rect">
            <a:avLst/>
          </a:prstGeom>
        </p:spPr>
      </p:pic>
      <p:cxnSp>
        <p:nvCxnSpPr>
          <p:cNvPr id="12" name="Straight Connector 11">
            <a:extLst>
              <a:ext uri="{FF2B5EF4-FFF2-40B4-BE49-F238E27FC236}">
                <a16:creationId xmlns:a16="http://schemas.microsoft.com/office/drawing/2014/main" id="{12686FB3-2914-41C7-9E5F-D8AC7A587B01}"/>
              </a:ext>
            </a:extLst>
          </p:cNvPr>
          <p:cNvCxnSpPr>
            <a:cxnSpLocks/>
          </p:cNvCxnSpPr>
          <p:nvPr/>
        </p:nvCxnSpPr>
        <p:spPr>
          <a:xfrm>
            <a:off x="3503488" y="1181527"/>
            <a:ext cx="29075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18FEB3-E7D8-47EC-9FEC-4B01ACF30D8C}"/>
              </a:ext>
            </a:extLst>
          </p:cNvPr>
          <p:cNvCxnSpPr>
            <a:cxnSpLocks/>
          </p:cNvCxnSpPr>
          <p:nvPr/>
        </p:nvCxnSpPr>
        <p:spPr>
          <a:xfrm>
            <a:off x="6739847" y="1160979"/>
            <a:ext cx="35651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59EFE17-63C2-4081-9FE4-C0C875BBD207}"/>
              </a:ext>
            </a:extLst>
          </p:cNvPr>
          <p:cNvCxnSpPr>
            <a:cxnSpLocks/>
          </p:cNvCxnSpPr>
          <p:nvPr/>
        </p:nvCxnSpPr>
        <p:spPr>
          <a:xfrm>
            <a:off x="4130211" y="1664413"/>
            <a:ext cx="48494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94AC48-4935-4F5D-8570-ACAC1662BAFB}"/>
              </a:ext>
            </a:extLst>
          </p:cNvPr>
          <p:cNvCxnSpPr>
            <a:cxnSpLocks/>
          </p:cNvCxnSpPr>
          <p:nvPr/>
        </p:nvCxnSpPr>
        <p:spPr>
          <a:xfrm>
            <a:off x="1890445" y="2198669"/>
            <a:ext cx="50343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2185" y="1857365"/>
            <a:ext cx="2072443" cy="1868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a:extLst>
              <a:ext uri="{FF2B5EF4-FFF2-40B4-BE49-F238E27FC236}">
                <a16:creationId xmlns:a16="http://schemas.microsoft.com/office/drawing/2014/main" id="{4F7CA494-FB0C-496F-A4FF-C33EE0E17F47}"/>
              </a:ext>
            </a:extLst>
          </p:cNvPr>
          <p:cNvSpPr txBox="1"/>
          <p:nvPr/>
        </p:nvSpPr>
        <p:spPr>
          <a:xfrm flipH="1">
            <a:off x="4306505" y="4000934"/>
            <a:ext cx="2618277" cy="707886"/>
          </a:xfrm>
          <a:prstGeom prst="rect">
            <a:avLst/>
          </a:prstGeom>
          <a:noFill/>
          <a:ln>
            <a:solidFill>
              <a:schemeClr val="bg1"/>
            </a:solidFill>
          </a:ln>
        </p:spPr>
        <p:txBody>
          <a:bodyPr wrap="square" rtlCol="0">
            <a:spAutoFit/>
          </a:bodyPr>
          <a:lstStyle/>
          <a:p>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giải</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012840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651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D8340AB-9615-4AFB-A3C4-7E66C1F9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58480">
            <a:off x="3054270" y="-1440253"/>
            <a:ext cx="6301783" cy="9633991"/>
          </a:xfrm>
          <a:prstGeom prst="rect">
            <a:avLst/>
          </a:prstGeom>
        </p:spPr>
      </p:pic>
      <p:pic>
        <p:nvPicPr>
          <p:cNvPr id="9" name="图片 3">
            <a:extLst>
              <a:ext uri="{FF2B5EF4-FFF2-40B4-BE49-F238E27FC236}">
                <a16:creationId xmlns:a16="http://schemas.microsoft.com/office/drawing/2014/main" id="{EE8C839A-96C5-45C2-9F0E-41ECA312A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7" y="4665546"/>
            <a:ext cx="3634040" cy="2149275"/>
          </a:xfrm>
          <a:prstGeom prst="rect">
            <a:avLst/>
          </a:prstGeom>
        </p:spPr>
      </p:pic>
      <p:pic>
        <p:nvPicPr>
          <p:cNvPr id="10" name="图片 86">
            <a:extLst>
              <a:ext uri="{FF2B5EF4-FFF2-40B4-BE49-F238E27FC236}">
                <a16:creationId xmlns:a16="http://schemas.microsoft.com/office/drawing/2014/main" id="{9D4D40E0-32CD-4663-812E-D1899D241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1716" y="-104519"/>
            <a:ext cx="2861741" cy="2861741"/>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1145" t="-91" r="11900" b="27935"/>
          <a:stretch/>
        </p:blipFill>
        <p:spPr>
          <a:xfrm>
            <a:off x="2126429" y="1951888"/>
            <a:ext cx="7881171" cy="2162408"/>
          </a:xfrm>
          <a:prstGeom prst="rect">
            <a:avLst/>
          </a:prstGeom>
        </p:spPr>
      </p:pic>
    </p:spTree>
    <p:extLst>
      <p:ext uri="{BB962C8B-B14F-4D97-AF65-F5344CB8AC3E}">
        <p14:creationId xmlns:p14="http://schemas.microsoft.com/office/powerpoint/2010/main" val="2045674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45"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anim calcmode="lin" valueType="num">
                                      <p:cBhvr>
                                        <p:cTn id="14" dur="750" fill="hold"/>
                                        <p:tgtEl>
                                          <p:spTgt spid="11"/>
                                        </p:tgtEl>
                                        <p:attrNameLst>
                                          <p:attrName>ppt_w</p:attrName>
                                        </p:attrNameLst>
                                      </p:cBhvr>
                                      <p:tavLst>
                                        <p:tav tm="0" fmla="#ppt_w*sin(2.5*pi*$)">
                                          <p:val>
                                            <p:fltVal val="0"/>
                                          </p:val>
                                        </p:tav>
                                        <p:tav tm="100000">
                                          <p:val>
                                            <p:fltVal val="1"/>
                                          </p:val>
                                        </p:tav>
                                      </p:tavLst>
                                    </p:anim>
                                    <p:anim calcmode="lin" valueType="num">
                                      <p:cBhvr>
                                        <p:cTn id="15" dur="75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3000" b="-13000"/>
          </a:stretch>
        </a:blipFill>
        <a:effectLst/>
      </p:bgPr>
    </p:bg>
    <p:spTree>
      <p:nvGrpSpPr>
        <p:cNvPr id="1" name=""/>
        <p:cNvGrpSpPr/>
        <p:nvPr/>
      </p:nvGrpSpPr>
      <p:grpSpPr>
        <a:xfrm>
          <a:off x="0" y="0"/>
          <a:ext cx="0" cy="0"/>
          <a:chOff x="0" y="0"/>
          <a:chExt cx="0" cy="0"/>
        </a:xfrm>
      </p:grpSpPr>
      <p:pic>
        <p:nvPicPr>
          <p:cNvPr id="20"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061596"/>
            <a:ext cx="12192000" cy="1773053"/>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716280"/>
            <a:ext cx="609600" cy="609600"/>
          </a:xfrm>
          <a:prstGeom prst="rect">
            <a:avLst/>
          </a:prstGeom>
        </p:spPr>
      </p:pic>
      <p:pic>
        <p:nvPicPr>
          <p:cNvPr id="11" name="Picture 10">
            <a:hlinkClick r:id="" action="ppaction://noaction"/>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a:fillRect/>
          </a:stretch>
        </p:blipFill>
        <p:spPr>
          <a:xfrm>
            <a:off x="10813684" y="5229176"/>
            <a:ext cx="1752296" cy="1650331"/>
          </a:xfrm>
          <a:prstGeom prst="rect">
            <a:avLst/>
          </a:prstGeom>
        </p:spPr>
      </p:pic>
      <p:grpSp>
        <p:nvGrpSpPr>
          <p:cNvPr id="18" name="Group 17"/>
          <p:cNvGrpSpPr/>
          <p:nvPr/>
        </p:nvGrpSpPr>
        <p:grpSpPr>
          <a:xfrm>
            <a:off x="1596967" y="1491586"/>
            <a:ext cx="6894553" cy="4931096"/>
            <a:chOff x="-513630" y="56027"/>
            <a:chExt cx="7016972" cy="5052909"/>
          </a:xfrm>
        </p:grpSpPr>
        <p:grpSp>
          <p:nvGrpSpPr>
            <p:cNvPr id="16" name="Group 15"/>
            <p:cNvGrpSpPr/>
            <p:nvPr/>
          </p:nvGrpSpPr>
          <p:grpSpPr>
            <a:xfrm>
              <a:off x="4198034" y="1634728"/>
              <a:ext cx="2305308" cy="2666734"/>
              <a:chOff x="10169063" y="3798063"/>
              <a:chExt cx="2305308" cy="2666734"/>
            </a:xfrm>
          </p:grpSpPr>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660046">
                <a:off x="10169063" y="3798063"/>
                <a:ext cx="2305308" cy="2666734"/>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3630" y="56027"/>
              <a:ext cx="5178188" cy="5052909"/>
            </a:xfrm>
            <a:prstGeom prst="rect">
              <a:avLst/>
            </a:prstGeom>
          </p:spPr>
        </p:pic>
      </p:grpSp>
      <p:grpSp>
        <p:nvGrpSpPr>
          <p:cNvPr id="23" name="Group 22"/>
          <p:cNvGrpSpPr/>
          <p:nvPr/>
        </p:nvGrpSpPr>
        <p:grpSpPr>
          <a:xfrm>
            <a:off x="8187153" y="2182025"/>
            <a:ext cx="2815747" cy="1446550"/>
            <a:chOff x="458511" y="671416"/>
            <a:chExt cx="2287318" cy="1446550"/>
          </a:xfrm>
        </p:grpSpPr>
        <p:sp>
          <p:nvSpPr>
            <p:cNvPr id="19" name="TextBox 18"/>
            <p:cNvSpPr txBox="1"/>
            <p:nvPr/>
          </p:nvSpPr>
          <p:spPr>
            <a:xfrm>
              <a:off x="458511" y="671416"/>
              <a:ext cx="1644899" cy="1446550"/>
            </a:xfrm>
            <a:prstGeom prst="rect">
              <a:avLst/>
            </a:prstGeom>
            <a:noFill/>
          </p:spPr>
          <p:txBody>
            <a:bodyPr wrap="none" rtlCol="0">
              <a:spAutoFit/>
            </a:bodyPr>
            <a:lstStyle/>
            <a:p>
              <a:r>
                <a:rPr lang="en-US" sz="8800">
                  <a:ln w="28575">
                    <a:solidFill>
                      <a:prstClr val="black">
                        <a:lumMod val="95000"/>
                        <a:lumOff val="5000"/>
                      </a:prstClr>
                    </a:solidFill>
                  </a:ln>
                  <a:solidFill>
                    <a:prstClr val="white"/>
                  </a:solidFill>
                  <a:latin typeface="iCiel Cadena" panose="02000503000000020004" charset="0"/>
                </a:rPr>
                <a:t>+2 </a:t>
              </a:r>
              <a:endParaRPr lang="en-US" sz="8800" dirty="0">
                <a:ln w="28575">
                  <a:solidFill>
                    <a:prstClr val="black">
                      <a:lumMod val="95000"/>
                      <a:lumOff val="5000"/>
                    </a:prstClr>
                  </a:solidFill>
                </a:ln>
                <a:solidFill>
                  <a:prstClr val="white"/>
                </a:solidFill>
                <a:latin typeface="iCiel Cadena" panose="02000503000000020004"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04507" y="701703"/>
              <a:ext cx="941322" cy="843829"/>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40975" y="1250869"/>
              <a:ext cx="941322" cy="843829"/>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846557"/>
            <a:ext cx="609600" cy="609600"/>
          </a:xfrm>
          <a:prstGeom prst="rect">
            <a:avLst/>
          </a:prstGeom>
        </p:spPr>
      </p:pic>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99822" y="2905300"/>
            <a:ext cx="721580" cy="642459"/>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71030" y="4449196"/>
            <a:ext cx="721580" cy="642459"/>
          </a:xfrm>
          <a:prstGeom prst="rect">
            <a:avLst/>
          </a:prstGeom>
        </p:spPr>
      </p:pic>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23123" y="3806737"/>
            <a:ext cx="721580" cy="642459"/>
          </a:xfrm>
          <a:prstGeom prst="rect">
            <a:avLst/>
          </a:prstGeom>
        </p:spPr>
      </p:pic>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87152" y="4217352"/>
            <a:ext cx="721580" cy="642459"/>
          </a:xfrm>
          <a:prstGeom prst="rect">
            <a:avLst/>
          </a:prstGeom>
        </p:spPr>
      </p:pic>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05944" y="3175577"/>
            <a:ext cx="721580" cy="642459"/>
          </a:xfrm>
          <a:prstGeom prst="rect">
            <a:avLst/>
          </a:prstGeom>
        </p:spPr>
      </p:pic>
      <p:pic>
        <p:nvPicPr>
          <p:cNvPr id="2" name="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631571" y="596773"/>
            <a:ext cx="1094867" cy="1094867"/>
          </a:xfrm>
          <a:prstGeom prst="rect">
            <a:avLst/>
          </a:prstGeom>
        </p:spPr>
      </p:pic>
    </p:spTree>
    <p:extLst>
      <p:ext uri="{BB962C8B-B14F-4D97-AF65-F5344CB8AC3E}">
        <p14:creationId xmlns:p14="http://schemas.microsoft.com/office/powerpoint/2010/main" val="10849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13029" fill="hold"/>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 presetClass="mediacall" presetSubtype="0" fill="hold" nodeType="withEffect">
                                  <p:stCondLst>
                                    <p:cond delay="0"/>
                                  </p:stCondLst>
                                  <p:childTnLst>
                                    <p:cmd type="call" cmd="playFrom(0.0)">
                                      <p:cBhvr>
                                        <p:cTn id="25" dur="4311" fill="hold"/>
                                        <p:tgtEl>
                                          <p:spTgt spid="25"/>
                                        </p:tgtEl>
                                      </p:cBhvr>
                                    </p:cmd>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56" presetClass="path" presetSubtype="0" accel="50000" decel="50000" fill="hold" nodeType="withEffect">
                                  <p:stCondLst>
                                    <p:cond delay="0"/>
                                  </p:stCondLst>
                                  <p:childTnLst>
                                    <p:animMotion origin="layout" path="M -3.33333E-6 -3.7037E-7 L -0.17799 0.10718 " pathEditMode="relative" rAng="0" ptsTypes="AA">
                                      <p:cBhvr>
                                        <p:cTn id="35" dur="2000" fill="hold"/>
                                        <p:tgtEl>
                                          <p:spTgt spid="24"/>
                                        </p:tgtEl>
                                        <p:attrNameLst>
                                          <p:attrName>ppt_x</p:attrName>
                                          <p:attrName>ppt_y</p:attrName>
                                        </p:attrNameLst>
                                      </p:cBhvr>
                                      <p:rCtr x="-8906" y="5347"/>
                                    </p:animMotion>
                                  </p:childTnLst>
                                </p:cTn>
                              </p:par>
                              <p:par>
                                <p:cTn id="36" presetID="3" presetClass="exit" presetSubtype="10" fill="hold" nodeType="withEffect">
                                  <p:stCondLst>
                                    <p:cond delay="0"/>
                                  </p:stCondLst>
                                  <p:childTnLst>
                                    <p:animEffect transition="out" filter="blinds(horizontal)">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56" presetClass="path" presetSubtype="0" accel="50000" decel="50000" fill="hold" nodeType="withEffect">
                                  <p:stCondLst>
                                    <p:cond delay="0"/>
                                  </p:stCondLst>
                                  <p:childTnLst>
                                    <p:animMotion origin="layout" path="M -4.16667E-7 -2.22222E-6 L -0.20104 0.13172 " pathEditMode="relative" rAng="0" ptsTypes="AA">
                                      <p:cBhvr>
                                        <p:cTn id="43" dur="2000" fill="hold"/>
                                        <p:tgtEl>
                                          <p:spTgt spid="28"/>
                                        </p:tgtEl>
                                        <p:attrNameLst>
                                          <p:attrName>ppt_x</p:attrName>
                                          <p:attrName>ppt_y</p:attrName>
                                        </p:attrNameLst>
                                      </p:cBhvr>
                                      <p:rCtr x="-10052" y="657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8"/>
                </p:tgtEl>
              </p:cMediaNode>
            </p:audio>
            <p:audio>
              <p:cMediaNode vol="80000">
                <p:cTn id="45" fill="hold" display="0">
                  <p:stCondLst>
                    <p:cond delay="indefinite"/>
                  </p:stCondLst>
                  <p:endCondLst>
                    <p:cond evt="onStopAudio" delay="0">
                      <p:tgtEl>
                        <p:sldTgt/>
                      </p:tgtEl>
                    </p:cond>
                  </p:endCondLst>
                </p:cTn>
                <p:tgtEl>
                  <p:spTgt spid="25"/>
                </p:tgtEl>
              </p:cMediaNode>
            </p:audio>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1"/>
                                        </p:tgtEl>
                                      </p:cBhvr>
                                    </p:animEffect>
                                    <p:animScale>
                                      <p:cBhvr>
                                        <p:cTn id="51" dur="250" autoRev="1" fill="hold"/>
                                        <p:tgtEl>
                                          <p:spTgt spid="11"/>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9" name="click.wav"/>
                                        </p:tgtEl>
                                      </p:cMediaNode>
                                    </p:audio>
                                  </p:sub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13029" fill="hold"/>
                                        <p:tgtEl>
                                          <p:spTgt spid="2"/>
                                        </p:tgtEl>
                                      </p:cBhvr>
                                    </p:cmd>
                                  </p:childTnLst>
                                </p:cTn>
                              </p:par>
                            </p:childTnLst>
                          </p:cTn>
                        </p:par>
                      </p:childTnLst>
                    </p:cTn>
                  </p:par>
                </p:childTnLst>
              </p:cTn>
              <p:nextCondLst>
                <p:cond evt="onClick" delay="0">
                  <p:tgtEl>
                    <p:spTgt spid="2"/>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7832539" y="4330449"/>
            <a:ext cx="1553775" cy="1683775"/>
            <a:chOff x="7974265" y="3937882"/>
            <a:chExt cx="1674275" cy="1936767"/>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660046">
              <a:off x="7974265" y="3937882"/>
              <a:ext cx="1674275" cy="193676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677" y="4717478"/>
              <a:ext cx="700765" cy="6281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7550" y="4403385"/>
              <a:ext cx="700765" cy="62818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403" y="4589878"/>
              <a:ext cx="700765" cy="62818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1077" y="4869878"/>
              <a:ext cx="700765" cy="628186"/>
            </a:xfrm>
            <a:prstGeom prst="rect">
              <a:avLst/>
            </a:prstGeom>
          </p:spPr>
        </p:pic>
      </p:grpSp>
      <p:grpSp>
        <p:nvGrpSpPr>
          <p:cNvPr id="22" name="Group 21"/>
          <p:cNvGrpSpPr/>
          <p:nvPr/>
        </p:nvGrpSpPr>
        <p:grpSpPr>
          <a:xfrm>
            <a:off x="3552843" y="4308590"/>
            <a:ext cx="1112783" cy="1205886"/>
            <a:chOff x="3407044" y="3961843"/>
            <a:chExt cx="1199082" cy="1387074"/>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22721">
              <a:off x="3407044" y="3961843"/>
              <a:ext cx="1199082" cy="1387074"/>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087029" y="4608301"/>
              <a:ext cx="350382" cy="31409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697915" y="4479585"/>
              <a:ext cx="530757" cy="475786"/>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559604" y="4343864"/>
              <a:ext cx="530757" cy="475786"/>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932161" y="4725817"/>
              <a:ext cx="379355" cy="340065"/>
            </a:xfrm>
            <a:prstGeom prst="rect">
              <a:avLst/>
            </a:prstGeom>
          </p:spPr>
        </p:pic>
      </p:gr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7960" y="2332318"/>
            <a:ext cx="4531467" cy="4720279"/>
          </a:xfrm>
          <a:prstGeom prst="rect">
            <a:avLst/>
          </a:prstGeom>
        </p:spPr>
      </p:pic>
      <p:sp>
        <p:nvSpPr>
          <p:cNvPr id="23" name="Rectangle 22"/>
          <p:cNvSpPr/>
          <p:nvPr/>
        </p:nvSpPr>
        <p:spPr>
          <a:xfrm>
            <a:off x="1044589" y="558799"/>
            <a:ext cx="10780825" cy="1935106"/>
          </a:xfrm>
          <a:prstGeom prst="rect">
            <a:avLst/>
          </a:prstGeom>
          <a:noFill/>
          <a:ln w="12700" cap="flat" cmpd="sng" algn="ctr">
            <a:noFill/>
            <a:prstDash val="solid"/>
            <a:miter lim="800000"/>
          </a:ln>
          <a:effectLst/>
        </p:spPr>
        <p:txBody>
          <a:bodyPr rtlCol="0" anchor="ctr">
            <a:prstTxWarp prst="textPlain">
              <a:avLst>
                <a:gd name="adj" fmla="val 50282"/>
              </a:avLst>
            </a:prstTxWarp>
          </a:bodyPr>
          <a:lstStyle/>
          <a:p>
            <a:pPr algn="ctr">
              <a:defRPr/>
            </a:pPr>
            <a:r>
              <a:rPr lang="en-US" sz="9600" b="1" kern="0" spc="50" dirty="0">
                <a:ln w="28575" cmpd="sng">
                  <a:solidFill>
                    <a:prstClr val="black">
                      <a:lumMod val="95000"/>
                      <a:lumOff val="5000"/>
                    </a:prstClr>
                  </a:solidFill>
                  <a:prstDash val="solid"/>
                </a:ln>
                <a:solidFill>
                  <a:srgbClr val="EB701D"/>
                </a:solidFill>
                <a:effectLst>
                  <a:glow rad="38100">
                    <a:srgbClr val="5B9BD5">
                      <a:alpha val="40000"/>
                    </a:srgbClr>
                  </a:glow>
                </a:effectLst>
                <a:latin typeface="Times New Roman" pitchFamily="18" charset="0"/>
                <a:ea typeface="Tahoma" panose="020B0604030504040204" pitchFamily="34" charset="0"/>
                <a:cs typeface="Times New Roman" pitchFamily="18" charset="0"/>
              </a:rPr>
              <a:t>ĐẦY GIỎ RỒI!!!</a:t>
            </a:r>
          </a:p>
          <a:p>
            <a:pPr algn="ctr">
              <a:defRPr/>
            </a:pPr>
            <a:r>
              <a:rPr lang="en-US" sz="9600" b="1" kern="0" spc="50" dirty="0">
                <a:ln w="28575" cmpd="sng">
                  <a:solidFill>
                    <a:prstClr val="black">
                      <a:lumMod val="95000"/>
                      <a:lumOff val="5000"/>
                    </a:prstClr>
                  </a:solidFill>
                  <a:prstDash val="solid"/>
                </a:ln>
                <a:solidFill>
                  <a:srgbClr val="EB701D"/>
                </a:solidFill>
                <a:effectLst>
                  <a:glow rad="38100">
                    <a:srgbClr val="5B9BD5">
                      <a:alpha val="40000"/>
                    </a:srgbClr>
                  </a:glow>
                </a:effectLst>
                <a:latin typeface="Times New Roman" pitchFamily="18" charset="0"/>
                <a:ea typeface="Tahoma" panose="020B0604030504040204" pitchFamily="34" charset="0"/>
                <a:cs typeface="Times New Roman" pitchFamily="18" charset="0"/>
              </a:rPr>
              <a:t>CẢM </a:t>
            </a:r>
            <a:r>
              <a:rPr lang="vi-VN" sz="9600" b="1" kern="0" spc="50" dirty="0">
                <a:ln w="28575" cmpd="sng">
                  <a:solidFill>
                    <a:prstClr val="black">
                      <a:lumMod val="95000"/>
                      <a:lumOff val="5000"/>
                    </a:prstClr>
                  </a:solidFill>
                  <a:prstDash val="solid"/>
                </a:ln>
                <a:solidFill>
                  <a:srgbClr val="EB701D"/>
                </a:solidFill>
                <a:effectLst>
                  <a:glow rad="38100">
                    <a:srgbClr val="5B9BD5">
                      <a:alpha val="40000"/>
                    </a:srgbClr>
                  </a:glow>
                </a:effectLst>
                <a:latin typeface="Times New Roman" pitchFamily="18" charset="0"/>
                <a:ea typeface="Tahoma" panose="020B0604030504040204" pitchFamily="34" charset="0"/>
                <a:cs typeface="Times New Roman" pitchFamily="18" charset="0"/>
              </a:rPr>
              <a:t>Ơ</a:t>
            </a:r>
            <a:r>
              <a:rPr lang="en-US" sz="9600" b="1" kern="0" spc="50" dirty="0">
                <a:ln w="28575" cmpd="sng">
                  <a:solidFill>
                    <a:prstClr val="black">
                      <a:lumMod val="95000"/>
                      <a:lumOff val="5000"/>
                    </a:prstClr>
                  </a:solidFill>
                  <a:prstDash val="solid"/>
                </a:ln>
                <a:solidFill>
                  <a:srgbClr val="EB701D"/>
                </a:solidFill>
                <a:effectLst>
                  <a:glow rad="38100">
                    <a:srgbClr val="5B9BD5">
                      <a:alpha val="40000"/>
                    </a:srgbClr>
                  </a:glow>
                </a:effectLst>
                <a:latin typeface="Times New Roman" pitchFamily="18" charset="0"/>
                <a:ea typeface="Tahoma" panose="020B0604030504040204" pitchFamily="34" charset="0"/>
                <a:cs typeface="Times New Roman" pitchFamily="18" charset="0"/>
              </a:rPr>
              <a:t>N CÁC BẠN!</a:t>
            </a:r>
          </a:p>
        </p:txBody>
      </p:sp>
    </p:spTree>
    <p:extLst>
      <p:ext uri="{BB962C8B-B14F-4D97-AF65-F5344CB8AC3E}">
        <p14:creationId xmlns:p14="http://schemas.microsoft.com/office/powerpoint/2010/main" val="221802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23"/>
                                        </p:tgtEl>
                                        <p:attrNameLst>
                                          <p:attrName>style.visibility</p:attrName>
                                        </p:attrNameLst>
                                      </p:cBhvr>
                                      <p:to>
                                        <p:strVal val="visible"/>
                                      </p:to>
                                    </p:set>
                                    <p:anim by="(-#ppt_w*2)" calcmode="lin" valueType="num">
                                      <p:cBhvr rctx="PPT">
                                        <p:cTn id="19" dur="250" autoRev="1" fill="hold">
                                          <p:stCondLst>
                                            <p:cond delay="0"/>
                                          </p:stCondLst>
                                        </p:cTn>
                                        <p:tgtEl>
                                          <p:spTgt spid="23"/>
                                        </p:tgtEl>
                                        <p:attrNameLst>
                                          <p:attrName>ppt_w</p:attrName>
                                        </p:attrNameLst>
                                      </p:cBhvr>
                                    </p:anim>
                                    <p:anim by="(#ppt_w*0.50)" calcmode="lin" valueType="num">
                                      <p:cBhvr>
                                        <p:cTn id="20" dur="250" decel="50000" autoRev="1" fill="hold">
                                          <p:stCondLst>
                                            <p:cond delay="0"/>
                                          </p:stCondLst>
                                        </p:cTn>
                                        <p:tgtEl>
                                          <p:spTgt spid="23"/>
                                        </p:tgtEl>
                                        <p:attrNameLst>
                                          <p:attrName>ppt_x</p:attrName>
                                        </p:attrNameLst>
                                      </p:cBhvr>
                                    </p:anim>
                                    <p:anim from="(-#ppt_h/2)" to="(#ppt_y)" calcmode="lin" valueType="num">
                                      <p:cBhvr>
                                        <p:cTn id="21" dur="500" fill="hold">
                                          <p:stCondLst>
                                            <p:cond delay="0"/>
                                          </p:stCondLst>
                                        </p:cTn>
                                        <p:tgtEl>
                                          <p:spTgt spid="23"/>
                                        </p:tgtEl>
                                        <p:attrNameLst>
                                          <p:attrName>ppt_y</p:attrName>
                                        </p:attrNameLst>
                                      </p:cBhvr>
                                    </p:anim>
                                    <p:animRot by="21600000">
                                      <p:cBhvr>
                                        <p:cTn id="22" dur="500" fill="hold">
                                          <p:stCondLst>
                                            <p:cond delay="0"/>
                                          </p:stCondLst>
                                        </p:cTn>
                                        <p:tgtEl>
                                          <p:spTgt spid="23"/>
                                        </p:tgtEl>
                                        <p:attrNameLst>
                                          <p:attrName>r</p:attrName>
                                        </p:attrNameLst>
                                      </p:cBhvr>
                                    </p:animRot>
                                  </p:childTnLst>
                                </p:cTn>
                              </p:par>
                            </p:childTnLst>
                          </p:cTn>
                        </p:par>
                        <p:par>
                          <p:cTn id="23" fill="hold">
                            <p:stCondLst>
                              <p:cond delay="1650"/>
                            </p:stCondLst>
                            <p:childTnLst>
                              <p:par>
                                <p:cTn id="24" presetID="32" presetClass="emph" presetSubtype="0" repeatCount="indefinite" fill="hold" grpId="1" nodeType="afterEffect">
                                  <p:stCondLst>
                                    <p:cond delay="0"/>
                                  </p:stCondLst>
                                  <p:iterate type="lt">
                                    <p:tmPct val="0"/>
                                  </p:iterate>
                                  <p:childTnLst>
                                    <p:animRot by="120000">
                                      <p:cBhvr>
                                        <p:cTn id="25" dur="75" fill="hold">
                                          <p:stCondLst>
                                            <p:cond delay="0"/>
                                          </p:stCondLst>
                                        </p:cTn>
                                        <p:tgtEl>
                                          <p:spTgt spid="23"/>
                                        </p:tgtEl>
                                        <p:attrNameLst>
                                          <p:attrName>r</p:attrName>
                                        </p:attrNameLst>
                                      </p:cBhvr>
                                    </p:animRot>
                                    <p:animRot by="-240000">
                                      <p:cBhvr>
                                        <p:cTn id="26" dur="150" fill="hold">
                                          <p:stCondLst>
                                            <p:cond delay="150"/>
                                          </p:stCondLst>
                                        </p:cTn>
                                        <p:tgtEl>
                                          <p:spTgt spid="23"/>
                                        </p:tgtEl>
                                        <p:attrNameLst>
                                          <p:attrName>r</p:attrName>
                                        </p:attrNameLst>
                                      </p:cBhvr>
                                    </p:animRot>
                                    <p:animRot by="240000">
                                      <p:cBhvr>
                                        <p:cTn id="27" dur="150" fill="hold">
                                          <p:stCondLst>
                                            <p:cond delay="300"/>
                                          </p:stCondLst>
                                        </p:cTn>
                                        <p:tgtEl>
                                          <p:spTgt spid="23"/>
                                        </p:tgtEl>
                                        <p:attrNameLst>
                                          <p:attrName>r</p:attrName>
                                        </p:attrNameLst>
                                      </p:cBhvr>
                                    </p:animRot>
                                    <p:animRot by="-240000">
                                      <p:cBhvr>
                                        <p:cTn id="28" dur="150" fill="hold">
                                          <p:stCondLst>
                                            <p:cond delay="450"/>
                                          </p:stCondLst>
                                        </p:cTn>
                                        <p:tgtEl>
                                          <p:spTgt spid="23"/>
                                        </p:tgtEl>
                                        <p:attrNameLst>
                                          <p:attrName>r</p:attrName>
                                        </p:attrNameLst>
                                      </p:cBhvr>
                                    </p:animRot>
                                    <p:animRot by="120000">
                                      <p:cBhvr>
                                        <p:cTn id="29" dur="150" fill="hold">
                                          <p:stCondLst>
                                            <p:cond delay="600"/>
                                          </p:stCondLst>
                                        </p:cTn>
                                        <p:tgtEl>
                                          <p:spTgt spid="23"/>
                                        </p:tgtEl>
                                        <p:attrNameLst>
                                          <p:attrName>r</p:attrName>
                                        </p:attrNameLst>
                                      </p:cBhvr>
                                    </p:animRot>
                                  </p:childTnLst>
                                </p:cTn>
                              </p:par>
                              <p:par>
                                <p:cTn id="30" presetID="56" presetClass="entr" presetSubtype="0" fill="hold" nodeType="withEffect">
                                  <p:stCondLst>
                                    <p:cond delay="0"/>
                                  </p:stCondLst>
                                  <p:iterate type="lt">
                                    <p:tmPct val="10000"/>
                                  </p:iterate>
                                  <p:childTnLst>
                                    <p:set>
                                      <p:cBhvr>
                                        <p:cTn id="31" dur="1" fill="hold">
                                          <p:stCondLst>
                                            <p:cond delay="0"/>
                                          </p:stCondLst>
                                        </p:cTn>
                                        <p:tgtEl>
                                          <p:spTgt spid="23">
                                            <p:txEl>
                                              <p:pRg st="0" end="0"/>
                                            </p:txEl>
                                          </p:spTgt>
                                        </p:tgtEl>
                                        <p:attrNameLst>
                                          <p:attrName>style.visibility</p:attrName>
                                        </p:attrNameLst>
                                      </p:cBhvr>
                                      <p:to>
                                        <p:strVal val="visible"/>
                                      </p:to>
                                    </p:set>
                                    <p:anim by="(-#ppt_w*2)" calcmode="lin" valueType="num">
                                      <p:cBhvr rctx="PPT">
                                        <p:cTn id="32" dur="125" autoRev="1" fill="hold">
                                          <p:stCondLst>
                                            <p:cond delay="0"/>
                                          </p:stCondLst>
                                        </p:cTn>
                                        <p:tgtEl>
                                          <p:spTgt spid="23">
                                            <p:txEl>
                                              <p:pRg st="0" end="0"/>
                                            </p:txEl>
                                          </p:spTgt>
                                        </p:tgtEl>
                                        <p:attrNameLst>
                                          <p:attrName>ppt_w</p:attrName>
                                        </p:attrNameLst>
                                      </p:cBhvr>
                                    </p:anim>
                                    <p:anim by="(#ppt_w*0.50)" calcmode="lin" valueType="num">
                                      <p:cBhvr>
                                        <p:cTn id="33" dur="125" decel="50000" autoRev="1" fill="hold">
                                          <p:stCondLst>
                                            <p:cond delay="0"/>
                                          </p:stCondLst>
                                        </p:cTn>
                                        <p:tgtEl>
                                          <p:spTgt spid="23">
                                            <p:txEl>
                                              <p:pRg st="0" end="0"/>
                                            </p:txEl>
                                          </p:spTgt>
                                        </p:tgtEl>
                                        <p:attrNameLst>
                                          <p:attrName>ppt_x</p:attrName>
                                        </p:attrNameLst>
                                      </p:cBhvr>
                                    </p:anim>
                                    <p:anim from="(-#ppt_h/2)" to="(#ppt_y)" calcmode="lin" valueType="num">
                                      <p:cBhvr>
                                        <p:cTn id="34" dur="250" fill="hold">
                                          <p:stCondLst>
                                            <p:cond delay="0"/>
                                          </p:stCondLst>
                                        </p:cTn>
                                        <p:tgtEl>
                                          <p:spTgt spid="23">
                                            <p:txEl>
                                              <p:pRg st="0" end="0"/>
                                            </p:txEl>
                                          </p:spTgt>
                                        </p:tgtEl>
                                        <p:attrNameLst>
                                          <p:attrName>ppt_y</p:attrName>
                                        </p:attrNameLst>
                                      </p:cBhvr>
                                    </p:anim>
                                    <p:animRot by="21600000">
                                      <p:cBhvr>
                                        <p:cTn id="35" dur="250" fill="hold">
                                          <p:stCondLst>
                                            <p:cond delay="0"/>
                                          </p:stCondLst>
                                        </p:cTn>
                                        <p:tgtEl>
                                          <p:spTgt spid="23">
                                            <p:txEl>
                                              <p:pRg st="0" end="0"/>
                                            </p:txEl>
                                          </p:spTgt>
                                        </p:tgtEl>
                                        <p:attrNameLst>
                                          <p:attrName>r</p:attrName>
                                        </p:attrNameLst>
                                      </p:cBhvr>
                                    </p:animRot>
                                  </p:childTnLst>
                                </p:cTn>
                              </p:par>
                              <p:par>
                                <p:cTn id="36" presetID="56" presetClass="entr" presetSubtype="0" fill="hold" nodeType="withEffect">
                                  <p:stCondLst>
                                    <p:cond delay="0"/>
                                  </p:stCondLst>
                                  <p:iterate type="lt">
                                    <p:tmPct val="10000"/>
                                  </p:iterate>
                                  <p:childTnLst>
                                    <p:set>
                                      <p:cBhvr>
                                        <p:cTn id="37" dur="1" fill="hold">
                                          <p:stCondLst>
                                            <p:cond delay="0"/>
                                          </p:stCondLst>
                                        </p:cTn>
                                        <p:tgtEl>
                                          <p:spTgt spid="23">
                                            <p:txEl>
                                              <p:pRg st="1" end="1"/>
                                            </p:txEl>
                                          </p:spTgt>
                                        </p:tgtEl>
                                        <p:attrNameLst>
                                          <p:attrName>style.visibility</p:attrName>
                                        </p:attrNameLst>
                                      </p:cBhvr>
                                      <p:to>
                                        <p:strVal val="visible"/>
                                      </p:to>
                                    </p:set>
                                    <p:anim by="(-#ppt_w*2)" calcmode="lin" valueType="num">
                                      <p:cBhvr rctx="PPT">
                                        <p:cTn id="38" dur="125" autoRev="1" fill="hold">
                                          <p:stCondLst>
                                            <p:cond delay="0"/>
                                          </p:stCondLst>
                                        </p:cTn>
                                        <p:tgtEl>
                                          <p:spTgt spid="23">
                                            <p:txEl>
                                              <p:pRg st="1" end="1"/>
                                            </p:txEl>
                                          </p:spTgt>
                                        </p:tgtEl>
                                        <p:attrNameLst>
                                          <p:attrName>ppt_w</p:attrName>
                                        </p:attrNameLst>
                                      </p:cBhvr>
                                    </p:anim>
                                    <p:anim by="(#ppt_w*0.50)" calcmode="lin" valueType="num">
                                      <p:cBhvr>
                                        <p:cTn id="39" dur="125" decel="50000" autoRev="1" fill="hold">
                                          <p:stCondLst>
                                            <p:cond delay="0"/>
                                          </p:stCondLst>
                                        </p:cTn>
                                        <p:tgtEl>
                                          <p:spTgt spid="23">
                                            <p:txEl>
                                              <p:pRg st="1" end="1"/>
                                            </p:txEl>
                                          </p:spTgt>
                                        </p:tgtEl>
                                        <p:attrNameLst>
                                          <p:attrName>ppt_x</p:attrName>
                                        </p:attrNameLst>
                                      </p:cBhvr>
                                    </p:anim>
                                    <p:anim from="(-#ppt_h/2)" to="(#ppt_y)" calcmode="lin" valueType="num">
                                      <p:cBhvr>
                                        <p:cTn id="40" dur="250" fill="hold">
                                          <p:stCondLst>
                                            <p:cond delay="0"/>
                                          </p:stCondLst>
                                        </p:cTn>
                                        <p:tgtEl>
                                          <p:spTgt spid="23">
                                            <p:txEl>
                                              <p:pRg st="1" end="1"/>
                                            </p:txEl>
                                          </p:spTgt>
                                        </p:tgtEl>
                                        <p:attrNameLst>
                                          <p:attrName>ppt_y</p:attrName>
                                        </p:attrNameLst>
                                      </p:cBhvr>
                                    </p:anim>
                                    <p:animRot by="21600000">
                                      <p:cBhvr>
                                        <p:cTn id="41" dur="250" fill="hold">
                                          <p:stCondLst>
                                            <p:cond delay="0"/>
                                          </p:stCondLst>
                                        </p:cTn>
                                        <p:tgtEl>
                                          <p:spTgt spid="23">
                                            <p:txEl>
                                              <p:pRg st="1" end="1"/>
                                            </p:txEl>
                                          </p:spTgt>
                                        </p:tgtEl>
                                        <p:attrNameLst>
                                          <p:attrName>r</p:attrName>
                                        </p:attrNameLst>
                                      </p:cBhvr>
                                    </p:animRot>
                                  </p:childTnLst>
                                </p:cTn>
                              </p:par>
                              <p:par>
                                <p:cTn id="42" presetID="32" presetClass="emph" presetSubtype="0" repeatCount="indefinite" fill="hold" nodeType="withEffect">
                                  <p:stCondLst>
                                    <p:cond delay="0"/>
                                  </p:stCondLst>
                                  <p:iterate type="lt">
                                    <p:tmPct val="0"/>
                                  </p:iterate>
                                  <p:childTnLst>
                                    <p:animRot by="120000">
                                      <p:cBhvr>
                                        <p:cTn id="43" dur="100" fill="hold">
                                          <p:stCondLst>
                                            <p:cond delay="0"/>
                                          </p:stCondLst>
                                        </p:cTn>
                                        <p:tgtEl>
                                          <p:spTgt spid="23">
                                            <p:txEl>
                                              <p:pRg st="0" end="0"/>
                                            </p:txEl>
                                          </p:spTgt>
                                        </p:tgtEl>
                                        <p:attrNameLst>
                                          <p:attrName>r</p:attrName>
                                        </p:attrNameLst>
                                      </p:cBhvr>
                                    </p:animRot>
                                    <p:animRot by="-240000">
                                      <p:cBhvr>
                                        <p:cTn id="44" dur="200" fill="hold">
                                          <p:stCondLst>
                                            <p:cond delay="200"/>
                                          </p:stCondLst>
                                        </p:cTn>
                                        <p:tgtEl>
                                          <p:spTgt spid="23">
                                            <p:txEl>
                                              <p:pRg st="0" end="0"/>
                                            </p:txEl>
                                          </p:spTgt>
                                        </p:tgtEl>
                                        <p:attrNameLst>
                                          <p:attrName>r</p:attrName>
                                        </p:attrNameLst>
                                      </p:cBhvr>
                                    </p:animRot>
                                    <p:animRot by="240000">
                                      <p:cBhvr>
                                        <p:cTn id="45" dur="200" fill="hold">
                                          <p:stCondLst>
                                            <p:cond delay="400"/>
                                          </p:stCondLst>
                                        </p:cTn>
                                        <p:tgtEl>
                                          <p:spTgt spid="23">
                                            <p:txEl>
                                              <p:pRg st="0" end="0"/>
                                            </p:txEl>
                                          </p:spTgt>
                                        </p:tgtEl>
                                        <p:attrNameLst>
                                          <p:attrName>r</p:attrName>
                                        </p:attrNameLst>
                                      </p:cBhvr>
                                    </p:animRot>
                                    <p:animRot by="-240000">
                                      <p:cBhvr>
                                        <p:cTn id="46" dur="200" fill="hold">
                                          <p:stCondLst>
                                            <p:cond delay="600"/>
                                          </p:stCondLst>
                                        </p:cTn>
                                        <p:tgtEl>
                                          <p:spTgt spid="23">
                                            <p:txEl>
                                              <p:pRg st="0" end="0"/>
                                            </p:txEl>
                                          </p:spTgt>
                                        </p:tgtEl>
                                        <p:attrNameLst>
                                          <p:attrName>r</p:attrName>
                                        </p:attrNameLst>
                                      </p:cBhvr>
                                    </p:animRot>
                                    <p:animRot by="120000">
                                      <p:cBhvr>
                                        <p:cTn id="47" dur="200" fill="hold">
                                          <p:stCondLst>
                                            <p:cond delay="800"/>
                                          </p:stCondLst>
                                        </p:cTn>
                                        <p:tgtEl>
                                          <p:spTgt spid="23">
                                            <p:txEl>
                                              <p:pRg st="0" end="0"/>
                                            </p:txEl>
                                          </p:spTgt>
                                        </p:tgtEl>
                                        <p:attrNameLst>
                                          <p:attrName>r</p:attrName>
                                        </p:attrNameLst>
                                      </p:cBhvr>
                                    </p:animRot>
                                  </p:childTnLst>
                                </p:cTn>
                              </p:par>
                              <p:par>
                                <p:cTn id="48" presetID="32" presetClass="emph" presetSubtype="0" repeatCount="indefinite" fill="hold" nodeType="withEffect">
                                  <p:stCondLst>
                                    <p:cond delay="0"/>
                                  </p:stCondLst>
                                  <p:iterate type="lt">
                                    <p:tmPct val="0"/>
                                  </p:iterate>
                                  <p:childTnLst>
                                    <p:animRot by="120000">
                                      <p:cBhvr>
                                        <p:cTn id="49" dur="100" fill="hold">
                                          <p:stCondLst>
                                            <p:cond delay="0"/>
                                          </p:stCondLst>
                                        </p:cTn>
                                        <p:tgtEl>
                                          <p:spTgt spid="23">
                                            <p:txEl>
                                              <p:pRg st="1" end="1"/>
                                            </p:txEl>
                                          </p:spTgt>
                                        </p:tgtEl>
                                        <p:attrNameLst>
                                          <p:attrName>r</p:attrName>
                                        </p:attrNameLst>
                                      </p:cBhvr>
                                    </p:animRot>
                                    <p:animRot by="-240000">
                                      <p:cBhvr>
                                        <p:cTn id="50" dur="200" fill="hold">
                                          <p:stCondLst>
                                            <p:cond delay="200"/>
                                          </p:stCondLst>
                                        </p:cTn>
                                        <p:tgtEl>
                                          <p:spTgt spid="23">
                                            <p:txEl>
                                              <p:pRg st="1" end="1"/>
                                            </p:txEl>
                                          </p:spTgt>
                                        </p:tgtEl>
                                        <p:attrNameLst>
                                          <p:attrName>r</p:attrName>
                                        </p:attrNameLst>
                                      </p:cBhvr>
                                    </p:animRot>
                                    <p:animRot by="240000">
                                      <p:cBhvr>
                                        <p:cTn id="51" dur="200" fill="hold">
                                          <p:stCondLst>
                                            <p:cond delay="400"/>
                                          </p:stCondLst>
                                        </p:cTn>
                                        <p:tgtEl>
                                          <p:spTgt spid="23">
                                            <p:txEl>
                                              <p:pRg st="1" end="1"/>
                                            </p:txEl>
                                          </p:spTgt>
                                        </p:tgtEl>
                                        <p:attrNameLst>
                                          <p:attrName>r</p:attrName>
                                        </p:attrNameLst>
                                      </p:cBhvr>
                                    </p:animRot>
                                    <p:animRot by="-240000">
                                      <p:cBhvr>
                                        <p:cTn id="52" dur="200" fill="hold">
                                          <p:stCondLst>
                                            <p:cond delay="600"/>
                                          </p:stCondLst>
                                        </p:cTn>
                                        <p:tgtEl>
                                          <p:spTgt spid="23">
                                            <p:txEl>
                                              <p:pRg st="1" end="1"/>
                                            </p:txEl>
                                          </p:spTgt>
                                        </p:tgtEl>
                                        <p:attrNameLst>
                                          <p:attrName>r</p:attrName>
                                        </p:attrNameLst>
                                      </p:cBhvr>
                                    </p:animRot>
                                    <p:animRot by="120000">
                                      <p:cBhvr>
                                        <p:cTn id="53" dur="200" fill="hold">
                                          <p:stCondLst>
                                            <p:cond delay="800"/>
                                          </p:stCondLst>
                                        </p:cTn>
                                        <p:tgtEl>
                                          <p:spTgt spid="2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5BD9EB7-6ECB-436D-BD28-7F8FE982D321}"/>
              </a:ext>
            </a:extLst>
          </p:cNvPr>
          <p:cNvGrpSpPr/>
          <p:nvPr/>
        </p:nvGrpSpPr>
        <p:grpSpPr>
          <a:xfrm>
            <a:off x="3124200" y="1117513"/>
            <a:ext cx="5943600" cy="4622973"/>
            <a:chOff x="2836817" y="426444"/>
            <a:chExt cx="5943600" cy="4622973"/>
          </a:xfrm>
        </p:grpSpPr>
        <p:grpSp>
          <p:nvGrpSpPr>
            <p:cNvPr id="5" name="Group 4">
              <a:extLst>
                <a:ext uri="{FF2B5EF4-FFF2-40B4-BE49-F238E27FC236}">
                  <a16:creationId xmlns:a16="http://schemas.microsoft.com/office/drawing/2014/main" id="{3536ADAA-7C45-4A4F-8986-A183E6A4A6C2}"/>
                </a:ext>
              </a:extLst>
            </p:cNvPr>
            <p:cNvGrpSpPr/>
            <p:nvPr/>
          </p:nvGrpSpPr>
          <p:grpSpPr>
            <a:xfrm>
              <a:off x="2836817" y="426444"/>
              <a:ext cx="5943600" cy="4438545"/>
              <a:chOff x="3287669" y="-174448"/>
              <a:chExt cx="5943600" cy="4438545"/>
            </a:xfrm>
          </p:grpSpPr>
          <p:pic>
            <p:nvPicPr>
              <p:cNvPr id="7" name="Picture 6">
                <a:extLst>
                  <a:ext uri="{FF2B5EF4-FFF2-40B4-BE49-F238E27FC236}">
                    <a16:creationId xmlns:a16="http://schemas.microsoft.com/office/drawing/2014/main" id="{1DCB2DDF-9E15-40A3-8E97-EB2BED5C9F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8" name="TextBox 9">
                <a:extLst>
                  <a:ext uri="{FF2B5EF4-FFF2-40B4-BE49-F238E27FC236}">
                    <a16:creationId xmlns:a16="http://schemas.microsoft.com/office/drawing/2014/main" id="{DF8AAF5D-718D-4A20-A276-2D1337E27C72}"/>
                  </a:ext>
                </a:extLst>
              </p:cNvPr>
              <p:cNvSpPr txBox="1"/>
              <p:nvPr/>
            </p:nvSpPr>
            <p:spPr>
              <a:xfrm>
                <a:off x="5473702" y="3110593"/>
                <a:ext cx="222975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035.447.3852</a:t>
                </a:r>
              </a:p>
            </p:txBody>
          </p:sp>
          <p:sp>
            <p:nvSpPr>
              <p:cNvPr id="9" name="TextBox 10">
                <a:extLst>
                  <a:ext uri="{FF2B5EF4-FFF2-40B4-BE49-F238E27FC236}">
                    <a16:creationId xmlns:a16="http://schemas.microsoft.com/office/drawing/2014/main" id="{E1D411F5-FCA8-4A8F-82BF-761C41252DC6}"/>
                  </a:ext>
                </a:extLst>
              </p:cNvPr>
              <p:cNvSpPr txBox="1"/>
              <p:nvPr/>
            </p:nvSpPr>
            <p:spPr>
              <a:xfrm>
                <a:off x="5395325" y="2533489"/>
                <a:ext cx="265175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LAN H</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t>
                </a:r>
              </a:p>
            </p:txBody>
          </p:sp>
        </p:grpSp>
        <p:pic>
          <p:nvPicPr>
            <p:cNvPr id="6" name="Picture 5">
              <a:extLst>
                <a:ext uri="{FF2B5EF4-FFF2-40B4-BE49-F238E27FC236}">
                  <a16:creationId xmlns:a16="http://schemas.microsoft.com/office/drawing/2014/main" id="{2D6C26E5-465F-48A0-8556-D3A56380CC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11" name="Picture 10">
            <a:extLst>
              <a:ext uri="{FF2B5EF4-FFF2-40B4-BE49-F238E27FC236}">
                <a16:creationId xmlns:a16="http://schemas.microsoft.com/office/drawing/2014/main" id="{C5795433-C61F-486E-B221-37C96C4339F5}"/>
              </a:ext>
            </a:extLst>
          </p:cNvPr>
          <p:cNvPicPr>
            <a:picLocks noChangeAspect="1"/>
          </p:cNvPicPr>
          <p:nvPr/>
        </p:nvPicPr>
        <p:blipFill rotWithShape="1">
          <a:blip r:embed="rId5">
            <a:extLst>
              <a:ext uri="{28A0092B-C50C-407E-A947-70E740481C1C}">
                <a14:useLocalDpi xmlns:a14="http://schemas.microsoft.com/office/drawing/2010/main" val="0"/>
              </a:ext>
            </a:extLst>
          </a:blip>
          <a:srcRect b="12222"/>
          <a:stretch/>
        </p:blipFill>
        <p:spPr>
          <a:xfrm>
            <a:off x="0" y="0"/>
            <a:ext cx="12192000" cy="6870096"/>
          </a:xfrm>
          <a:prstGeom prst="rect">
            <a:avLst/>
          </a:prstGeom>
        </p:spPr>
      </p:pic>
      <p:sp>
        <p:nvSpPr>
          <p:cNvPr id="3" name="Rectangle 2">
            <a:extLst>
              <a:ext uri="{FF2B5EF4-FFF2-40B4-BE49-F238E27FC236}">
                <a16:creationId xmlns:a16="http://schemas.microsoft.com/office/drawing/2014/main" id="{0348EACE-B1C3-423E-A975-173AEEF3D40A}"/>
              </a:ext>
            </a:extLst>
          </p:cNvPr>
          <p:cNvSpPr/>
          <p:nvPr/>
        </p:nvSpPr>
        <p:spPr>
          <a:xfrm>
            <a:off x="3122060" y="2759670"/>
            <a:ext cx="5947910"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0160">
                  <a:solidFill>
                    <a:srgbClr val="00AF92"/>
                  </a:solidFill>
                  <a:prstDash val="solid"/>
                </a:ln>
                <a:solidFill>
                  <a:srgbClr val="FFFF00"/>
                </a:solidFill>
                <a:effectLst>
                  <a:outerShdw blurRad="38100" dist="22860" dir="5400000" algn="tl" rotWithShape="0">
                    <a:srgbClr val="000000">
                      <a:alpha val="30000"/>
                    </a:srgbClr>
                  </a:outerShdw>
                </a:effectLst>
                <a:uLnTx/>
                <a:uFillTx/>
                <a:latin typeface="Calibri"/>
                <a:ea typeface="+mn-ea"/>
                <a:cs typeface="+mn-cs"/>
              </a:rPr>
              <a:t>CHÀO 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0160">
                  <a:solidFill>
                    <a:srgbClr val="00AF92"/>
                  </a:solidFill>
                  <a:prstDash val="solid"/>
                </a:ln>
                <a:solidFill>
                  <a:srgbClr val="FFFF00"/>
                </a:solidFill>
                <a:effectLst>
                  <a:outerShdw blurRad="38100" dist="22860" dir="5400000" algn="tl" rotWithShape="0">
                    <a:srgbClr val="000000">
                      <a:alpha val="30000"/>
                    </a:srgbClr>
                  </a:outerShdw>
                </a:effectLst>
                <a:uLnTx/>
                <a:uFillTx/>
                <a:latin typeface="Calibri"/>
                <a:ea typeface="+mn-ea"/>
                <a:cs typeface="+mn-cs"/>
              </a:rPr>
              <a:t>CÁC CON</a:t>
            </a:r>
          </a:p>
        </p:txBody>
      </p:sp>
    </p:spTree>
    <p:extLst>
      <p:ext uri="{BB962C8B-B14F-4D97-AF65-F5344CB8AC3E}">
        <p14:creationId xmlns:p14="http://schemas.microsoft.com/office/powerpoint/2010/main" val="110579343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B0CD4FE-8214-4F0E-BA26-7BEC6A5C5C6F}"/>
              </a:ext>
            </a:extLst>
          </p:cNvPr>
          <p:cNvGrpSpPr/>
          <p:nvPr/>
        </p:nvGrpSpPr>
        <p:grpSpPr>
          <a:xfrm>
            <a:off x="0" y="0"/>
            <a:ext cx="12034520" cy="6858001"/>
            <a:chOff x="457200" y="1828800"/>
            <a:chExt cx="11353800" cy="5198537"/>
          </a:xfrm>
        </p:grpSpPr>
        <p:sp>
          <p:nvSpPr>
            <p:cNvPr id="10" name="Rectangle: Top Corners Rounded 9">
              <a:extLst>
                <a:ext uri="{FF2B5EF4-FFF2-40B4-BE49-F238E27FC236}">
                  <a16:creationId xmlns:a16="http://schemas.microsoft.com/office/drawing/2014/main" id="{443AF2E3-B274-4545-8949-2AFFCC6E69DF}"/>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algn="ctr">
                <a:defRPr/>
              </a:pPr>
              <a:endParaRPr lang="en-US" kern="0">
                <a:solidFill>
                  <a:prstClr val="white"/>
                </a:solidFill>
                <a:cs typeface="Calibri" panose="020F0502020204030204" pitchFamily="34" charset="0"/>
              </a:endParaRPr>
            </a:p>
          </p:txBody>
        </p:sp>
        <p:sp>
          <p:nvSpPr>
            <p:cNvPr id="17" name="Rectangle: Top Corners Rounded 16">
              <a:extLst>
                <a:ext uri="{FF2B5EF4-FFF2-40B4-BE49-F238E27FC236}">
                  <a16:creationId xmlns:a16="http://schemas.microsoft.com/office/drawing/2014/main" id="{BF734E4E-59C2-443F-900D-25DA7CBAF745}"/>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algn="ctr">
                <a:defRPr/>
              </a:pPr>
              <a:endParaRPr lang="en-US" kern="0" dirty="0">
                <a:solidFill>
                  <a:prstClr val="white"/>
                </a:solidFill>
                <a:cs typeface="Calibri" panose="020F0502020204030204" pitchFamily="34" charset="0"/>
              </a:endParaRPr>
            </a:p>
          </p:txBody>
        </p:sp>
      </p:grpSp>
      <p:sp>
        <p:nvSpPr>
          <p:cNvPr id="22" name="TextBox 21">
            <a:extLst>
              <a:ext uri="{FF2B5EF4-FFF2-40B4-BE49-F238E27FC236}">
                <a16:creationId xmlns:a16="http://schemas.microsoft.com/office/drawing/2014/main" id="{2A648B4E-3BED-4782-A154-A9217EEE8383}"/>
              </a:ext>
            </a:extLst>
          </p:cNvPr>
          <p:cNvSpPr txBox="1"/>
          <p:nvPr/>
        </p:nvSpPr>
        <p:spPr>
          <a:xfrm>
            <a:off x="780991" y="791082"/>
            <a:ext cx="6035445" cy="4493538"/>
          </a:xfrm>
          <a:prstGeom prst="rect">
            <a:avLst/>
          </a:prstGeom>
          <a:noFill/>
        </p:spPr>
        <p:txBody>
          <a:bodyPr wrap="square" rtlCol="0">
            <a:spAutoFit/>
          </a:bodyPr>
          <a:lstStyle/>
          <a:p>
            <a:pPr algn="ctr"/>
            <a:r>
              <a:rPr lang="en-US" sz="3600" b="1" u="sng" dirty="0" err="1">
                <a:solidFill>
                  <a:srgbClr val="0070C0"/>
                </a:solidFill>
                <a:latin typeface="Times New Roman" pitchFamily="18" charset="0"/>
                <a:cs typeface="Times New Roman" pitchFamily="18" charset="0"/>
              </a:rPr>
              <a:t>Tóm</a:t>
            </a:r>
            <a:r>
              <a:rPr lang="en-US" sz="3600" b="1" u="sng" dirty="0">
                <a:solidFill>
                  <a:srgbClr val="0070C0"/>
                </a:solidFill>
                <a:latin typeface="Times New Roman" pitchFamily="18" charset="0"/>
                <a:cs typeface="Times New Roman" pitchFamily="18" charset="0"/>
              </a:rPr>
              <a:t> </a:t>
            </a:r>
            <a:r>
              <a:rPr lang="en-US" sz="3600" b="1" u="sng" dirty="0" err="1">
                <a:solidFill>
                  <a:srgbClr val="0070C0"/>
                </a:solidFill>
                <a:latin typeface="Times New Roman" pitchFamily="18" charset="0"/>
                <a:cs typeface="Times New Roman" pitchFamily="18" charset="0"/>
              </a:rPr>
              <a:t>tắt</a:t>
            </a:r>
            <a:endParaRPr lang="en-US" sz="3600" b="1" u="sng" dirty="0">
              <a:solidFill>
                <a:srgbClr val="0070C0"/>
              </a:solidFill>
              <a:latin typeface="Times New Roman" pitchFamily="18" charset="0"/>
              <a:cs typeface="Times New Roman" pitchFamily="18" charset="0"/>
            </a:endParaRPr>
          </a:p>
          <a:p>
            <a:pPr algn="ctr">
              <a:lnSpc>
                <a:spcPct val="150000"/>
              </a:lnSpc>
            </a:pP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3 </a:t>
            </a:r>
            <a:r>
              <a:rPr lang="en-US" sz="3200" b="1" dirty="0" err="1">
                <a:solidFill>
                  <a:srgbClr val="0070C0"/>
                </a:solidFill>
                <a:latin typeface="Times New Roman" pitchFamily="18" charset="0"/>
                <a:cs typeface="Times New Roman" pitchFamily="18" charset="0"/>
              </a:rPr>
              <a:t>hũ</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mật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ong</a:t>
            </a:r>
            <a:endParaRPr lang="en-US" sz="3200" b="1" dirty="0">
              <a:solidFill>
                <a:srgbClr val="0070C0"/>
              </a:solidFill>
              <a:latin typeface="Times New Roman" pitchFamily="18" charset="0"/>
              <a:cs typeface="Times New Roman" pitchFamily="18" charset="0"/>
            </a:endParaRPr>
          </a:p>
          <a:p>
            <a:pPr algn="ctr">
              <a:lnSpc>
                <a:spcPct val="150000"/>
              </a:lnSpc>
            </a:pPr>
            <a:r>
              <a:rPr lang="en-US" sz="3200" b="1" dirty="0" err="1">
                <a:solidFill>
                  <a:srgbClr val="0070C0"/>
                </a:solidFill>
                <a:latin typeface="Times New Roman" pitchFamily="18" charset="0"/>
                <a:cs typeface="Times New Roman" pitchFamily="18" charset="0"/>
              </a:rPr>
              <a:t>Mỗi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hũ</a:t>
            </a:r>
            <a:r>
              <a:rPr lang="en-US" sz="3200" b="1" dirty="0">
                <a:solidFill>
                  <a:srgbClr val="0070C0"/>
                </a:solidFill>
                <a:latin typeface="Times New Roman" pitchFamily="18" charset="0"/>
                <a:cs typeface="Times New Roman" pitchFamily="18" charset="0"/>
              </a:rPr>
              <a:t>: 250 ml</a:t>
            </a:r>
          </a:p>
          <a:p>
            <a:pPr algn="ctr">
              <a:lnSpc>
                <a:spcPct val="150000"/>
              </a:lnSpc>
            </a:pPr>
            <a:r>
              <a:rPr lang="en-US" sz="3200" b="1" dirty="0" err="1">
                <a:solidFill>
                  <a:srgbClr val="0070C0"/>
                </a:solidFill>
                <a:latin typeface="Times New Roman" pitchFamily="18" charset="0"/>
                <a:cs typeface="Times New Roman" pitchFamily="18" charset="0"/>
              </a:rPr>
              <a:t>Đã</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dùng</a:t>
            </a:r>
            <a:r>
              <a:rPr lang="en-US" sz="3200" b="1" dirty="0">
                <a:solidFill>
                  <a:srgbClr val="0070C0"/>
                </a:solidFill>
                <a:latin typeface="Times New Roman" pitchFamily="18" charset="0"/>
                <a:cs typeface="Times New Roman" pitchFamily="18" charset="0"/>
              </a:rPr>
              <a:t>: 525 ml</a:t>
            </a:r>
          </a:p>
          <a:p>
            <a:pPr algn="ctr">
              <a:lnSpc>
                <a:spcPct val="150000"/>
              </a:lnSpc>
            </a:pPr>
            <a:r>
              <a:rPr lang="en-US" sz="3200" b="1" dirty="0" err="1">
                <a:solidFill>
                  <a:srgbClr val="0070C0"/>
                </a:solidFill>
                <a:latin typeface="Times New Roman" pitchFamily="18" charset="0"/>
                <a:cs typeface="Times New Roman" pitchFamily="18" charset="0"/>
              </a:rPr>
              <a:t>Còn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lại</a:t>
            </a:r>
            <a:r>
              <a:rPr lang="en-US" sz="3200" b="1" dirty="0">
                <a:solidFill>
                  <a:srgbClr val="0070C0"/>
                </a:solidFill>
                <a:latin typeface="Times New Roman" pitchFamily="18" charset="0"/>
                <a:cs typeface="Times New Roman" pitchFamily="18" charset="0"/>
              </a:rPr>
              <a:t>: …. ml?</a:t>
            </a:r>
          </a:p>
          <a:p>
            <a:br>
              <a:rPr lang="en-US" dirty="0">
                <a:solidFill>
                  <a:srgbClr val="000000"/>
                </a:solidFill>
                <a:latin typeface="OpenSans"/>
              </a:rPr>
            </a:br>
            <a:endParaRPr lang="en-US" sz="4000" b="1" dirty="0">
              <a:solidFill>
                <a:srgbClr val="FF000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4F7CA494-FB0C-496F-A4FF-C33EE0E17F47}"/>
              </a:ext>
            </a:extLst>
          </p:cNvPr>
          <p:cNvSpPr txBox="1"/>
          <p:nvPr/>
        </p:nvSpPr>
        <p:spPr>
          <a:xfrm>
            <a:off x="5433847" y="4699845"/>
            <a:ext cx="2494927" cy="584775"/>
          </a:xfrm>
          <a:prstGeom prst="rect">
            <a:avLst/>
          </a:prstGeom>
          <a:noFill/>
        </p:spPr>
        <p:txBody>
          <a:bodyPr wrap="square" rtlCol="0">
            <a:spAutoFit/>
          </a:bodyPr>
          <a:lstStyle/>
          <a:p>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giải</a:t>
            </a:r>
            <a:endParaRPr 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420180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arn(inVertic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barn(inVertic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barn(inVertical)">
                                      <p:cBhvr>
                                        <p:cTn id="22" dur="500"/>
                                        <p:tgtEl>
                                          <p:spTgt spid="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barn(inVertical)">
                                      <p:cBhvr>
                                        <p:cTn id="27" dur="500"/>
                                        <p:tgtEl>
                                          <p:spTgt spid="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xEl>
                                              <p:pRg st="5" end="5"/>
                                            </p:txEl>
                                          </p:spTgt>
                                        </p:tgtEl>
                                        <p:attrNameLst>
                                          <p:attrName>style.visibility</p:attrName>
                                        </p:attrNameLst>
                                      </p:cBhvr>
                                      <p:to>
                                        <p:strVal val="visible"/>
                                      </p:to>
                                    </p:set>
                                    <p:animEffect transition="in" filter="barn(inVertical)">
                                      <p:cBhvr>
                                        <p:cTn id="32" dur="500"/>
                                        <p:tgtEl>
                                          <p:spTgt spid="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hlinkClick r:id="rId9" action="ppaction://hlinksldjump"/>
          </p:cNvPr>
          <p:cNvSpPr/>
          <p:nvPr/>
        </p:nvSpPr>
        <p:spPr>
          <a:xfrm flipH="1">
            <a:off x="9696448" y="5664202"/>
            <a:ext cx="2216152" cy="10160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08" tIns="60806" rIns="121608" bIns="60806" rtlCol="0" anchor="ctr"/>
          <a:lstStyle/>
          <a:p>
            <a:pPr algn="ctr" defTabSz="1215987"/>
            <a:r>
              <a:rPr lang="en-US" sz="3700">
                <a:solidFill>
                  <a:srgbClr val="FFFF00"/>
                </a:solidFill>
              </a:rPr>
              <a:t>Quay về</a:t>
            </a: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80458" y="6985002"/>
            <a:ext cx="812800" cy="812800"/>
          </a:xfrm>
          <a:prstGeom prst="rect">
            <a:avLst/>
          </a:prstGeom>
        </p:spPr>
      </p:pic>
      <p:sp>
        <p:nvSpPr>
          <p:cNvPr id="9" name="AutoShape 51"/>
          <p:cNvSpPr>
            <a:spLocks noChangeArrowheads="1"/>
          </p:cNvSpPr>
          <p:nvPr/>
        </p:nvSpPr>
        <p:spPr bwMode="auto">
          <a:xfrm>
            <a:off x="2377082" y="1218981"/>
            <a:ext cx="8696325" cy="1296863"/>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lIns="68412" tIns="34227" rIns="68412" bIns="34227" anchor="ctr"/>
          <a:lstStyle/>
          <a:p>
            <a:pPr algn="just" defTabSz="1215987"/>
            <a:r>
              <a:rPr lang="en-US" altLang="en-US" sz="1900" b="1" dirty="0">
                <a:solidFill>
                  <a:prstClr val="white"/>
                </a:solidFill>
                <a:latin typeface="Times New Roman" pitchFamily="18" charset="0"/>
              </a:rPr>
              <a:t>  </a:t>
            </a:r>
          </a:p>
          <a:p>
            <a:pPr algn="just" defTabSz="1215987"/>
            <a:r>
              <a:rPr lang="nl-NL" altLang="en-US" sz="4000" b="1" dirty="0">
                <a:solidFill>
                  <a:prstClr val="black"/>
                </a:solidFill>
                <a:latin typeface="Times New Roman" pitchFamily="18" charset="0"/>
                <a:cs typeface="Times New Roman" pitchFamily="18" charset="0"/>
              </a:rPr>
              <a:t>Kết quả của phép tính 140 x 5 = ? </a:t>
            </a:r>
            <a:endParaRPr lang="en-US" altLang="en-US" sz="4000" b="1" i="1" dirty="0">
              <a:solidFill>
                <a:srgbClr val="FF0000"/>
              </a:solidFill>
              <a:latin typeface="Times New Roman" pitchFamily="18" charset="0"/>
              <a:cs typeface="Times New Roman" pitchFamily="18" charset="0"/>
            </a:endParaRPr>
          </a:p>
          <a:p>
            <a:pPr algn="just" defTabSz="1215987"/>
            <a:endParaRPr lang="en-US" altLang="en-US" sz="3100" b="1" i="1" dirty="0">
              <a:solidFill>
                <a:srgbClr val="FF0000"/>
              </a:solidFill>
              <a:latin typeface="Times New Roman" pitchFamily="18" charset="0"/>
            </a:endParaRPr>
          </a:p>
        </p:txBody>
      </p:sp>
      <p:sp>
        <p:nvSpPr>
          <p:cNvPr id="17" name="AutoShape 51"/>
          <p:cNvSpPr>
            <a:spLocks noChangeArrowheads="1"/>
          </p:cNvSpPr>
          <p:nvPr/>
        </p:nvSpPr>
        <p:spPr bwMode="auto">
          <a:xfrm>
            <a:off x="2417009" y="2846102"/>
            <a:ext cx="6893423"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defTabSz="1215987"/>
            <a:r>
              <a:rPr lang="en-US" sz="3300" dirty="0">
                <a:solidFill>
                  <a:prstClr val="black"/>
                </a:solidFill>
                <a:latin typeface="Times New Roman"/>
                <a:ea typeface="Calibri"/>
              </a:rPr>
              <a:t>                         </a:t>
            </a:r>
            <a:r>
              <a:rPr lang="en-US" sz="3300" b="1" dirty="0">
                <a:solidFill>
                  <a:prstClr val="black"/>
                </a:solidFill>
                <a:latin typeface="Arial" panose="020B0604020202020204" pitchFamily="34" charset="0"/>
                <a:ea typeface="Calibri"/>
                <a:cs typeface="Arial" panose="020B0604020202020204" pitchFamily="34" charset="0"/>
              </a:rPr>
              <a:t>705</a:t>
            </a:r>
            <a:endParaRPr lang="en-US" altLang="en-US" sz="3300" b="1" dirty="0">
              <a:solidFill>
                <a:prstClr val="black"/>
              </a:solidFill>
              <a:latin typeface="Arial" panose="020B0604020202020204" pitchFamily="34" charset="0"/>
              <a:cs typeface="Arial" panose="020B0604020202020204" pitchFamily="34" charset="0"/>
            </a:endParaRPr>
          </a:p>
        </p:txBody>
      </p:sp>
      <p:pic>
        <p:nvPicPr>
          <p:cNvPr id="18"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352" y="2984557"/>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76351" y="2762253"/>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3" name="cached_combo42.wav"/>
            </a:hlinkHover>
          </p:cNvPr>
          <p:cNvSpPr>
            <a:spLocks noChangeArrowheads="1"/>
          </p:cNvSpPr>
          <p:nvPr/>
        </p:nvSpPr>
        <p:spPr bwMode="auto">
          <a:xfrm>
            <a:off x="1352553" y="2835335"/>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defTabSz="1215987"/>
            <a:endParaRPr lang="en-US" altLang="en-US" sz="1500">
              <a:solidFill>
                <a:prstClr val="black"/>
              </a:solidFill>
              <a:latin typeface=".VnTime" pitchFamily="34" charset="0"/>
            </a:endParaRPr>
          </a:p>
        </p:txBody>
      </p:sp>
      <p:sp>
        <p:nvSpPr>
          <p:cNvPr id="21" name="WordArt 226"/>
          <p:cNvSpPr>
            <a:spLocks noChangeArrowheads="1" noChangeShapeType="1" noTextEdit="1"/>
          </p:cNvSpPr>
          <p:nvPr/>
        </p:nvSpPr>
        <p:spPr bwMode="auto">
          <a:xfrm>
            <a:off x="1558946" y="2948033"/>
            <a:ext cx="460375" cy="387351"/>
          </a:xfrm>
          <a:prstGeom prst="rect">
            <a:avLst/>
          </a:prstGeom>
        </p:spPr>
        <p:txBody>
          <a:bodyPr wrap="none" lIns="68412" tIns="34227" rIns="68412" bIns="34227" numCol="1" fromWordArt="1">
            <a:prstTxWarp prst="textInflate">
              <a:avLst>
                <a:gd name="adj" fmla="val 13634"/>
              </a:avLst>
            </a:prstTxWarp>
          </a:bodyPr>
          <a:lstStyle/>
          <a:p>
            <a:pPr algn="ctr" defTabSz="1215987"/>
            <a:r>
              <a:rPr lang="en-US" sz="2700" kern="10" dirty="0">
                <a:ln w="9525">
                  <a:solidFill>
                    <a:srgbClr val="FFFF00"/>
                  </a:solidFill>
                  <a:round/>
                  <a:headEnd/>
                  <a:tailEnd/>
                </a:ln>
                <a:solidFill>
                  <a:srgbClr val="FFFF00"/>
                </a:solidFill>
                <a:latin typeface=".VnAvant" panose="020B7200000000000000" pitchFamily="34" charset="0"/>
                <a:cs typeface="Times New Roman" panose="02020603050405020304" pitchFamily="18" charset="0"/>
              </a:rPr>
              <a:t>A</a:t>
            </a:r>
          </a:p>
        </p:txBody>
      </p:sp>
      <p:sp>
        <p:nvSpPr>
          <p:cNvPr id="22" name="AutoShape 51"/>
          <p:cNvSpPr>
            <a:spLocks noChangeArrowheads="1"/>
          </p:cNvSpPr>
          <p:nvPr/>
        </p:nvSpPr>
        <p:spPr bwMode="auto">
          <a:xfrm>
            <a:off x="2378075" y="4160839"/>
            <a:ext cx="7008812" cy="760412"/>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defTabSz="1215987"/>
            <a:r>
              <a:rPr lang="en-US" altLang="en-US" sz="3300" b="1" dirty="0">
                <a:solidFill>
                  <a:prstClr val="black"/>
                </a:solidFill>
                <a:latin typeface="Times New Roman" pitchFamily="18" charset="0"/>
              </a:rPr>
              <a:t>                          600</a:t>
            </a:r>
            <a:endParaRPr lang="en-US" altLang="en-US" sz="3300" b="1" dirty="0">
              <a:solidFill>
                <a:prstClr val="black"/>
              </a:solidFill>
              <a:latin typeface="Arial" panose="020B0604020202020204" pitchFamily="34" charset="0"/>
              <a:cs typeface="Arial" panose="020B0604020202020204" pitchFamily="34" charset="0"/>
            </a:endParaRPr>
          </a:p>
        </p:txBody>
      </p:sp>
      <p:pic>
        <p:nvPicPr>
          <p:cNvPr id="23"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300" y="4462481"/>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68469" y="4140201"/>
            <a:ext cx="150177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59">
            <a:hlinkHover r:id="" action="ppaction://noaction" highlightClick="1">
              <a:snd r:embed="rId13" name="cached_combo42.wav"/>
            </a:hlinkHover>
          </p:cNvPr>
          <p:cNvSpPr>
            <a:spLocks noChangeArrowheads="1"/>
          </p:cNvSpPr>
          <p:nvPr/>
        </p:nvSpPr>
        <p:spPr bwMode="auto">
          <a:xfrm>
            <a:off x="1306515" y="4308533"/>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defTabSz="1215987"/>
            <a:endParaRPr lang="en-US" altLang="en-US" sz="1500">
              <a:solidFill>
                <a:prstClr val="black"/>
              </a:solidFill>
              <a:latin typeface=".VnTime" pitchFamily="34" charset="0"/>
            </a:endParaRPr>
          </a:p>
        </p:txBody>
      </p:sp>
      <p:sp>
        <p:nvSpPr>
          <p:cNvPr id="26" name="WordArt 226"/>
          <p:cNvSpPr>
            <a:spLocks noChangeArrowheads="1" noChangeShapeType="1" noTextEdit="1"/>
          </p:cNvSpPr>
          <p:nvPr/>
        </p:nvSpPr>
        <p:spPr bwMode="auto">
          <a:xfrm>
            <a:off x="1566918" y="4348208"/>
            <a:ext cx="460375" cy="387351"/>
          </a:xfrm>
          <a:prstGeom prst="rect">
            <a:avLst/>
          </a:prstGeom>
        </p:spPr>
        <p:txBody>
          <a:bodyPr wrap="none" lIns="68412" tIns="34227" rIns="68412" bIns="34227" numCol="1" fromWordArt="1">
            <a:prstTxWarp prst="textInflate">
              <a:avLst>
                <a:gd name="adj" fmla="val 13634"/>
              </a:avLst>
            </a:prstTxWarp>
          </a:bodyPr>
          <a:lstStyle/>
          <a:p>
            <a:pPr algn="ctr" defTabSz="1215987"/>
            <a:r>
              <a:rPr lang="en-US" sz="2700" kern="10" dirty="0">
                <a:ln w="9525">
                  <a:solidFill>
                    <a:srgbClr val="FFFF00"/>
                  </a:solidFill>
                  <a:round/>
                  <a:headEnd/>
                  <a:tailEnd/>
                </a:ln>
                <a:solidFill>
                  <a:srgbClr val="FFFF00"/>
                </a:solidFill>
                <a:latin typeface=".VnAvant" panose="020B7200000000000000" pitchFamily="34" charset="0"/>
              </a:rPr>
              <a:t>B</a:t>
            </a:r>
          </a:p>
        </p:txBody>
      </p:sp>
      <p:sp>
        <p:nvSpPr>
          <p:cNvPr id="27" name="AutoShape 51"/>
          <p:cNvSpPr>
            <a:spLocks noChangeArrowheads="1"/>
          </p:cNvSpPr>
          <p:nvPr/>
        </p:nvSpPr>
        <p:spPr bwMode="auto">
          <a:xfrm>
            <a:off x="2378091" y="5461004"/>
            <a:ext cx="6971211"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defTabSz="1215987"/>
            <a:r>
              <a:rPr lang="en-US" altLang="en-US" sz="2800" b="1" dirty="0">
                <a:solidFill>
                  <a:prstClr val="black"/>
                </a:solidFill>
                <a:latin typeface="Times New Roman" pitchFamily="18" charset="0"/>
              </a:rPr>
              <a:t>    </a:t>
            </a:r>
          </a:p>
          <a:p>
            <a:pPr defTabSz="1215987"/>
            <a:r>
              <a:rPr lang="en-US" sz="3300" b="1" dirty="0">
                <a:solidFill>
                  <a:prstClr val="black"/>
                </a:solidFill>
                <a:latin typeface="Arial" panose="020B0604020202020204" pitchFamily="34" charset="0"/>
                <a:ea typeface="Calibri"/>
                <a:cs typeface="Arial" panose="020B0604020202020204" pitchFamily="34" charset="0"/>
              </a:rPr>
              <a:t>                        700</a:t>
            </a:r>
            <a:endParaRPr lang="en-US" altLang="en-US" sz="3300" b="1" dirty="0">
              <a:solidFill>
                <a:prstClr val="black"/>
              </a:solidFill>
              <a:latin typeface="Arial" panose="020B0604020202020204" pitchFamily="34" charset="0"/>
              <a:cs typeface="Arial" panose="020B0604020202020204" pitchFamily="34" charset="0"/>
            </a:endParaRPr>
          </a:p>
          <a:p>
            <a:pPr algn="ctr" defTabSz="1215987"/>
            <a:r>
              <a:rPr lang="en-US" altLang="en-US" sz="2800" b="1" dirty="0">
                <a:solidFill>
                  <a:prstClr val="black"/>
                </a:solidFill>
                <a:latin typeface="Times New Roman" pitchFamily="18" charset="0"/>
              </a:rPr>
              <a:t> </a:t>
            </a:r>
          </a:p>
        </p:txBody>
      </p:sp>
      <p:pic>
        <p:nvPicPr>
          <p:cNvPr id="28"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 y="5686483"/>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25551" y="5461002"/>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59">
            <a:hlinkHover r:id="" action="ppaction://noaction" highlightClick="1">
              <a:snd r:embed="rId13" name="cached_combo42.wav"/>
            </a:hlinkHover>
          </p:cNvPr>
          <p:cNvSpPr>
            <a:spLocks noChangeArrowheads="1"/>
          </p:cNvSpPr>
          <p:nvPr/>
        </p:nvSpPr>
        <p:spPr bwMode="auto">
          <a:xfrm>
            <a:off x="1257301" y="5554723"/>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defTabSz="1215987"/>
            <a:endParaRPr lang="en-US" altLang="en-US" sz="1500">
              <a:solidFill>
                <a:prstClr val="black"/>
              </a:solidFill>
              <a:latin typeface=".VnTime" pitchFamily="34" charset="0"/>
            </a:endParaRPr>
          </a:p>
        </p:txBody>
      </p:sp>
      <p:sp>
        <p:nvSpPr>
          <p:cNvPr id="31" name="WordArt 226"/>
          <p:cNvSpPr>
            <a:spLocks noChangeArrowheads="1" noChangeShapeType="1" noTextEdit="1"/>
          </p:cNvSpPr>
          <p:nvPr/>
        </p:nvSpPr>
        <p:spPr bwMode="auto">
          <a:xfrm>
            <a:off x="1420866" y="5627732"/>
            <a:ext cx="460375" cy="387351"/>
          </a:xfrm>
          <a:prstGeom prst="rect">
            <a:avLst/>
          </a:prstGeom>
        </p:spPr>
        <p:txBody>
          <a:bodyPr wrap="none" lIns="68412" tIns="34227" rIns="68412" bIns="34227" numCol="1" fromWordArt="1">
            <a:prstTxWarp prst="textInflate">
              <a:avLst>
                <a:gd name="adj" fmla="val 13634"/>
              </a:avLst>
            </a:prstTxWarp>
          </a:bodyPr>
          <a:lstStyle/>
          <a:p>
            <a:pPr algn="ctr" defTabSz="1215987"/>
            <a:r>
              <a:rPr lang="en-US" sz="2700" kern="10" dirty="0">
                <a:ln w="9525">
                  <a:solidFill>
                    <a:srgbClr val="FFFF00"/>
                  </a:solidFill>
                  <a:round/>
                  <a:headEnd/>
                  <a:tailEnd/>
                </a:ln>
                <a:solidFill>
                  <a:srgbClr val="FFFF00"/>
                </a:solidFill>
                <a:latin typeface=".VnAvant" panose="020B7200000000000000" pitchFamily="34" charset="0"/>
              </a:rPr>
              <a:t>C</a:t>
            </a:r>
          </a:p>
        </p:txBody>
      </p:sp>
      <p:sp>
        <p:nvSpPr>
          <p:cNvPr id="32" name="AutoShape 27"/>
          <p:cNvSpPr>
            <a:spLocks noChangeArrowheads="1"/>
          </p:cNvSpPr>
          <p:nvPr/>
        </p:nvSpPr>
        <p:spPr bwMode="auto">
          <a:xfrm>
            <a:off x="1000139" y="1292227"/>
            <a:ext cx="1543051" cy="1358900"/>
          </a:xfrm>
          <a:prstGeom prst="sun">
            <a:avLst>
              <a:gd name="adj" fmla="val 19880"/>
            </a:avLst>
          </a:prstGeom>
          <a:solidFill>
            <a:schemeClr val="accent1"/>
          </a:solidFill>
          <a:ln w="9525">
            <a:solidFill>
              <a:schemeClr val="tx1"/>
            </a:solidFill>
            <a:miter lim="800000"/>
            <a:headEnd/>
            <a:tailEnd/>
          </a:ln>
        </p:spPr>
        <p:txBody>
          <a:bodyPr wrap="none" lIns="68412" tIns="34227" rIns="68412" bIns="34227" anchor="ctr"/>
          <a:lstStyle/>
          <a:p>
            <a:pPr defTabSz="1215987"/>
            <a:endParaRPr lang="en-US" altLang="en-US" sz="1900">
              <a:solidFill>
                <a:prstClr val="black"/>
              </a:solidFill>
            </a:endParaRPr>
          </a:p>
        </p:txBody>
      </p:sp>
      <p:sp>
        <p:nvSpPr>
          <p:cNvPr id="33" name="WordArt 28"/>
          <p:cNvSpPr>
            <a:spLocks noChangeArrowheads="1" noChangeShapeType="1" noTextEdit="1"/>
          </p:cNvSpPr>
          <p:nvPr/>
        </p:nvSpPr>
        <p:spPr bwMode="auto">
          <a:xfrm>
            <a:off x="1366858" y="1687515"/>
            <a:ext cx="776287" cy="582612"/>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b="1" kern="10" dirty="0" err="1">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2700" b="1" kern="10" dirty="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 1</a:t>
            </a:r>
          </a:p>
        </p:txBody>
      </p:sp>
      <p:pic>
        <p:nvPicPr>
          <p:cNvPr id="34" name="Picture 29" descr="Picture1"/>
          <p:cNvPicPr>
            <a:picLocks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9205" y="858883"/>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WordArt 38"/>
          <p:cNvSpPr>
            <a:spLocks noChangeArrowheads="1" noChangeShapeType="1" noTextEdit="1"/>
          </p:cNvSpPr>
          <p:nvPr/>
        </p:nvSpPr>
        <p:spPr bwMode="auto">
          <a:xfrm>
            <a:off x="10369683" y="3501458"/>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36" name="WordArt 39"/>
          <p:cNvSpPr>
            <a:spLocks noChangeArrowheads="1" noChangeShapeType="1" noTextEdit="1"/>
          </p:cNvSpPr>
          <p:nvPr/>
        </p:nvSpPr>
        <p:spPr bwMode="auto">
          <a:xfrm>
            <a:off x="10440693" y="3494675"/>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37" name="WordArt 40"/>
          <p:cNvSpPr>
            <a:spLocks noChangeArrowheads="1" noChangeShapeType="1" noTextEdit="1"/>
          </p:cNvSpPr>
          <p:nvPr/>
        </p:nvSpPr>
        <p:spPr bwMode="auto">
          <a:xfrm>
            <a:off x="10342601" y="3511580"/>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38" name="WordArt 41"/>
          <p:cNvSpPr>
            <a:spLocks noChangeArrowheads="1" noChangeShapeType="1" noTextEdit="1"/>
          </p:cNvSpPr>
          <p:nvPr/>
        </p:nvSpPr>
        <p:spPr bwMode="auto">
          <a:xfrm>
            <a:off x="10421785" y="3476810"/>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39" name="WordArt 42"/>
          <p:cNvSpPr>
            <a:spLocks noChangeArrowheads="1" noChangeShapeType="1" noTextEdit="1"/>
          </p:cNvSpPr>
          <p:nvPr/>
        </p:nvSpPr>
        <p:spPr bwMode="auto">
          <a:xfrm>
            <a:off x="10313031" y="3480362"/>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40" name="WordArt 43"/>
          <p:cNvSpPr>
            <a:spLocks noChangeArrowheads="1" noChangeShapeType="1" noTextEdit="1"/>
          </p:cNvSpPr>
          <p:nvPr/>
        </p:nvSpPr>
        <p:spPr bwMode="auto">
          <a:xfrm>
            <a:off x="10322413" y="3399055"/>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41" name="WordArt 44"/>
          <p:cNvSpPr>
            <a:spLocks noChangeArrowheads="1" noChangeShapeType="1" noTextEdit="1"/>
          </p:cNvSpPr>
          <p:nvPr/>
        </p:nvSpPr>
        <p:spPr bwMode="auto">
          <a:xfrm>
            <a:off x="10202781" y="3511580"/>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42" name="WordArt 45"/>
          <p:cNvSpPr>
            <a:spLocks noChangeArrowheads="1" noChangeShapeType="1" noTextEdit="1"/>
          </p:cNvSpPr>
          <p:nvPr/>
        </p:nvSpPr>
        <p:spPr bwMode="auto">
          <a:xfrm>
            <a:off x="10322413" y="3554133"/>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43" name="WordArt 46"/>
          <p:cNvSpPr>
            <a:spLocks noChangeArrowheads="1" noChangeShapeType="1" noTextEdit="1"/>
          </p:cNvSpPr>
          <p:nvPr/>
        </p:nvSpPr>
        <p:spPr bwMode="auto">
          <a:xfrm>
            <a:off x="10322413" y="3552783"/>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44" name="WordArt 47"/>
          <p:cNvSpPr>
            <a:spLocks noChangeArrowheads="1" noChangeShapeType="1" noTextEdit="1"/>
          </p:cNvSpPr>
          <p:nvPr/>
        </p:nvSpPr>
        <p:spPr bwMode="auto">
          <a:xfrm>
            <a:off x="10350633" y="3618242"/>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45" name="WordArt 48"/>
          <p:cNvSpPr>
            <a:spLocks noChangeArrowheads="1" noChangeShapeType="1" noTextEdit="1"/>
          </p:cNvSpPr>
          <p:nvPr/>
        </p:nvSpPr>
        <p:spPr bwMode="auto">
          <a:xfrm>
            <a:off x="10331584" y="3526706"/>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46" name="Group 49"/>
          <p:cNvGrpSpPr>
            <a:grpSpLocks/>
          </p:cNvGrpSpPr>
          <p:nvPr/>
        </p:nvGrpSpPr>
        <p:grpSpPr bwMode="auto">
          <a:xfrm>
            <a:off x="9696448" y="2515844"/>
            <a:ext cx="1752600" cy="1524000"/>
            <a:chOff x="5277" y="3106"/>
            <a:chExt cx="1104" cy="1104"/>
          </a:xfrm>
        </p:grpSpPr>
        <p:sp>
          <p:nvSpPr>
            <p:cNvPr id="47" name="AutoShape 50"/>
            <p:cNvSpPr>
              <a:spLocks noChangeArrowheads="1"/>
            </p:cNvSpPr>
            <p:nvPr/>
          </p:nvSpPr>
          <p:spPr bwMode="auto">
            <a:xfrm>
              <a:off x="5277" y="310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1215987"/>
              <a:endParaRPr lang="en-US" altLang="en-US" sz="4500" b="1">
                <a:solidFill>
                  <a:srgbClr val="FF0066"/>
                </a:solidFill>
                <a:latin typeface=".VnHelvetInsH" pitchFamily="34" charset="0"/>
              </a:endParaRPr>
            </a:p>
          </p:txBody>
        </p:sp>
        <p:sp>
          <p:nvSpPr>
            <p:cNvPr id="48" name="WordArt 51"/>
            <p:cNvSpPr>
              <a:spLocks noChangeArrowheads="1" noChangeShapeType="1" noTextEdit="1"/>
            </p:cNvSpPr>
            <p:nvPr/>
          </p:nvSpPr>
          <p:spPr bwMode="auto">
            <a:xfrm>
              <a:off x="5555" y="3347"/>
              <a:ext cx="672" cy="576"/>
            </a:xfrm>
            <a:prstGeom prst="rect">
              <a:avLst/>
            </a:prstGeom>
          </p:spPr>
          <p:txBody>
            <a:bodyPr wrap="none" fromWordArt="1">
              <a:prstTxWarp prst="textPlain">
                <a:avLst>
                  <a:gd name="adj" fmla="val 50000"/>
                </a:avLst>
              </a:prstTxWarp>
            </a:bodyPr>
            <a:lstStyle/>
            <a:p>
              <a:pPr algn="ctr" defTabSz="1215987"/>
              <a:r>
                <a:rPr lang="en-US" sz="2700" kern="10" dirty="0" err="1">
                  <a:ln w="9525">
                    <a:solidFill>
                      <a:srgbClr val="000000"/>
                    </a:solidFill>
                    <a:round/>
                    <a:headEnd/>
                    <a:tailEnd/>
                  </a:ln>
                  <a:solidFill>
                    <a:srgbClr val="000000"/>
                  </a:solidFill>
                  <a:latin typeface="Times New Roman"/>
                  <a:cs typeface="Times New Roman"/>
                </a:rPr>
                <a:t>Hết</a:t>
              </a:r>
              <a:r>
                <a:rPr lang="en-US" sz="2700" kern="10" dirty="0">
                  <a:ln w="9525">
                    <a:solidFill>
                      <a:srgbClr val="000000"/>
                    </a:solidFill>
                    <a:round/>
                    <a:headEnd/>
                    <a:tailEnd/>
                  </a:ln>
                  <a:solidFill>
                    <a:srgbClr val="000000"/>
                  </a:solidFill>
                  <a:latin typeface="Times New Roman"/>
                  <a:cs typeface="Times New Roman"/>
                </a:rPr>
                <a:t> </a:t>
              </a:r>
              <a:r>
                <a:rPr lang="en-US" sz="2700" kern="10" dirty="0" err="1">
                  <a:ln w="9525">
                    <a:solidFill>
                      <a:srgbClr val="000000"/>
                    </a:solidFill>
                    <a:round/>
                    <a:headEnd/>
                    <a:tailEnd/>
                  </a:ln>
                  <a:solidFill>
                    <a:srgbClr val="000000"/>
                  </a:solidFill>
                  <a:latin typeface="Times New Roman"/>
                  <a:cs typeface="Times New Roman"/>
                </a:rPr>
                <a:t>giờ</a:t>
              </a:r>
              <a:endParaRPr lang="en-US" sz="2700" kern="10" dirty="0">
                <a:ln w="9525">
                  <a:solidFill>
                    <a:srgbClr val="000000"/>
                  </a:solidFill>
                  <a:round/>
                  <a:headEnd/>
                  <a:tailEnd/>
                </a:ln>
                <a:solidFill>
                  <a:srgbClr val="000000"/>
                </a:solidFill>
                <a:latin typeface="Times New Roman"/>
                <a:cs typeface="Times New Roman"/>
              </a:endParaRPr>
            </a:p>
          </p:txBody>
        </p:sp>
      </p:grpSp>
      <p:sp>
        <p:nvSpPr>
          <p:cNvPr id="49" name="Rectangle 48"/>
          <p:cNvSpPr/>
          <p:nvPr/>
        </p:nvSpPr>
        <p:spPr>
          <a:xfrm>
            <a:off x="1785929" y="83697"/>
            <a:ext cx="7314743" cy="646157"/>
          </a:xfrm>
          <a:prstGeom prst="rect">
            <a:avLst/>
          </a:prstGeom>
          <a:noFill/>
        </p:spPr>
        <p:txBody>
          <a:bodyPr wrap="none" lIns="91210" tIns="45634" rIns="91210" bIns="45634">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5987"/>
            <a:r>
              <a:rPr lang="en-US" sz="3600" b="1" dirty="0">
                <a:ln w="11430"/>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TRÒ CHƠI  AI NHANH- AI ĐÚNG</a:t>
            </a:r>
          </a:p>
        </p:txBody>
      </p:sp>
    </p:spTree>
    <p:extLst>
      <p:ext uri="{BB962C8B-B14F-4D97-AF65-F5344CB8AC3E}">
        <p14:creationId xmlns:p14="http://schemas.microsoft.com/office/powerpoint/2010/main" val="346254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14"/>
                                        </p:tgtEl>
                                      </p:cBhvr>
                                    </p:cmd>
                                  </p:childTnLst>
                                </p:cTn>
                              </p:par>
                            </p:childTnLst>
                          </p:cTn>
                        </p:par>
                        <p:par>
                          <p:cTn id="7" fill="hold">
                            <p:stCondLst>
                              <p:cond delay="1965"/>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subTnLst>
                                    <p:audio>
                                      <p:cMediaNode>
                                        <p:cTn display="0" masterRel="sameClick">
                                          <p:stCondLst>
                                            <p:cond evt="begin" delay="0">
                                              <p:tn val="13"/>
                                            </p:cond>
                                          </p:stCondLst>
                                          <p:endCondLst>
                                            <p:cond evt="onStopAudio" delay="0">
                                              <p:tgtEl>
                                                <p:sldTgt/>
                                              </p:tgtEl>
                                            </p:cond>
                                          </p:endCondLst>
                                        </p:cTn>
                                        <p:tgtEl>
                                          <p:sndTgt r:embed="rId4" name="Jet Fighter 2-DVDH.wav"/>
                                        </p:tgtEl>
                                      </p:cMediaNode>
                                    </p:audio>
                                  </p:subTnLst>
                                </p:cTn>
                              </p:par>
                              <p:par>
                                <p:cTn id="16" presetID="6" presetClass="entr" presetSubtype="16" fill="hold" grpId="0" nodeType="withEffect">
                                  <p:stCondLst>
                                    <p:cond delay="50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500"/>
                                        <p:tgtEl>
                                          <p:spTgt spid="33"/>
                                        </p:tgtEl>
                                      </p:cBhvr>
                                    </p:animEffect>
                                  </p:childTnLst>
                                </p:cTn>
                              </p:par>
                              <p:par>
                                <p:cTn id="19" presetID="8" presetClass="emph" presetSubtype="0" repeatCount="indefinite" fill="hold" grpId="1" nodeType="withEffect">
                                  <p:stCondLst>
                                    <p:cond delay="500"/>
                                  </p:stCondLst>
                                  <p:childTnLst>
                                    <p:animRot by="21600000">
                                      <p:cBhvr>
                                        <p:cTn id="20" dur="1500" fill="hold"/>
                                        <p:tgtEl>
                                          <p:spTgt spid="32"/>
                                        </p:tgtEl>
                                        <p:attrNameLst>
                                          <p:attrName>r</p:attrName>
                                        </p:attrNameLst>
                                      </p:cBhvr>
                                    </p:animRot>
                                  </p:childTnLst>
                                </p:cTn>
                              </p:par>
                              <p:par>
                                <p:cTn id="21" presetID="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0-#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par>
                                <p:cTn id="25" presetID="5" presetClass="entr" presetSubtype="10" fill="hold"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checkerboard(across)">
                                      <p:cBhvr>
                                        <p:cTn id="27" dur="500"/>
                                        <p:tgtEl>
                                          <p:spTgt spid="18"/>
                                        </p:tgtEl>
                                      </p:cBhvr>
                                    </p:animEffect>
                                  </p:childTnLst>
                                </p:cTn>
                              </p:par>
                              <p:par>
                                <p:cTn id="28" presetID="5" presetClass="entr" presetSubtype="10" fill="hold" nodeType="withEffect">
                                  <p:stCondLst>
                                    <p:cond delay="2000"/>
                                  </p:stCondLst>
                                  <p:childTnLst>
                                    <p:set>
                                      <p:cBhvr>
                                        <p:cTn id="29" dur="1" fill="hold">
                                          <p:stCondLst>
                                            <p:cond delay="0"/>
                                          </p:stCondLst>
                                        </p:cTn>
                                        <p:tgtEl>
                                          <p:spTgt spid="19"/>
                                        </p:tgtEl>
                                        <p:attrNameLst>
                                          <p:attrName>style.visibility</p:attrName>
                                        </p:attrNameLst>
                                      </p:cBhvr>
                                      <p:to>
                                        <p:strVal val="visible"/>
                                      </p:to>
                                    </p:set>
                                    <p:animEffect transition="in" filter="checkerboard(across)">
                                      <p:cBhvr>
                                        <p:cTn id="30" dur="500"/>
                                        <p:tgtEl>
                                          <p:spTgt spid="19"/>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 3-CL (2).wav"/>
                                        </p:tgtEl>
                                      </p:cMediaNode>
                                    </p:audio>
                                  </p:subTnLst>
                                </p:cTn>
                              </p:par>
                              <p:par>
                                <p:cTn id="31" presetID="5" presetClass="entr" presetSubtype="10" fill="hold" grpId="0" nodeType="withEffect">
                                  <p:stCondLst>
                                    <p:cond delay="2000"/>
                                  </p:stCondLst>
                                  <p:childTnLst>
                                    <p:set>
                                      <p:cBhvr>
                                        <p:cTn id="32" dur="1" fill="hold">
                                          <p:stCondLst>
                                            <p:cond delay="0"/>
                                          </p:stCondLst>
                                        </p:cTn>
                                        <p:tgtEl>
                                          <p:spTgt spid="20"/>
                                        </p:tgtEl>
                                        <p:attrNameLst>
                                          <p:attrName>style.visibility</p:attrName>
                                        </p:attrNameLst>
                                      </p:cBhvr>
                                      <p:to>
                                        <p:strVal val="visible"/>
                                      </p:to>
                                    </p:set>
                                    <p:animEffect transition="in" filter="checkerboard(across)">
                                      <p:cBhvr>
                                        <p:cTn id="33" dur="500"/>
                                        <p:tgtEl>
                                          <p:spTgt spid="20"/>
                                        </p:tgtEl>
                                      </p:cBhvr>
                                    </p:animEffect>
                                  </p:childTnLst>
                                </p:cTn>
                              </p:par>
                              <p:par>
                                <p:cTn id="34" presetID="5" presetClass="entr" presetSubtype="10" fill="hold" grpId="0" nodeType="withEffect">
                                  <p:stCondLst>
                                    <p:cond delay="2000"/>
                                  </p:stCondLst>
                                  <p:childTnLst>
                                    <p:set>
                                      <p:cBhvr>
                                        <p:cTn id="35" dur="1" fill="hold">
                                          <p:stCondLst>
                                            <p:cond delay="0"/>
                                          </p:stCondLst>
                                        </p:cTn>
                                        <p:tgtEl>
                                          <p:spTgt spid="21"/>
                                        </p:tgtEl>
                                        <p:attrNameLst>
                                          <p:attrName>style.visibility</p:attrName>
                                        </p:attrNameLst>
                                      </p:cBhvr>
                                      <p:to>
                                        <p:strVal val="visible"/>
                                      </p:to>
                                    </p:set>
                                    <p:animEffect transition="in" filter="checkerboard(across)">
                                      <p:cBhvr>
                                        <p:cTn id="36" dur="500"/>
                                        <p:tgtEl>
                                          <p:spTgt spid="21"/>
                                        </p:tgtEl>
                                      </p:cBhvr>
                                    </p:animEffect>
                                  </p:childTnLst>
                                </p:cTn>
                              </p:par>
                              <p:par>
                                <p:cTn id="37" presetID="22" presetClass="entr" presetSubtype="8" fill="hold" nodeType="withEffect">
                                  <p:stCondLst>
                                    <p:cond delay="2000"/>
                                  </p:stCondLst>
                                  <p:iterate type="lt">
                                    <p:tmPct val="0"/>
                                  </p:iterate>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5" presetClass="entr" presetSubtype="10" fill="hold" nodeType="withEffect">
                                  <p:stCondLst>
                                    <p:cond delay="3000"/>
                                  </p:stCondLst>
                                  <p:childTnLst>
                                    <p:set>
                                      <p:cBhvr>
                                        <p:cTn id="41" dur="1" fill="hold">
                                          <p:stCondLst>
                                            <p:cond delay="0"/>
                                          </p:stCondLst>
                                        </p:cTn>
                                        <p:tgtEl>
                                          <p:spTgt spid="23"/>
                                        </p:tgtEl>
                                        <p:attrNameLst>
                                          <p:attrName>style.visibility</p:attrName>
                                        </p:attrNameLst>
                                      </p:cBhvr>
                                      <p:to>
                                        <p:strVal val="visible"/>
                                      </p:to>
                                    </p:set>
                                    <p:animEffect transition="in" filter="checkerboard(across)">
                                      <p:cBhvr>
                                        <p:cTn id="42" dur="500"/>
                                        <p:tgtEl>
                                          <p:spTgt spid="23"/>
                                        </p:tgtEl>
                                      </p:cBhvr>
                                    </p:animEffect>
                                  </p:childTnLst>
                                </p:cTn>
                              </p:par>
                              <p:par>
                                <p:cTn id="43" presetID="5" presetClass="entr" presetSubtype="10" fill="hold" nodeType="withEffect">
                                  <p:stCondLst>
                                    <p:cond delay="300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grpId="0" nodeType="withEffect">
                                  <p:stCondLst>
                                    <p:cond delay="3000"/>
                                  </p:stCondLst>
                                  <p:childTnLst>
                                    <p:set>
                                      <p:cBhvr>
                                        <p:cTn id="47" dur="1" fill="hold">
                                          <p:stCondLst>
                                            <p:cond delay="0"/>
                                          </p:stCondLst>
                                        </p:cTn>
                                        <p:tgtEl>
                                          <p:spTgt spid="25"/>
                                        </p:tgtEl>
                                        <p:attrNameLst>
                                          <p:attrName>style.visibility</p:attrName>
                                        </p:attrNameLst>
                                      </p:cBhvr>
                                      <p:to>
                                        <p:strVal val="visible"/>
                                      </p:to>
                                    </p:set>
                                    <p:animEffect transition="in" filter="checkerboard(across)">
                                      <p:cBhvr>
                                        <p:cTn id="48" dur="500"/>
                                        <p:tgtEl>
                                          <p:spTgt spid="25"/>
                                        </p:tgtEl>
                                      </p:cBhvr>
                                    </p:animEffect>
                                  </p:childTnLst>
                                </p:cTn>
                              </p:par>
                              <p:par>
                                <p:cTn id="49" presetID="5" presetClass="entr" presetSubtype="10" fill="hold" grpId="0" nodeType="withEffect">
                                  <p:stCondLst>
                                    <p:cond delay="3000"/>
                                  </p:stCondLst>
                                  <p:childTnLst>
                                    <p:set>
                                      <p:cBhvr>
                                        <p:cTn id="50" dur="1" fill="hold">
                                          <p:stCondLst>
                                            <p:cond delay="0"/>
                                          </p:stCondLst>
                                        </p:cTn>
                                        <p:tgtEl>
                                          <p:spTgt spid="26"/>
                                        </p:tgtEl>
                                        <p:attrNameLst>
                                          <p:attrName>style.visibility</p:attrName>
                                        </p:attrNameLst>
                                      </p:cBhvr>
                                      <p:to>
                                        <p:strVal val="visible"/>
                                      </p:to>
                                    </p:set>
                                    <p:animEffect transition="in" filter="checkerboard(across)">
                                      <p:cBhvr>
                                        <p:cTn id="51" dur="500"/>
                                        <p:tgtEl>
                                          <p:spTgt spid="26"/>
                                        </p:tgtEl>
                                      </p:cBhvr>
                                    </p:animEffect>
                                  </p:childTnLst>
                                </p:cTn>
                              </p:par>
                              <p:par>
                                <p:cTn id="52" presetID="22" presetClass="entr" presetSubtype="8" fill="hold" nodeType="withEffect">
                                  <p:stCondLst>
                                    <p:cond delay="3000"/>
                                  </p:stCondLst>
                                  <p:iterate type="lt">
                                    <p:tmPct val="0"/>
                                  </p:iterate>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par>
                                <p:cTn id="55" presetID="5" presetClass="entr" presetSubtype="10" fill="hold" nodeType="withEffect">
                                  <p:stCondLst>
                                    <p:cond delay="400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par>
                                <p:cTn id="58" presetID="5" presetClass="entr" presetSubtype="10" fill="hold" nodeType="withEffect">
                                  <p:stCondLst>
                                    <p:cond delay="4000"/>
                                  </p:stCondLst>
                                  <p:childTnLst>
                                    <p:set>
                                      <p:cBhvr>
                                        <p:cTn id="59" dur="1" fill="hold">
                                          <p:stCondLst>
                                            <p:cond delay="0"/>
                                          </p:stCondLst>
                                        </p:cTn>
                                        <p:tgtEl>
                                          <p:spTgt spid="29"/>
                                        </p:tgtEl>
                                        <p:attrNameLst>
                                          <p:attrName>style.visibility</p:attrName>
                                        </p:attrNameLst>
                                      </p:cBhvr>
                                      <p:to>
                                        <p:strVal val="visible"/>
                                      </p:to>
                                    </p:set>
                                    <p:animEffect transition="in" filter="checkerboard(across)">
                                      <p:cBhvr>
                                        <p:cTn id="60" dur="500"/>
                                        <p:tgtEl>
                                          <p:spTgt spid="29"/>
                                        </p:tgtEl>
                                      </p:cBhvr>
                                    </p:animEffect>
                                  </p:childTnLst>
                                  <p:subTnLst>
                                    <p:audio>
                                      <p:cMediaNode>
                                        <p:cTn display="0" masterRel="sameClick">
                                          <p:stCondLst>
                                            <p:cond evt="begin" delay="0">
                                              <p:tn val="58"/>
                                            </p:cond>
                                          </p:stCondLst>
                                          <p:endCondLst>
                                            <p:cond evt="onStopAudio" delay="0">
                                              <p:tgtEl>
                                                <p:sldTgt/>
                                              </p:tgtEl>
                                            </p:cond>
                                          </p:endCondLst>
                                        </p:cTn>
                                        <p:tgtEl>
                                          <p:sndTgt r:embed="rId5" name="Chimes 3-CL (2).wav"/>
                                        </p:tgtEl>
                                      </p:cMediaNode>
                                    </p:audio>
                                  </p:subTnLst>
                                </p:cTn>
                              </p:par>
                              <p:par>
                                <p:cTn id="61" presetID="5" presetClass="entr" presetSubtype="10" fill="hold" grpId="0" nodeType="withEffect">
                                  <p:stCondLst>
                                    <p:cond delay="4000"/>
                                  </p:stCondLst>
                                  <p:childTnLst>
                                    <p:set>
                                      <p:cBhvr>
                                        <p:cTn id="62" dur="1" fill="hold">
                                          <p:stCondLst>
                                            <p:cond delay="0"/>
                                          </p:stCondLst>
                                        </p:cTn>
                                        <p:tgtEl>
                                          <p:spTgt spid="30"/>
                                        </p:tgtEl>
                                        <p:attrNameLst>
                                          <p:attrName>style.visibility</p:attrName>
                                        </p:attrNameLst>
                                      </p:cBhvr>
                                      <p:to>
                                        <p:strVal val="visible"/>
                                      </p:to>
                                    </p:set>
                                    <p:animEffect transition="in" filter="checkerboard(across)">
                                      <p:cBhvr>
                                        <p:cTn id="63" dur="500"/>
                                        <p:tgtEl>
                                          <p:spTgt spid="30"/>
                                        </p:tgtEl>
                                      </p:cBhvr>
                                    </p:animEffect>
                                  </p:childTnLst>
                                </p:cTn>
                              </p:par>
                              <p:par>
                                <p:cTn id="64" presetID="5" presetClass="entr" presetSubtype="10" fill="hold" grpId="0" nodeType="withEffect">
                                  <p:stCondLst>
                                    <p:cond delay="4000"/>
                                  </p:stCondLst>
                                  <p:childTnLst>
                                    <p:set>
                                      <p:cBhvr>
                                        <p:cTn id="65" dur="1" fill="hold">
                                          <p:stCondLst>
                                            <p:cond delay="0"/>
                                          </p:stCondLst>
                                        </p:cTn>
                                        <p:tgtEl>
                                          <p:spTgt spid="31"/>
                                        </p:tgtEl>
                                        <p:attrNameLst>
                                          <p:attrName>style.visibility</p:attrName>
                                        </p:attrNameLst>
                                      </p:cBhvr>
                                      <p:to>
                                        <p:strVal val="visible"/>
                                      </p:to>
                                    </p:set>
                                    <p:animEffect transition="in" filter="checkerboard(across)">
                                      <p:cBhvr>
                                        <p:cTn id="66" dur="500"/>
                                        <p:tgtEl>
                                          <p:spTgt spid="31"/>
                                        </p:tgtEl>
                                      </p:cBhvr>
                                    </p:animEffect>
                                  </p:childTnLst>
                                </p:cTn>
                              </p:par>
                              <p:par>
                                <p:cTn id="67" presetID="22" presetClass="entr" presetSubtype="8" fill="hold" nodeType="withEffect">
                                  <p:stCondLst>
                                    <p:cond delay="4000"/>
                                  </p:stCondLst>
                                  <p:iterate type="lt">
                                    <p:tmPct val="0"/>
                                  </p:iterate>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dissolve">
                                      <p:cBhvr>
                                        <p:cTn id="74" dur="500"/>
                                        <p:tgtEl>
                                          <p:spTgt spid="45"/>
                                        </p:tgtEl>
                                      </p:cBhvr>
                                    </p:animEffect>
                                  </p:childTnLst>
                                  <p:subTnLst>
                                    <p:audio>
                                      <p:cMediaNode>
                                        <p:cTn display="0" masterRel="sameClick">
                                          <p:stCondLst>
                                            <p:cond evt="begin" delay="0">
                                              <p:tn val="72"/>
                                            </p:cond>
                                          </p:stCondLst>
                                          <p:endCondLst>
                                            <p:cond evt="onStopAudio" delay="0">
                                              <p:tgtEl>
                                                <p:sldTgt/>
                                              </p:tgtEl>
                                            </p:cond>
                                          </p:endCondLst>
                                        </p:cTn>
                                        <p:tgtEl>
                                          <p:sndTgt r:embed="rId6" name="camera.wav"/>
                                        </p:tgtEl>
                                      </p:cMediaNode>
                                    </p:audio>
                                  </p:subTnLst>
                                </p:cTn>
                              </p:par>
                            </p:childTnLst>
                          </p:cTn>
                        </p:par>
                        <p:par>
                          <p:cTn id="75" fill="hold">
                            <p:stCondLst>
                              <p:cond delay="500"/>
                            </p:stCondLst>
                            <p:childTnLst>
                              <p:par>
                                <p:cTn id="76" presetID="53" presetClass="exit" presetSubtype="0" fill="hold" grpId="1" nodeType="afterEffect">
                                  <p:stCondLst>
                                    <p:cond delay="0"/>
                                  </p:stCondLst>
                                  <p:childTnLst>
                                    <p:anim calcmode="lin" valueType="num">
                                      <p:cBhvr>
                                        <p:cTn id="77" dur="500"/>
                                        <p:tgtEl>
                                          <p:spTgt spid="45"/>
                                        </p:tgtEl>
                                        <p:attrNameLst>
                                          <p:attrName>ppt_w</p:attrName>
                                        </p:attrNameLst>
                                      </p:cBhvr>
                                      <p:tavLst>
                                        <p:tav tm="0">
                                          <p:val>
                                            <p:strVal val="ppt_w"/>
                                          </p:val>
                                        </p:tav>
                                        <p:tav tm="100000">
                                          <p:val>
                                            <p:fltVal val="0"/>
                                          </p:val>
                                        </p:tav>
                                      </p:tavLst>
                                    </p:anim>
                                    <p:anim calcmode="lin" valueType="num">
                                      <p:cBhvr>
                                        <p:cTn id="78" dur="500"/>
                                        <p:tgtEl>
                                          <p:spTgt spid="45"/>
                                        </p:tgtEl>
                                        <p:attrNameLst>
                                          <p:attrName>ppt_h</p:attrName>
                                        </p:attrNameLst>
                                      </p:cBhvr>
                                      <p:tavLst>
                                        <p:tav tm="0">
                                          <p:val>
                                            <p:strVal val="ppt_h"/>
                                          </p:val>
                                        </p:tav>
                                        <p:tav tm="100000">
                                          <p:val>
                                            <p:fltVal val="0"/>
                                          </p:val>
                                        </p:tav>
                                      </p:tavLst>
                                    </p:anim>
                                    <p:animEffect transition="out" filter="fade">
                                      <p:cBhvr>
                                        <p:cTn id="79" dur="500"/>
                                        <p:tgtEl>
                                          <p:spTgt spid="45"/>
                                        </p:tgtEl>
                                      </p:cBhvr>
                                    </p:animEffect>
                                    <p:set>
                                      <p:cBhvr>
                                        <p:cTn id="80" dur="1" fill="hold">
                                          <p:stCondLst>
                                            <p:cond delay="499"/>
                                          </p:stCondLst>
                                        </p:cTn>
                                        <p:tgtEl>
                                          <p:spTgt spid="45"/>
                                        </p:tgtEl>
                                        <p:attrNameLst>
                                          <p:attrName>style.visibility</p:attrName>
                                        </p:attrNameLst>
                                      </p:cBhvr>
                                      <p:to>
                                        <p:strVal val="hidden"/>
                                      </p:to>
                                    </p:set>
                                  </p:childTnLst>
                                </p:cTn>
                              </p:par>
                            </p:childTnLst>
                          </p:cTn>
                        </p:par>
                        <p:par>
                          <p:cTn id="81" fill="hold">
                            <p:stCondLst>
                              <p:cond delay="1000"/>
                            </p:stCondLst>
                            <p:childTnLst>
                              <p:par>
                                <p:cTn id="82" presetID="9" presetClass="entr" presetSubtype="0"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dissolve">
                                      <p:cBhvr>
                                        <p:cTn id="84" dur="500"/>
                                        <p:tgtEl>
                                          <p:spTgt spid="44"/>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1500"/>
                            </p:stCondLst>
                            <p:childTnLst>
                              <p:par>
                                <p:cTn id="86" presetID="53" presetClass="exit" presetSubtype="0" fill="hold" grpId="1" nodeType="afterEffect">
                                  <p:stCondLst>
                                    <p:cond delay="0"/>
                                  </p:stCondLst>
                                  <p:childTnLst>
                                    <p:anim calcmode="lin" valueType="num">
                                      <p:cBhvr>
                                        <p:cTn id="87" dur="500"/>
                                        <p:tgtEl>
                                          <p:spTgt spid="44"/>
                                        </p:tgtEl>
                                        <p:attrNameLst>
                                          <p:attrName>ppt_w</p:attrName>
                                        </p:attrNameLst>
                                      </p:cBhvr>
                                      <p:tavLst>
                                        <p:tav tm="0">
                                          <p:val>
                                            <p:strVal val="ppt_w"/>
                                          </p:val>
                                        </p:tav>
                                        <p:tav tm="100000">
                                          <p:val>
                                            <p:fltVal val="0"/>
                                          </p:val>
                                        </p:tav>
                                      </p:tavLst>
                                    </p:anim>
                                    <p:anim calcmode="lin" valueType="num">
                                      <p:cBhvr>
                                        <p:cTn id="88" dur="500"/>
                                        <p:tgtEl>
                                          <p:spTgt spid="44"/>
                                        </p:tgtEl>
                                        <p:attrNameLst>
                                          <p:attrName>ppt_h</p:attrName>
                                        </p:attrNameLst>
                                      </p:cBhvr>
                                      <p:tavLst>
                                        <p:tav tm="0">
                                          <p:val>
                                            <p:strVal val="ppt_h"/>
                                          </p:val>
                                        </p:tav>
                                        <p:tav tm="100000">
                                          <p:val>
                                            <p:fltVal val="0"/>
                                          </p:val>
                                        </p:tav>
                                      </p:tavLst>
                                    </p:anim>
                                    <p:animEffect transition="out" filter="fade">
                                      <p:cBhvr>
                                        <p:cTn id="89" dur="500"/>
                                        <p:tgtEl>
                                          <p:spTgt spid="44"/>
                                        </p:tgtEl>
                                      </p:cBhvr>
                                    </p:animEffect>
                                    <p:set>
                                      <p:cBhvr>
                                        <p:cTn id="90" dur="1" fill="hold">
                                          <p:stCondLst>
                                            <p:cond delay="499"/>
                                          </p:stCondLst>
                                        </p:cTn>
                                        <p:tgtEl>
                                          <p:spTgt spid="44"/>
                                        </p:tgtEl>
                                        <p:attrNameLst>
                                          <p:attrName>style.visibility</p:attrName>
                                        </p:attrNameLst>
                                      </p:cBhvr>
                                      <p:to>
                                        <p:strVal val="hidden"/>
                                      </p:to>
                                    </p:set>
                                  </p:childTnLst>
                                </p:cTn>
                              </p:par>
                            </p:childTnLst>
                          </p:cTn>
                        </p:par>
                        <p:par>
                          <p:cTn id="91" fill="hold">
                            <p:stCondLst>
                              <p:cond delay="2000"/>
                            </p:stCondLst>
                            <p:childTnLst>
                              <p:par>
                                <p:cTn id="92" presetID="9" presetClass="entr" presetSubtype="0" fill="hold" grpId="0" nodeType="after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dissolve">
                                      <p:cBhvr>
                                        <p:cTn id="94" dur="500"/>
                                        <p:tgtEl>
                                          <p:spTgt spid="43"/>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p:stCondLst>
                              <p:cond delay="2500"/>
                            </p:stCondLst>
                            <p:childTnLst>
                              <p:par>
                                <p:cTn id="96" presetID="53" presetClass="exit" presetSubtype="0" fill="hold" grpId="1" nodeType="afterEffect">
                                  <p:stCondLst>
                                    <p:cond delay="0"/>
                                  </p:stCondLst>
                                  <p:childTnLst>
                                    <p:anim calcmode="lin" valueType="num">
                                      <p:cBhvr>
                                        <p:cTn id="97" dur="500"/>
                                        <p:tgtEl>
                                          <p:spTgt spid="43"/>
                                        </p:tgtEl>
                                        <p:attrNameLst>
                                          <p:attrName>ppt_w</p:attrName>
                                        </p:attrNameLst>
                                      </p:cBhvr>
                                      <p:tavLst>
                                        <p:tav tm="0">
                                          <p:val>
                                            <p:strVal val="ppt_w"/>
                                          </p:val>
                                        </p:tav>
                                        <p:tav tm="100000">
                                          <p:val>
                                            <p:fltVal val="0"/>
                                          </p:val>
                                        </p:tav>
                                      </p:tavLst>
                                    </p:anim>
                                    <p:anim calcmode="lin" valueType="num">
                                      <p:cBhvr>
                                        <p:cTn id="98" dur="500"/>
                                        <p:tgtEl>
                                          <p:spTgt spid="43"/>
                                        </p:tgtEl>
                                        <p:attrNameLst>
                                          <p:attrName>ppt_h</p:attrName>
                                        </p:attrNameLst>
                                      </p:cBhvr>
                                      <p:tavLst>
                                        <p:tav tm="0">
                                          <p:val>
                                            <p:strVal val="ppt_h"/>
                                          </p:val>
                                        </p:tav>
                                        <p:tav tm="100000">
                                          <p:val>
                                            <p:fltVal val="0"/>
                                          </p:val>
                                        </p:tav>
                                      </p:tavLst>
                                    </p:anim>
                                    <p:animEffect transition="out" filter="fade">
                                      <p:cBhvr>
                                        <p:cTn id="99" dur="500"/>
                                        <p:tgtEl>
                                          <p:spTgt spid="43"/>
                                        </p:tgtEl>
                                      </p:cBhvr>
                                    </p:animEffect>
                                    <p:set>
                                      <p:cBhvr>
                                        <p:cTn id="100" dur="1" fill="hold">
                                          <p:stCondLst>
                                            <p:cond delay="499"/>
                                          </p:stCondLst>
                                        </p:cTn>
                                        <p:tgtEl>
                                          <p:spTgt spid="43"/>
                                        </p:tgtEl>
                                        <p:attrNameLst>
                                          <p:attrName>style.visibility</p:attrName>
                                        </p:attrNameLst>
                                      </p:cBhvr>
                                      <p:to>
                                        <p:strVal val="hidden"/>
                                      </p:to>
                                    </p:set>
                                  </p:childTnLst>
                                </p:cTn>
                              </p:par>
                            </p:childTnLst>
                          </p:cTn>
                        </p:par>
                        <p:par>
                          <p:cTn id="101" fill="hold">
                            <p:stCondLst>
                              <p:cond delay="3000"/>
                            </p:stCondLst>
                            <p:childTnLst>
                              <p:par>
                                <p:cTn id="102" presetID="9" presetClass="entr" presetSubtype="0" fill="hold" grpId="0" nodeType="after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dissolve">
                                      <p:cBhvr>
                                        <p:cTn id="104" dur="500"/>
                                        <p:tgtEl>
                                          <p:spTgt spid="42"/>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p:stCondLst>
                              <p:cond delay="3500"/>
                            </p:stCondLst>
                            <p:childTnLst>
                              <p:par>
                                <p:cTn id="106" presetID="53" presetClass="exit" presetSubtype="0" fill="hold" grpId="1" nodeType="afterEffect">
                                  <p:stCondLst>
                                    <p:cond delay="0"/>
                                  </p:stCondLst>
                                  <p:childTnLst>
                                    <p:anim calcmode="lin" valueType="num">
                                      <p:cBhvr>
                                        <p:cTn id="107" dur="500"/>
                                        <p:tgtEl>
                                          <p:spTgt spid="42"/>
                                        </p:tgtEl>
                                        <p:attrNameLst>
                                          <p:attrName>ppt_w</p:attrName>
                                        </p:attrNameLst>
                                      </p:cBhvr>
                                      <p:tavLst>
                                        <p:tav tm="0">
                                          <p:val>
                                            <p:strVal val="ppt_w"/>
                                          </p:val>
                                        </p:tav>
                                        <p:tav tm="100000">
                                          <p:val>
                                            <p:fltVal val="0"/>
                                          </p:val>
                                        </p:tav>
                                      </p:tavLst>
                                    </p:anim>
                                    <p:anim calcmode="lin" valueType="num">
                                      <p:cBhvr>
                                        <p:cTn id="108" dur="500"/>
                                        <p:tgtEl>
                                          <p:spTgt spid="42"/>
                                        </p:tgtEl>
                                        <p:attrNameLst>
                                          <p:attrName>ppt_h</p:attrName>
                                        </p:attrNameLst>
                                      </p:cBhvr>
                                      <p:tavLst>
                                        <p:tav tm="0">
                                          <p:val>
                                            <p:strVal val="ppt_h"/>
                                          </p:val>
                                        </p:tav>
                                        <p:tav tm="100000">
                                          <p:val>
                                            <p:fltVal val="0"/>
                                          </p:val>
                                        </p:tav>
                                      </p:tavLst>
                                    </p:anim>
                                    <p:animEffect transition="out" filter="fade">
                                      <p:cBhvr>
                                        <p:cTn id="109" dur="500"/>
                                        <p:tgtEl>
                                          <p:spTgt spid="42"/>
                                        </p:tgtEl>
                                      </p:cBhvr>
                                    </p:animEffect>
                                    <p:set>
                                      <p:cBhvr>
                                        <p:cTn id="110" dur="1" fill="hold">
                                          <p:stCondLst>
                                            <p:cond delay="499"/>
                                          </p:stCondLst>
                                        </p:cTn>
                                        <p:tgtEl>
                                          <p:spTgt spid="42"/>
                                        </p:tgtEl>
                                        <p:attrNameLst>
                                          <p:attrName>style.visibility</p:attrName>
                                        </p:attrNameLst>
                                      </p:cBhvr>
                                      <p:to>
                                        <p:strVal val="hidden"/>
                                      </p:to>
                                    </p:set>
                                  </p:childTnLst>
                                </p:cTn>
                              </p:par>
                            </p:childTnLst>
                          </p:cTn>
                        </p:par>
                        <p:par>
                          <p:cTn id="111" fill="hold">
                            <p:stCondLst>
                              <p:cond delay="4000"/>
                            </p:stCondLst>
                            <p:childTnLst>
                              <p:par>
                                <p:cTn id="112" presetID="9" presetClass="entr" presetSubtype="0" fill="hold" grpId="0" nodeType="after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dissolve">
                                      <p:cBhvr>
                                        <p:cTn id="114" dur="500"/>
                                        <p:tgtEl>
                                          <p:spTgt spid="41"/>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p:stCondLst>
                              <p:cond delay="4500"/>
                            </p:stCondLst>
                            <p:childTnLst>
                              <p:par>
                                <p:cTn id="116" presetID="53" presetClass="exit" presetSubtype="0" fill="hold" grpId="1" nodeType="afterEffect">
                                  <p:stCondLst>
                                    <p:cond delay="0"/>
                                  </p:stCondLst>
                                  <p:childTnLst>
                                    <p:anim calcmode="lin" valueType="num">
                                      <p:cBhvr>
                                        <p:cTn id="117" dur="500"/>
                                        <p:tgtEl>
                                          <p:spTgt spid="41"/>
                                        </p:tgtEl>
                                        <p:attrNameLst>
                                          <p:attrName>ppt_w</p:attrName>
                                        </p:attrNameLst>
                                      </p:cBhvr>
                                      <p:tavLst>
                                        <p:tav tm="0">
                                          <p:val>
                                            <p:strVal val="ppt_w"/>
                                          </p:val>
                                        </p:tav>
                                        <p:tav tm="100000">
                                          <p:val>
                                            <p:fltVal val="0"/>
                                          </p:val>
                                        </p:tav>
                                      </p:tavLst>
                                    </p:anim>
                                    <p:anim calcmode="lin" valueType="num">
                                      <p:cBhvr>
                                        <p:cTn id="118" dur="500"/>
                                        <p:tgtEl>
                                          <p:spTgt spid="41"/>
                                        </p:tgtEl>
                                        <p:attrNameLst>
                                          <p:attrName>ppt_h</p:attrName>
                                        </p:attrNameLst>
                                      </p:cBhvr>
                                      <p:tavLst>
                                        <p:tav tm="0">
                                          <p:val>
                                            <p:strVal val="ppt_h"/>
                                          </p:val>
                                        </p:tav>
                                        <p:tav tm="100000">
                                          <p:val>
                                            <p:fltVal val="0"/>
                                          </p:val>
                                        </p:tav>
                                      </p:tavLst>
                                    </p:anim>
                                    <p:animEffect transition="out" filter="fade">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childTnLst>
                          </p:cTn>
                        </p:par>
                        <p:par>
                          <p:cTn id="121" fill="hold">
                            <p:stCondLst>
                              <p:cond delay="5000"/>
                            </p:stCondLst>
                            <p:childTnLst>
                              <p:par>
                                <p:cTn id="122" presetID="9" presetClass="entr" presetSubtype="0" fill="hold" grpId="0" nodeType="after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dissolve">
                                      <p:cBhvr>
                                        <p:cTn id="124" dur="500"/>
                                        <p:tgtEl>
                                          <p:spTgt spid="40"/>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p:stCondLst>
                              <p:cond delay="5500"/>
                            </p:stCondLst>
                            <p:childTnLst>
                              <p:par>
                                <p:cTn id="126" presetID="53" presetClass="exit" presetSubtype="0" fill="hold" grpId="1" nodeType="afterEffect">
                                  <p:stCondLst>
                                    <p:cond delay="0"/>
                                  </p:stCondLst>
                                  <p:childTnLst>
                                    <p:anim calcmode="lin" valueType="num">
                                      <p:cBhvr>
                                        <p:cTn id="127" dur="500"/>
                                        <p:tgtEl>
                                          <p:spTgt spid="40"/>
                                        </p:tgtEl>
                                        <p:attrNameLst>
                                          <p:attrName>ppt_w</p:attrName>
                                        </p:attrNameLst>
                                      </p:cBhvr>
                                      <p:tavLst>
                                        <p:tav tm="0">
                                          <p:val>
                                            <p:strVal val="ppt_w"/>
                                          </p:val>
                                        </p:tav>
                                        <p:tav tm="100000">
                                          <p:val>
                                            <p:fltVal val="0"/>
                                          </p:val>
                                        </p:tav>
                                      </p:tavLst>
                                    </p:anim>
                                    <p:anim calcmode="lin" valueType="num">
                                      <p:cBhvr>
                                        <p:cTn id="128" dur="500"/>
                                        <p:tgtEl>
                                          <p:spTgt spid="40"/>
                                        </p:tgtEl>
                                        <p:attrNameLst>
                                          <p:attrName>ppt_h</p:attrName>
                                        </p:attrNameLst>
                                      </p:cBhvr>
                                      <p:tavLst>
                                        <p:tav tm="0">
                                          <p:val>
                                            <p:strVal val="ppt_h"/>
                                          </p:val>
                                        </p:tav>
                                        <p:tav tm="100000">
                                          <p:val>
                                            <p:fltVal val="0"/>
                                          </p:val>
                                        </p:tav>
                                      </p:tavLst>
                                    </p:anim>
                                    <p:animEffect transition="out" filter="fade">
                                      <p:cBhvr>
                                        <p:cTn id="129" dur="500"/>
                                        <p:tgtEl>
                                          <p:spTgt spid="40"/>
                                        </p:tgtEl>
                                      </p:cBhvr>
                                    </p:animEffect>
                                    <p:set>
                                      <p:cBhvr>
                                        <p:cTn id="130" dur="1" fill="hold">
                                          <p:stCondLst>
                                            <p:cond delay="499"/>
                                          </p:stCondLst>
                                        </p:cTn>
                                        <p:tgtEl>
                                          <p:spTgt spid="40"/>
                                        </p:tgtEl>
                                        <p:attrNameLst>
                                          <p:attrName>style.visibility</p:attrName>
                                        </p:attrNameLst>
                                      </p:cBhvr>
                                      <p:to>
                                        <p:strVal val="hidden"/>
                                      </p:to>
                                    </p:set>
                                  </p:childTnLst>
                                </p:cTn>
                              </p:par>
                            </p:childTnLst>
                          </p:cTn>
                        </p:par>
                        <p:par>
                          <p:cTn id="131" fill="hold">
                            <p:stCondLst>
                              <p:cond delay="6000"/>
                            </p:stCondLst>
                            <p:childTnLst>
                              <p:par>
                                <p:cTn id="132" presetID="9" presetClass="entr" presetSubtype="0" fill="hold" grpId="0" nodeType="after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dissolve">
                                      <p:cBhvr>
                                        <p:cTn id="134" dur="500"/>
                                        <p:tgtEl>
                                          <p:spTgt spid="39"/>
                                        </p:tgtEl>
                                      </p:cBhvr>
                                    </p:animEffect>
                                  </p:childTnLst>
                                  <p:subTnLst>
                                    <p:audio>
                                      <p:cMediaNode>
                                        <p:cTn display="0" masterRel="sameClick">
                                          <p:stCondLst>
                                            <p:cond evt="begin" delay="0">
                                              <p:tn val="132"/>
                                            </p:cond>
                                          </p:stCondLst>
                                          <p:endCondLst>
                                            <p:cond evt="onStopAudio" delay="0">
                                              <p:tgtEl>
                                                <p:sldTgt/>
                                              </p:tgtEl>
                                            </p:cond>
                                          </p:endCondLst>
                                        </p:cTn>
                                        <p:tgtEl>
                                          <p:sndTgt r:embed="rId6" name="camera.wav"/>
                                        </p:tgtEl>
                                      </p:cMediaNode>
                                    </p:audio>
                                  </p:subTnLst>
                                </p:cTn>
                              </p:par>
                            </p:childTnLst>
                          </p:cTn>
                        </p:par>
                        <p:par>
                          <p:cTn id="135" fill="hold">
                            <p:stCondLst>
                              <p:cond delay="6500"/>
                            </p:stCondLst>
                            <p:childTnLst>
                              <p:par>
                                <p:cTn id="136" presetID="53" presetClass="exit" presetSubtype="0" fill="hold" grpId="1" nodeType="afterEffect">
                                  <p:stCondLst>
                                    <p:cond delay="0"/>
                                  </p:stCondLst>
                                  <p:childTnLst>
                                    <p:anim calcmode="lin" valueType="num">
                                      <p:cBhvr>
                                        <p:cTn id="137" dur="500"/>
                                        <p:tgtEl>
                                          <p:spTgt spid="39"/>
                                        </p:tgtEl>
                                        <p:attrNameLst>
                                          <p:attrName>ppt_w</p:attrName>
                                        </p:attrNameLst>
                                      </p:cBhvr>
                                      <p:tavLst>
                                        <p:tav tm="0">
                                          <p:val>
                                            <p:strVal val="ppt_w"/>
                                          </p:val>
                                        </p:tav>
                                        <p:tav tm="100000">
                                          <p:val>
                                            <p:fltVal val="0"/>
                                          </p:val>
                                        </p:tav>
                                      </p:tavLst>
                                    </p:anim>
                                    <p:anim calcmode="lin" valueType="num">
                                      <p:cBhvr>
                                        <p:cTn id="138" dur="500"/>
                                        <p:tgtEl>
                                          <p:spTgt spid="39"/>
                                        </p:tgtEl>
                                        <p:attrNameLst>
                                          <p:attrName>ppt_h</p:attrName>
                                        </p:attrNameLst>
                                      </p:cBhvr>
                                      <p:tavLst>
                                        <p:tav tm="0">
                                          <p:val>
                                            <p:strVal val="ppt_h"/>
                                          </p:val>
                                        </p:tav>
                                        <p:tav tm="100000">
                                          <p:val>
                                            <p:fltVal val="0"/>
                                          </p:val>
                                        </p:tav>
                                      </p:tavLst>
                                    </p:anim>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childTnLst>
                          </p:cTn>
                        </p:par>
                        <p:par>
                          <p:cTn id="141" fill="hold">
                            <p:stCondLst>
                              <p:cond delay="7000"/>
                            </p:stCondLst>
                            <p:childTnLst>
                              <p:par>
                                <p:cTn id="142" presetID="9" presetClass="entr" presetSubtype="0" fill="hold" grpId="0" nodeType="after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dissolve">
                                      <p:cBhvr>
                                        <p:cTn id="144" dur="500"/>
                                        <p:tgtEl>
                                          <p:spTgt spid="38"/>
                                        </p:tgtEl>
                                      </p:cBhvr>
                                    </p:animEffect>
                                  </p:childTnLst>
                                  <p:subTnLst>
                                    <p:audio>
                                      <p:cMediaNode>
                                        <p:cTn display="0" masterRel="sameClick">
                                          <p:stCondLst>
                                            <p:cond evt="begin" delay="0">
                                              <p:tn val="142"/>
                                            </p:cond>
                                          </p:stCondLst>
                                          <p:endCondLst>
                                            <p:cond evt="onStopAudio" delay="0">
                                              <p:tgtEl>
                                                <p:sldTgt/>
                                              </p:tgtEl>
                                            </p:cond>
                                          </p:endCondLst>
                                        </p:cTn>
                                        <p:tgtEl>
                                          <p:sndTgt r:embed="rId6" name="camera.wav"/>
                                        </p:tgtEl>
                                      </p:cMediaNode>
                                    </p:audio>
                                  </p:subTnLst>
                                </p:cTn>
                              </p:par>
                            </p:childTnLst>
                          </p:cTn>
                        </p:par>
                        <p:par>
                          <p:cTn id="145" fill="hold">
                            <p:stCondLst>
                              <p:cond delay="7500"/>
                            </p:stCondLst>
                            <p:childTnLst>
                              <p:par>
                                <p:cTn id="146" presetID="53" presetClass="exit" presetSubtype="0" fill="hold" grpId="1" nodeType="afterEffect">
                                  <p:stCondLst>
                                    <p:cond delay="0"/>
                                  </p:stCondLst>
                                  <p:childTnLst>
                                    <p:anim calcmode="lin" valueType="num">
                                      <p:cBhvr>
                                        <p:cTn id="147" dur="500"/>
                                        <p:tgtEl>
                                          <p:spTgt spid="38"/>
                                        </p:tgtEl>
                                        <p:attrNameLst>
                                          <p:attrName>ppt_w</p:attrName>
                                        </p:attrNameLst>
                                      </p:cBhvr>
                                      <p:tavLst>
                                        <p:tav tm="0">
                                          <p:val>
                                            <p:strVal val="ppt_w"/>
                                          </p:val>
                                        </p:tav>
                                        <p:tav tm="100000">
                                          <p:val>
                                            <p:fltVal val="0"/>
                                          </p:val>
                                        </p:tav>
                                      </p:tavLst>
                                    </p:anim>
                                    <p:anim calcmode="lin" valueType="num">
                                      <p:cBhvr>
                                        <p:cTn id="148" dur="500"/>
                                        <p:tgtEl>
                                          <p:spTgt spid="38"/>
                                        </p:tgtEl>
                                        <p:attrNameLst>
                                          <p:attrName>ppt_h</p:attrName>
                                        </p:attrNameLst>
                                      </p:cBhvr>
                                      <p:tavLst>
                                        <p:tav tm="0">
                                          <p:val>
                                            <p:strVal val="ppt_h"/>
                                          </p:val>
                                        </p:tav>
                                        <p:tav tm="100000">
                                          <p:val>
                                            <p:fltVal val="0"/>
                                          </p:val>
                                        </p:tav>
                                      </p:tavLst>
                                    </p:anim>
                                    <p:animEffect transition="out" filter="fade">
                                      <p:cBhvr>
                                        <p:cTn id="149" dur="500"/>
                                        <p:tgtEl>
                                          <p:spTgt spid="38"/>
                                        </p:tgtEl>
                                      </p:cBhvr>
                                    </p:animEffect>
                                    <p:set>
                                      <p:cBhvr>
                                        <p:cTn id="150" dur="1" fill="hold">
                                          <p:stCondLst>
                                            <p:cond delay="499"/>
                                          </p:stCondLst>
                                        </p:cTn>
                                        <p:tgtEl>
                                          <p:spTgt spid="38"/>
                                        </p:tgtEl>
                                        <p:attrNameLst>
                                          <p:attrName>style.visibility</p:attrName>
                                        </p:attrNameLst>
                                      </p:cBhvr>
                                      <p:to>
                                        <p:strVal val="hidden"/>
                                      </p:to>
                                    </p:set>
                                  </p:childTnLst>
                                </p:cTn>
                              </p:par>
                            </p:childTnLst>
                          </p:cTn>
                        </p:par>
                        <p:par>
                          <p:cTn id="151" fill="hold">
                            <p:stCondLst>
                              <p:cond delay="8000"/>
                            </p:stCondLst>
                            <p:childTnLst>
                              <p:par>
                                <p:cTn id="152" presetID="9" presetClass="entr" presetSubtype="0" fill="hold" grpId="0" nodeType="after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dissolve">
                                      <p:cBhvr>
                                        <p:cTn id="154" dur="500"/>
                                        <p:tgtEl>
                                          <p:spTgt spid="37"/>
                                        </p:tgtEl>
                                      </p:cBhvr>
                                    </p:animEffect>
                                  </p:childTnLst>
                                  <p:subTnLst>
                                    <p:audio>
                                      <p:cMediaNode>
                                        <p:cTn display="0" masterRel="sameClick">
                                          <p:stCondLst>
                                            <p:cond evt="begin" delay="0">
                                              <p:tn val="152"/>
                                            </p:cond>
                                          </p:stCondLst>
                                          <p:endCondLst>
                                            <p:cond evt="onStopAudio" delay="0">
                                              <p:tgtEl>
                                                <p:sldTgt/>
                                              </p:tgtEl>
                                            </p:cond>
                                          </p:endCondLst>
                                        </p:cTn>
                                        <p:tgtEl>
                                          <p:sndTgt r:embed="rId6" name="camera.wav"/>
                                        </p:tgtEl>
                                      </p:cMediaNode>
                                    </p:audio>
                                  </p:subTnLst>
                                </p:cTn>
                              </p:par>
                            </p:childTnLst>
                          </p:cTn>
                        </p:par>
                        <p:par>
                          <p:cTn id="155" fill="hold">
                            <p:stCondLst>
                              <p:cond delay="8500"/>
                            </p:stCondLst>
                            <p:childTnLst>
                              <p:par>
                                <p:cTn id="156" presetID="53" presetClass="exit" presetSubtype="0" fill="hold" grpId="1" nodeType="afterEffect">
                                  <p:stCondLst>
                                    <p:cond delay="0"/>
                                  </p:stCondLst>
                                  <p:childTnLst>
                                    <p:anim calcmode="lin" valueType="num">
                                      <p:cBhvr>
                                        <p:cTn id="157" dur="500"/>
                                        <p:tgtEl>
                                          <p:spTgt spid="37"/>
                                        </p:tgtEl>
                                        <p:attrNameLst>
                                          <p:attrName>ppt_w</p:attrName>
                                        </p:attrNameLst>
                                      </p:cBhvr>
                                      <p:tavLst>
                                        <p:tav tm="0">
                                          <p:val>
                                            <p:strVal val="ppt_w"/>
                                          </p:val>
                                        </p:tav>
                                        <p:tav tm="100000">
                                          <p:val>
                                            <p:fltVal val="0"/>
                                          </p:val>
                                        </p:tav>
                                      </p:tavLst>
                                    </p:anim>
                                    <p:anim calcmode="lin" valueType="num">
                                      <p:cBhvr>
                                        <p:cTn id="158" dur="500"/>
                                        <p:tgtEl>
                                          <p:spTgt spid="37"/>
                                        </p:tgtEl>
                                        <p:attrNameLst>
                                          <p:attrName>ppt_h</p:attrName>
                                        </p:attrNameLst>
                                      </p:cBhvr>
                                      <p:tavLst>
                                        <p:tav tm="0">
                                          <p:val>
                                            <p:strVal val="ppt_h"/>
                                          </p:val>
                                        </p:tav>
                                        <p:tav tm="100000">
                                          <p:val>
                                            <p:fltVal val="0"/>
                                          </p:val>
                                        </p:tav>
                                      </p:tavLst>
                                    </p:anim>
                                    <p:animEffect transition="out" filter="fade">
                                      <p:cBhvr>
                                        <p:cTn id="159" dur="500"/>
                                        <p:tgtEl>
                                          <p:spTgt spid="37"/>
                                        </p:tgtEl>
                                      </p:cBhvr>
                                    </p:animEffect>
                                    <p:set>
                                      <p:cBhvr>
                                        <p:cTn id="160" dur="1" fill="hold">
                                          <p:stCondLst>
                                            <p:cond delay="499"/>
                                          </p:stCondLst>
                                        </p:cTn>
                                        <p:tgtEl>
                                          <p:spTgt spid="37"/>
                                        </p:tgtEl>
                                        <p:attrNameLst>
                                          <p:attrName>style.visibility</p:attrName>
                                        </p:attrNameLst>
                                      </p:cBhvr>
                                      <p:to>
                                        <p:strVal val="hidden"/>
                                      </p:to>
                                    </p:set>
                                  </p:childTnLst>
                                </p:cTn>
                              </p:par>
                            </p:childTnLst>
                          </p:cTn>
                        </p:par>
                        <p:par>
                          <p:cTn id="161" fill="hold">
                            <p:stCondLst>
                              <p:cond delay="9000"/>
                            </p:stCondLst>
                            <p:childTnLst>
                              <p:par>
                                <p:cTn id="162" presetID="9" presetClass="entr" presetSubtype="0" fill="hold" grpId="0" nodeType="afterEffect">
                                  <p:stCondLst>
                                    <p:cond delay="0"/>
                                  </p:stCondLst>
                                  <p:childTnLst>
                                    <p:set>
                                      <p:cBhvr>
                                        <p:cTn id="163" dur="1" fill="hold">
                                          <p:stCondLst>
                                            <p:cond delay="0"/>
                                          </p:stCondLst>
                                        </p:cTn>
                                        <p:tgtEl>
                                          <p:spTgt spid="36"/>
                                        </p:tgtEl>
                                        <p:attrNameLst>
                                          <p:attrName>style.visibility</p:attrName>
                                        </p:attrNameLst>
                                      </p:cBhvr>
                                      <p:to>
                                        <p:strVal val="visible"/>
                                      </p:to>
                                    </p:set>
                                    <p:animEffect transition="in" filter="dissolve">
                                      <p:cBhvr>
                                        <p:cTn id="164" dur="500"/>
                                        <p:tgtEl>
                                          <p:spTgt spid="36"/>
                                        </p:tgtEl>
                                      </p:cBhvr>
                                    </p:animEffect>
                                  </p:childTnLst>
                                  <p:subTnLst>
                                    <p:audio>
                                      <p:cMediaNode>
                                        <p:cTn display="0" masterRel="sameClick">
                                          <p:stCondLst>
                                            <p:cond evt="begin" delay="0">
                                              <p:tn val="162"/>
                                            </p:cond>
                                          </p:stCondLst>
                                          <p:endCondLst>
                                            <p:cond evt="onStopAudio" delay="0">
                                              <p:tgtEl>
                                                <p:sldTgt/>
                                              </p:tgtEl>
                                            </p:cond>
                                          </p:endCondLst>
                                        </p:cTn>
                                        <p:tgtEl>
                                          <p:sndTgt r:embed="rId6" name="camera.wav"/>
                                        </p:tgtEl>
                                      </p:cMediaNode>
                                    </p:audio>
                                  </p:subTnLst>
                                </p:cTn>
                              </p:par>
                            </p:childTnLst>
                          </p:cTn>
                        </p:par>
                        <p:par>
                          <p:cTn id="165" fill="hold">
                            <p:stCondLst>
                              <p:cond delay="9500"/>
                            </p:stCondLst>
                            <p:childTnLst>
                              <p:par>
                                <p:cTn id="166" presetID="53" presetClass="exit" presetSubtype="0" fill="hold" grpId="1" nodeType="afterEffect">
                                  <p:stCondLst>
                                    <p:cond delay="0"/>
                                  </p:stCondLst>
                                  <p:childTnLst>
                                    <p:anim calcmode="lin" valueType="num">
                                      <p:cBhvr>
                                        <p:cTn id="167" dur="500"/>
                                        <p:tgtEl>
                                          <p:spTgt spid="36"/>
                                        </p:tgtEl>
                                        <p:attrNameLst>
                                          <p:attrName>ppt_w</p:attrName>
                                        </p:attrNameLst>
                                      </p:cBhvr>
                                      <p:tavLst>
                                        <p:tav tm="0">
                                          <p:val>
                                            <p:strVal val="ppt_w"/>
                                          </p:val>
                                        </p:tav>
                                        <p:tav tm="100000">
                                          <p:val>
                                            <p:fltVal val="0"/>
                                          </p:val>
                                        </p:tav>
                                      </p:tavLst>
                                    </p:anim>
                                    <p:anim calcmode="lin" valueType="num">
                                      <p:cBhvr>
                                        <p:cTn id="168" dur="500"/>
                                        <p:tgtEl>
                                          <p:spTgt spid="36"/>
                                        </p:tgtEl>
                                        <p:attrNameLst>
                                          <p:attrName>ppt_h</p:attrName>
                                        </p:attrNameLst>
                                      </p:cBhvr>
                                      <p:tavLst>
                                        <p:tav tm="0">
                                          <p:val>
                                            <p:strVal val="ppt_h"/>
                                          </p:val>
                                        </p:tav>
                                        <p:tav tm="100000">
                                          <p:val>
                                            <p:fltVal val="0"/>
                                          </p:val>
                                        </p:tav>
                                      </p:tavLst>
                                    </p:anim>
                                    <p:animEffect transition="out" filter="fade">
                                      <p:cBhvr>
                                        <p:cTn id="169" dur="500"/>
                                        <p:tgtEl>
                                          <p:spTgt spid="36"/>
                                        </p:tgtEl>
                                      </p:cBhvr>
                                    </p:animEffect>
                                    <p:set>
                                      <p:cBhvr>
                                        <p:cTn id="170" dur="1" fill="hold">
                                          <p:stCondLst>
                                            <p:cond delay="499"/>
                                          </p:stCondLst>
                                        </p:cTn>
                                        <p:tgtEl>
                                          <p:spTgt spid="36"/>
                                        </p:tgtEl>
                                        <p:attrNameLst>
                                          <p:attrName>style.visibility</p:attrName>
                                        </p:attrNameLst>
                                      </p:cBhvr>
                                      <p:to>
                                        <p:strVal val="hidden"/>
                                      </p:to>
                                    </p:set>
                                  </p:childTnLst>
                                </p:cTn>
                              </p:par>
                            </p:childTnLst>
                          </p:cTn>
                        </p:par>
                        <p:par>
                          <p:cTn id="171" fill="hold">
                            <p:stCondLst>
                              <p:cond delay="10000"/>
                            </p:stCondLst>
                            <p:childTnLst>
                              <p:par>
                                <p:cTn id="172" presetID="9" presetClass="entr" presetSubtype="0" fill="hold" grpId="0" nodeType="afterEffect">
                                  <p:stCondLst>
                                    <p:cond delay="0"/>
                                  </p:stCondLst>
                                  <p:childTnLst>
                                    <p:set>
                                      <p:cBhvr>
                                        <p:cTn id="173" dur="1" fill="hold">
                                          <p:stCondLst>
                                            <p:cond delay="0"/>
                                          </p:stCondLst>
                                        </p:cTn>
                                        <p:tgtEl>
                                          <p:spTgt spid="35"/>
                                        </p:tgtEl>
                                        <p:attrNameLst>
                                          <p:attrName>style.visibility</p:attrName>
                                        </p:attrNameLst>
                                      </p:cBhvr>
                                      <p:to>
                                        <p:strVal val="visible"/>
                                      </p:to>
                                    </p:set>
                                    <p:animEffect transition="in" filter="dissolve">
                                      <p:cBhvr>
                                        <p:cTn id="174" dur="5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6" name="camera.wav"/>
                                        </p:tgtEl>
                                      </p:cMediaNode>
                                    </p:audio>
                                  </p:subTnLst>
                                </p:cTn>
                              </p:par>
                            </p:childTnLst>
                          </p:cTn>
                        </p:par>
                        <p:par>
                          <p:cTn id="175" fill="hold">
                            <p:stCondLst>
                              <p:cond delay="10500"/>
                            </p:stCondLst>
                            <p:childTnLst>
                              <p:par>
                                <p:cTn id="176" presetID="53" presetClass="exit" presetSubtype="0" fill="hold" grpId="1" nodeType="afterEffect">
                                  <p:stCondLst>
                                    <p:cond delay="0"/>
                                  </p:stCondLst>
                                  <p:childTnLst>
                                    <p:anim calcmode="lin" valueType="num">
                                      <p:cBhvr>
                                        <p:cTn id="177" dur="500"/>
                                        <p:tgtEl>
                                          <p:spTgt spid="35"/>
                                        </p:tgtEl>
                                        <p:attrNameLst>
                                          <p:attrName>ppt_w</p:attrName>
                                        </p:attrNameLst>
                                      </p:cBhvr>
                                      <p:tavLst>
                                        <p:tav tm="0">
                                          <p:val>
                                            <p:strVal val="ppt_w"/>
                                          </p:val>
                                        </p:tav>
                                        <p:tav tm="100000">
                                          <p:val>
                                            <p:fltVal val="0"/>
                                          </p:val>
                                        </p:tav>
                                      </p:tavLst>
                                    </p:anim>
                                    <p:anim calcmode="lin" valueType="num">
                                      <p:cBhvr>
                                        <p:cTn id="178" dur="500"/>
                                        <p:tgtEl>
                                          <p:spTgt spid="35"/>
                                        </p:tgtEl>
                                        <p:attrNameLst>
                                          <p:attrName>ppt_h</p:attrName>
                                        </p:attrNameLst>
                                      </p:cBhvr>
                                      <p:tavLst>
                                        <p:tav tm="0">
                                          <p:val>
                                            <p:strVal val="ppt_h"/>
                                          </p:val>
                                        </p:tav>
                                        <p:tav tm="100000">
                                          <p:val>
                                            <p:fltVal val="0"/>
                                          </p:val>
                                        </p:tav>
                                      </p:tavLst>
                                    </p:anim>
                                    <p:animEffect transition="out" filter="fade">
                                      <p:cBhvr>
                                        <p:cTn id="179" dur="500"/>
                                        <p:tgtEl>
                                          <p:spTgt spid="35"/>
                                        </p:tgtEl>
                                      </p:cBhvr>
                                    </p:animEffect>
                                    <p:set>
                                      <p:cBhvr>
                                        <p:cTn id="180" dur="1" fill="hold">
                                          <p:stCondLst>
                                            <p:cond delay="499"/>
                                          </p:stCondLst>
                                        </p:cTn>
                                        <p:tgtEl>
                                          <p:spTgt spid="35"/>
                                        </p:tgtEl>
                                        <p:attrNameLst>
                                          <p:attrName>style.visibility</p:attrName>
                                        </p:attrNameLst>
                                      </p:cBhvr>
                                      <p:to>
                                        <p:strVal val="hidden"/>
                                      </p:to>
                                    </p:set>
                                  </p:childTnLst>
                                </p:cTn>
                              </p:par>
                              <p:par>
                                <p:cTn id="181" presetID="53" presetClass="entr" presetSubtype="0" fill="hold" nodeType="with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p:cTn id="183" dur="500" fill="hold"/>
                                        <p:tgtEl>
                                          <p:spTgt spid="46"/>
                                        </p:tgtEl>
                                        <p:attrNameLst>
                                          <p:attrName>ppt_w</p:attrName>
                                        </p:attrNameLst>
                                      </p:cBhvr>
                                      <p:tavLst>
                                        <p:tav tm="0">
                                          <p:val>
                                            <p:fltVal val="0"/>
                                          </p:val>
                                        </p:tav>
                                        <p:tav tm="100000">
                                          <p:val>
                                            <p:strVal val="#ppt_w"/>
                                          </p:val>
                                        </p:tav>
                                      </p:tavLst>
                                    </p:anim>
                                    <p:anim calcmode="lin" valueType="num">
                                      <p:cBhvr>
                                        <p:cTn id="184" dur="500" fill="hold"/>
                                        <p:tgtEl>
                                          <p:spTgt spid="46"/>
                                        </p:tgtEl>
                                        <p:attrNameLst>
                                          <p:attrName>ppt_h</p:attrName>
                                        </p:attrNameLst>
                                      </p:cBhvr>
                                      <p:tavLst>
                                        <p:tav tm="0">
                                          <p:val>
                                            <p:fltVal val="0"/>
                                          </p:val>
                                        </p:tav>
                                        <p:tav tm="100000">
                                          <p:val>
                                            <p:strVal val="#ppt_h"/>
                                          </p:val>
                                        </p:tav>
                                      </p:tavLst>
                                    </p:anim>
                                    <p:animEffect transition="in" filter="fade">
                                      <p:cBhvr>
                                        <p:cTn id="185" dur="500"/>
                                        <p:tgtEl>
                                          <p:spTgt spid="46"/>
                                        </p:tgtEl>
                                      </p:cBhvr>
                                    </p:animEffect>
                                  </p:childTnLst>
                                  <p:subTnLst>
                                    <p:audio>
                                      <p:cMediaNode>
                                        <p:cTn display="0" masterRel="sameClick">
                                          <p:stCondLst>
                                            <p:cond evt="begin" delay="0">
                                              <p:tn val="181"/>
                                            </p:cond>
                                          </p:stCondLst>
                                          <p:endCondLst>
                                            <p:cond evt="onStopAudio" delay="0">
                                              <p:tgtEl>
                                                <p:sldTgt/>
                                              </p:tgtEl>
                                            </p:cond>
                                          </p:endCondLst>
                                        </p:cTn>
                                        <p:tgtEl>
                                          <p:sndTgt r:embed="rId7" name="chimes.wav"/>
                                        </p:tgtEl>
                                      </p:cMediaNode>
                                    </p:audio>
                                  </p:subTnLst>
                                </p:cTn>
                              </p:par>
                            </p:childTnLst>
                          </p:cTn>
                        </p:par>
                      </p:childTnLst>
                    </p:cTn>
                  </p:par>
                  <p:par>
                    <p:cTn id="186" fill="hold">
                      <p:stCondLst>
                        <p:cond delay="indefinite"/>
                      </p:stCondLst>
                      <p:childTnLst>
                        <p:par>
                          <p:cTn id="187" fill="hold">
                            <p:stCondLst>
                              <p:cond delay="0"/>
                            </p:stCondLst>
                            <p:childTnLst>
                              <p:par>
                                <p:cTn id="188" presetID="2" presetClass="exit" presetSubtype="2" fill="hold" nodeType="clickEffect">
                                  <p:stCondLst>
                                    <p:cond delay="0"/>
                                  </p:stCondLst>
                                  <p:childTnLst>
                                    <p:anim calcmode="lin" valueType="num">
                                      <p:cBhvr additive="base">
                                        <p:cTn id="189" dur="500"/>
                                        <p:tgtEl>
                                          <p:spTgt spid="46"/>
                                        </p:tgtEl>
                                        <p:attrNameLst>
                                          <p:attrName>ppt_x</p:attrName>
                                        </p:attrNameLst>
                                      </p:cBhvr>
                                      <p:tavLst>
                                        <p:tav tm="0">
                                          <p:val>
                                            <p:strVal val="ppt_x"/>
                                          </p:val>
                                        </p:tav>
                                        <p:tav tm="100000">
                                          <p:val>
                                            <p:strVal val="1+ppt_w/2"/>
                                          </p:val>
                                        </p:tav>
                                      </p:tavLst>
                                    </p:anim>
                                    <p:anim calcmode="lin" valueType="num">
                                      <p:cBhvr additive="base">
                                        <p:cTn id="190" dur="500"/>
                                        <p:tgtEl>
                                          <p:spTgt spid="46"/>
                                        </p:tgtEl>
                                        <p:attrNameLst>
                                          <p:attrName>ppt_y</p:attrName>
                                        </p:attrNameLst>
                                      </p:cBhvr>
                                      <p:tavLst>
                                        <p:tav tm="0">
                                          <p:val>
                                            <p:strVal val="ppt_y"/>
                                          </p:val>
                                        </p:tav>
                                        <p:tav tm="100000">
                                          <p:val>
                                            <p:strVal val="ppt_y"/>
                                          </p:val>
                                        </p:tav>
                                      </p:tavLst>
                                    </p:anim>
                                    <p:set>
                                      <p:cBhvr>
                                        <p:cTn id="191" dur="1" fill="hold">
                                          <p:stCondLst>
                                            <p:cond delay="499"/>
                                          </p:stCondLst>
                                        </p:cTn>
                                        <p:tgtEl>
                                          <p:spTgt spid="46"/>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23" presetClass="emph" presetSubtype="0" fill="hold" grpId="0" nodeType="clickEffect">
                                  <p:stCondLst>
                                    <p:cond delay="0"/>
                                  </p:stCondLst>
                                  <p:iterate type="lt">
                                    <p:tmPct val="0"/>
                                  </p:iterate>
                                  <p:childTnLst>
                                    <p:animClr clrSpc="hsl" dir="cw">
                                      <p:cBhvr override="childStyle">
                                        <p:cTn id="195" dur="500" fill="hold"/>
                                        <p:tgtEl>
                                          <p:spTgt spid="27"/>
                                        </p:tgtEl>
                                        <p:attrNameLst>
                                          <p:attrName>style.color</p:attrName>
                                        </p:attrNameLst>
                                      </p:cBhvr>
                                      <p:by>
                                        <p:hsl h="10842353" s="0" l="0"/>
                                      </p:by>
                                    </p:animClr>
                                    <p:animClr clrSpc="hsl" dir="cw">
                                      <p:cBhvr>
                                        <p:cTn id="196" dur="500" fill="hold"/>
                                        <p:tgtEl>
                                          <p:spTgt spid="27"/>
                                        </p:tgtEl>
                                        <p:attrNameLst>
                                          <p:attrName>fillcolor</p:attrName>
                                        </p:attrNameLst>
                                      </p:cBhvr>
                                      <p:by>
                                        <p:hsl h="10842353" s="0" l="0"/>
                                      </p:by>
                                    </p:animClr>
                                    <p:animClr clrSpc="hsl" dir="cw">
                                      <p:cBhvr>
                                        <p:cTn id="197" dur="500" fill="hold"/>
                                        <p:tgtEl>
                                          <p:spTgt spid="27"/>
                                        </p:tgtEl>
                                        <p:attrNameLst>
                                          <p:attrName>stroke.color</p:attrName>
                                        </p:attrNameLst>
                                      </p:cBhvr>
                                      <p:by>
                                        <p:hsl h="10842353" s="0" l="0"/>
                                      </p:by>
                                    </p:animClr>
                                    <p:set>
                                      <p:cBhvr>
                                        <p:cTn id="198" dur="500" fill="hold"/>
                                        <p:tgtEl>
                                          <p:spTgt spid="27"/>
                                        </p:tgtEl>
                                        <p:attrNameLst>
                                          <p:attrName>fill.type</p:attrName>
                                        </p:attrNameLst>
                                      </p:cBhvr>
                                      <p:to>
                                        <p:strVal val="solid"/>
                                      </p:to>
                                    </p:set>
                                  </p:childTnLst>
                                  <p:subTnLst>
                                    <p:audio>
                                      <p:cMediaNode>
                                        <p:cTn display="0" masterRel="sameClick">
                                          <p:stCondLst>
                                            <p:cond evt="begin" delay="0">
                                              <p:tn val="194"/>
                                            </p:cond>
                                          </p:stCondLst>
                                          <p:endCondLst>
                                            <p:cond evt="onStopAudio" delay="0">
                                              <p:tgtEl>
                                                <p:sldTgt/>
                                              </p:tgtEl>
                                            </p:cond>
                                          </p:endCondLst>
                                        </p:cTn>
                                        <p:tgtEl>
                                          <p:sndTgt r:embed="rId8" name="FELIZ2.WAV"/>
                                        </p:tgtEl>
                                      </p:cMediaNode>
                                    </p:audio>
                                  </p:subTnLst>
                                </p:cTn>
                              </p:par>
                              <p:par>
                                <p:cTn id="199" presetID="34" presetClass="emph" presetSubtype="0" fill="hold" grpId="1" nodeType="withEffect">
                                  <p:stCondLst>
                                    <p:cond delay="0"/>
                                  </p:stCondLst>
                                  <p:iterate type="lt">
                                    <p:tmPct val="10000"/>
                                  </p:iterate>
                                  <p:childTnLst>
                                    <p:animMotion origin="layout" path="M -2.77778E-6 -3.20988E-6 L -2.77778E-6 -0.07222 " pathEditMode="relative" rAng="0" ptsTypes="AA">
                                      <p:cBhvr>
                                        <p:cTn id="200" dur="250" accel="50000" decel="50000" autoRev="1" fill="hold">
                                          <p:stCondLst>
                                            <p:cond delay="0"/>
                                          </p:stCondLst>
                                        </p:cTn>
                                        <p:tgtEl>
                                          <p:spTgt spid="27"/>
                                        </p:tgtEl>
                                        <p:attrNameLst>
                                          <p:attrName>ppt_x</p:attrName>
                                          <p:attrName>ppt_y</p:attrName>
                                        </p:attrNameLst>
                                      </p:cBhvr>
                                      <p:rCtr x="0" y="-3611"/>
                                    </p:animMotion>
                                    <p:animRot by="1500000">
                                      <p:cBhvr>
                                        <p:cTn id="201" dur="125" fill="hold">
                                          <p:stCondLst>
                                            <p:cond delay="0"/>
                                          </p:stCondLst>
                                        </p:cTn>
                                        <p:tgtEl>
                                          <p:spTgt spid="27"/>
                                        </p:tgtEl>
                                        <p:attrNameLst>
                                          <p:attrName>r</p:attrName>
                                        </p:attrNameLst>
                                      </p:cBhvr>
                                    </p:animRot>
                                    <p:animRot by="-1500000">
                                      <p:cBhvr>
                                        <p:cTn id="202" dur="125" fill="hold">
                                          <p:stCondLst>
                                            <p:cond delay="125"/>
                                          </p:stCondLst>
                                        </p:cTn>
                                        <p:tgtEl>
                                          <p:spTgt spid="27"/>
                                        </p:tgtEl>
                                        <p:attrNameLst>
                                          <p:attrName>r</p:attrName>
                                        </p:attrNameLst>
                                      </p:cBhvr>
                                    </p:animRot>
                                    <p:animRot by="-1500000">
                                      <p:cBhvr>
                                        <p:cTn id="203" dur="125" fill="hold">
                                          <p:stCondLst>
                                            <p:cond delay="250"/>
                                          </p:stCondLst>
                                        </p:cTn>
                                        <p:tgtEl>
                                          <p:spTgt spid="27"/>
                                        </p:tgtEl>
                                        <p:attrNameLst>
                                          <p:attrName>r</p:attrName>
                                        </p:attrNameLst>
                                      </p:cBhvr>
                                    </p:animRot>
                                    <p:animRot by="1500000">
                                      <p:cBhvr>
                                        <p:cTn id="204" dur="125" fill="hold">
                                          <p:stCondLst>
                                            <p:cond delay="375"/>
                                          </p:stCondLst>
                                        </p:cTn>
                                        <p:tgtEl>
                                          <p:spTgt spid="27"/>
                                        </p:tgtEl>
                                        <p:attrNameLst>
                                          <p:attrName>r</p:attrName>
                                        </p:attrNameLst>
                                      </p:cBhvr>
                                    </p:animRot>
                                  </p:childTnLst>
                                </p:cTn>
                              </p:par>
                              <p:par>
                                <p:cTn id="205" presetID="21" presetClass="emph" presetSubtype="0" repeatCount="indefinite" fill="hold" grpId="0" nodeType="withEffect">
                                  <p:stCondLst>
                                    <p:cond delay="0"/>
                                  </p:stCondLst>
                                  <p:iterate type="lt">
                                    <p:tmPct val="0"/>
                                  </p:iterate>
                                  <p:childTnLst>
                                    <p:animClr clrSpc="hsl" dir="cw">
                                      <p:cBhvr override="childStyle">
                                        <p:cTn id="206" dur="500" fill="hold"/>
                                        <p:tgtEl>
                                          <p:spTgt spid="49"/>
                                        </p:tgtEl>
                                        <p:attrNameLst>
                                          <p:attrName>style.color</p:attrName>
                                        </p:attrNameLst>
                                      </p:cBhvr>
                                      <p:by>
                                        <p:hsl h="7200000" s="0" l="0"/>
                                      </p:by>
                                    </p:animClr>
                                    <p:animClr clrSpc="hsl" dir="cw">
                                      <p:cBhvr>
                                        <p:cTn id="207" dur="500" fill="hold"/>
                                        <p:tgtEl>
                                          <p:spTgt spid="49"/>
                                        </p:tgtEl>
                                        <p:attrNameLst>
                                          <p:attrName>fillcolor</p:attrName>
                                        </p:attrNameLst>
                                      </p:cBhvr>
                                      <p:by>
                                        <p:hsl h="7200000" s="0" l="0"/>
                                      </p:by>
                                    </p:animClr>
                                    <p:animClr clrSpc="hsl" dir="cw">
                                      <p:cBhvr>
                                        <p:cTn id="208" dur="500" fill="hold"/>
                                        <p:tgtEl>
                                          <p:spTgt spid="49"/>
                                        </p:tgtEl>
                                        <p:attrNameLst>
                                          <p:attrName>stroke.color</p:attrName>
                                        </p:attrNameLst>
                                      </p:cBhvr>
                                      <p:by>
                                        <p:hsl h="7200000" s="0" l="0"/>
                                      </p:by>
                                    </p:animClr>
                                    <p:set>
                                      <p:cBhvr>
                                        <p:cTn id="209" dur="500" fill="hold"/>
                                        <p:tgtEl>
                                          <p:spTgt spid="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0" fill="hold" display="0">
                  <p:stCondLst>
                    <p:cond delay="indefinite"/>
                  </p:stCondLst>
                  <p:endCondLst>
                    <p:cond evt="onStopAudio" delay="0">
                      <p:tgtEl>
                        <p:sldTgt/>
                      </p:tgtEl>
                    </p:cond>
                  </p:endCondLst>
                </p:cTn>
                <p:tgtEl>
                  <p:spTgt spid="14"/>
                </p:tgtEl>
              </p:cMediaNode>
            </p:audio>
          </p:childTnLst>
        </p:cTn>
      </p:par>
    </p:tnLst>
    <p:bldLst>
      <p:bldP spid="6" grpId="0" animBg="1"/>
      <p:bldP spid="9" grpId="0" animBg="1"/>
      <p:bldP spid="20" grpId="0" animBg="1"/>
      <p:bldP spid="21" grpId="0" animBg="1"/>
      <p:bldP spid="25" grpId="0" animBg="1"/>
      <p:bldP spid="26" grpId="0" animBg="1"/>
      <p:bldP spid="27" grpId="0" animBg="1"/>
      <p:bldP spid="27" grpId="1" animBg="1"/>
      <p:bldP spid="30" grpId="0" animBg="1"/>
      <p:bldP spid="31" grpId="0" animBg="1"/>
      <p:bldP spid="32" grpId="0" animBg="1"/>
      <p:bldP spid="32" grpId="1" animBg="1"/>
      <p:bldP spid="33" grpId="0"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hlinkClick r:id="rId9" action="ppaction://hlinksldjump"/>
          </p:cNvPr>
          <p:cNvSpPr/>
          <p:nvPr/>
        </p:nvSpPr>
        <p:spPr>
          <a:xfrm flipH="1">
            <a:off x="9652501" y="5867401"/>
            <a:ext cx="2260101" cy="7112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14" tIns="60809" rIns="121614" bIns="60809" rtlCol="0" anchor="ctr"/>
          <a:lstStyle/>
          <a:p>
            <a:pPr algn="ctr" defTabSz="1216047">
              <a:defRPr/>
            </a:pPr>
            <a:r>
              <a:rPr lang="en-US" sz="3700">
                <a:solidFill>
                  <a:srgbClr val="FFFF00"/>
                </a:solidFill>
              </a:rPr>
              <a:t>Quay về</a:t>
            </a:r>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86971" y="7074969"/>
            <a:ext cx="812800" cy="812800"/>
          </a:xfrm>
          <a:prstGeom prst="rect">
            <a:avLst/>
          </a:prstGeom>
        </p:spPr>
      </p:pic>
      <p:sp>
        <p:nvSpPr>
          <p:cNvPr id="129" name="AutoShape 51"/>
          <p:cNvSpPr>
            <a:spLocks noChangeArrowheads="1"/>
          </p:cNvSpPr>
          <p:nvPr/>
        </p:nvSpPr>
        <p:spPr bwMode="auto">
          <a:xfrm>
            <a:off x="2222497" y="1292228"/>
            <a:ext cx="7772400" cy="1217613"/>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lIns="68415" tIns="34227" rIns="68415" bIns="34227" anchor="ctr"/>
          <a:lstStyle/>
          <a:p>
            <a:pPr algn="ctr" defTabSz="1216047"/>
            <a:r>
              <a:rPr lang="nl-NL" sz="4800" b="1" dirty="0">
                <a:solidFill>
                  <a:prstClr val="black"/>
                </a:solidFill>
                <a:latin typeface="Times New Roman" pitchFamily="18" charset="0"/>
                <a:cs typeface="Times New Roman" pitchFamily="18" charset="0"/>
              </a:rPr>
              <a:t>236  x 2 có kết quả = ? </a:t>
            </a:r>
          </a:p>
        </p:txBody>
      </p:sp>
      <p:sp>
        <p:nvSpPr>
          <p:cNvPr id="130" name="AutoShape 51"/>
          <p:cNvSpPr>
            <a:spLocks noChangeArrowheads="1"/>
          </p:cNvSpPr>
          <p:nvPr/>
        </p:nvSpPr>
        <p:spPr bwMode="auto">
          <a:xfrm>
            <a:off x="2455901" y="2835281"/>
            <a:ext cx="6893423"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5" tIns="34227" rIns="68415" bIns="34227" anchor="ctr"/>
          <a:lstStyle/>
          <a:p>
            <a:pPr algn="ctr" defTabSz="1216047"/>
            <a:r>
              <a:rPr lang="en-US" altLang="en-US" sz="3300" b="1" dirty="0">
                <a:solidFill>
                  <a:prstClr val="black"/>
                </a:solidFill>
                <a:latin typeface="Arial" panose="020B0604020202020204" pitchFamily="34" charset="0"/>
                <a:cs typeface="Arial" panose="020B0604020202020204" pitchFamily="34" charset="0"/>
              </a:rPr>
              <a:t>426</a:t>
            </a:r>
          </a:p>
        </p:txBody>
      </p:sp>
      <p:pic>
        <p:nvPicPr>
          <p:cNvPr id="131"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352" y="2984555"/>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131"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76351" y="2762253"/>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Oval 59">
            <a:hlinkHover r:id="" action="ppaction://noaction" highlightClick="1">
              <a:snd r:embed="rId13" name="cached_combo42.wav"/>
            </a:hlinkHover>
          </p:cNvPr>
          <p:cNvSpPr>
            <a:spLocks noChangeArrowheads="1"/>
          </p:cNvSpPr>
          <p:nvPr/>
        </p:nvSpPr>
        <p:spPr bwMode="auto">
          <a:xfrm>
            <a:off x="1352553" y="283533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5" tIns="34227" rIns="68415" bIns="34227" anchor="ctr"/>
          <a:lstStyle/>
          <a:p>
            <a:pPr defTabSz="1216047"/>
            <a:endParaRPr lang="en-US" altLang="en-US" sz="1500">
              <a:solidFill>
                <a:prstClr val="black"/>
              </a:solidFill>
              <a:latin typeface=".VnTime" pitchFamily="34" charset="0"/>
            </a:endParaRPr>
          </a:p>
        </p:txBody>
      </p:sp>
      <p:sp>
        <p:nvSpPr>
          <p:cNvPr id="134" name="WordArt 226"/>
          <p:cNvSpPr>
            <a:spLocks noChangeArrowheads="1" noChangeShapeType="1" noTextEdit="1"/>
          </p:cNvSpPr>
          <p:nvPr/>
        </p:nvSpPr>
        <p:spPr bwMode="auto">
          <a:xfrm>
            <a:off x="1558946" y="2948030"/>
            <a:ext cx="460375" cy="387351"/>
          </a:xfrm>
          <a:prstGeom prst="rect">
            <a:avLst/>
          </a:prstGeom>
        </p:spPr>
        <p:txBody>
          <a:bodyPr wrap="none" lIns="68415" tIns="34227" rIns="68415" bIns="34227" numCol="1" fromWordArt="1">
            <a:prstTxWarp prst="textInflate">
              <a:avLst>
                <a:gd name="adj" fmla="val 13634"/>
              </a:avLst>
            </a:prstTxWarp>
          </a:bodyPr>
          <a:lstStyle/>
          <a:p>
            <a:pPr algn="ctr" defTabSz="1216047"/>
            <a:r>
              <a:rPr lang="en-US" sz="2700" kern="10" dirty="0">
                <a:ln w="9525">
                  <a:solidFill>
                    <a:srgbClr val="FFFF00"/>
                  </a:solidFill>
                  <a:round/>
                  <a:headEnd/>
                  <a:tailEnd/>
                </a:ln>
                <a:solidFill>
                  <a:srgbClr val="FFFF00"/>
                </a:solidFill>
                <a:latin typeface=".VnAvant" panose="020B7200000000000000" pitchFamily="34" charset="0"/>
                <a:cs typeface="Times New Roman" panose="02020603050405020304" pitchFamily="18" charset="0"/>
              </a:rPr>
              <a:t>A</a:t>
            </a:r>
          </a:p>
        </p:txBody>
      </p:sp>
      <p:sp>
        <p:nvSpPr>
          <p:cNvPr id="135" name="AutoShape 51"/>
          <p:cNvSpPr>
            <a:spLocks noChangeArrowheads="1"/>
          </p:cNvSpPr>
          <p:nvPr/>
        </p:nvSpPr>
        <p:spPr bwMode="auto">
          <a:xfrm>
            <a:off x="2378075" y="5583241"/>
            <a:ext cx="7008812" cy="760412"/>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5" tIns="34227" rIns="68415" bIns="34227" anchor="ctr"/>
          <a:lstStyle/>
          <a:p>
            <a:pPr algn="ctr" defTabSz="1216047"/>
            <a:r>
              <a:rPr lang="en-US" altLang="en-US" sz="3300" b="1" dirty="0">
                <a:solidFill>
                  <a:prstClr val="black"/>
                </a:solidFill>
                <a:latin typeface="Arial" panose="020B0604020202020204" pitchFamily="34" charset="0"/>
                <a:cs typeface="Arial" panose="020B0604020202020204" pitchFamily="34" charset="0"/>
              </a:rPr>
              <a:t>572</a:t>
            </a:r>
          </a:p>
        </p:txBody>
      </p:sp>
      <p:pic>
        <p:nvPicPr>
          <p:cNvPr id="136"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300" y="5884882"/>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68466" y="5562600"/>
            <a:ext cx="150177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Oval 59">
            <a:hlinkHover r:id="" action="ppaction://noaction" highlightClick="1">
              <a:snd r:embed="rId13" name="cached_combo42.wav"/>
            </a:hlinkHover>
          </p:cNvPr>
          <p:cNvSpPr>
            <a:spLocks noChangeArrowheads="1"/>
          </p:cNvSpPr>
          <p:nvPr/>
        </p:nvSpPr>
        <p:spPr bwMode="auto">
          <a:xfrm>
            <a:off x="1306515" y="573093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5" tIns="34227" rIns="68415" bIns="34227" anchor="ctr"/>
          <a:lstStyle/>
          <a:p>
            <a:pPr defTabSz="1216047"/>
            <a:endParaRPr lang="en-US" altLang="en-US" sz="1500">
              <a:solidFill>
                <a:prstClr val="black"/>
              </a:solidFill>
              <a:latin typeface=".VnTime" pitchFamily="34" charset="0"/>
            </a:endParaRPr>
          </a:p>
        </p:txBody>
      </p:sp>
      <p:sp>
        <p:nvSpPr>
          <p:cNvPr id="139" name="WordArt 226"/>
          <p:cNvSpPr>
            <a:spLocks noChangeArrowheads="1" noChangeShapeType="1" noTextEdit="1"/>
          </p:cNvSpPr>
          <p:nvPr/>
        </p:nvSpPr>
        <p:spPr bwMode="auto">
          <a:xfrm>
            <a:off x="1566916" y="5770604"/>
            <a:ext cx="460375" cy="387351"/>
          </a:xfrm>
          <a:prstGeom prst="rect">
            <a:avLst/>
          </a:prstGeom>
        </p:spPr>
        <p:txBody>
          <a:bodyPr wrap="none" lIns="68415" tIns="34227" rIns="68415" bIns="34227" numCol="1" fromWordArt="1">
            <a:prstTxWarp prst="textInflate">
              <a:avLst>
                <a:gd name="adj" fmla="val 13634"/>
              </a:avLst>
            </a:prstTxWarp>
          </a:bodyPr>
          <a:lstStyle/>
          <a:p>
            <a:pPr algn="ctr" defTabSz="1216047"/>
            <a:r>
              <a:rPr lang="en-US" sz="2700" kern="10" dirty="0">
                <a:ln w="9525">
                  <a:solidFill>
                    <a:srgbClr val="FFFF00"/>
                  </a:solidFill>
                  <a:round/>
                  <a:headEnd/>
                  <a:tailEnd/>
                </a:ln>
                <a:solidFill>
                  <a:srgbClr val="FFFF00"/>
                </a:solidFill>
                <a:latin typeface=".VnAvant" panose="020B7200000000000000" pitchFamily="34" charset="0"/>
              </a:rPr>
              <a:t>c</a:t>
            </a:r>
          </a:p>
        </p:txBody>
      </p:sp>
      <p:sp>
        <p:nvSpPr>
          <p:cNvPr id="140" name="AutoShape 51"/>
          <p:cNvSpPr>
            <a:spLocks noChangeArrowheads="1"/>
          </p:cNvSpPr>
          <p:nvPr/>
        </p:nvSpPr>
        <p:spPr bwMode="auto">
          <a:xfrm>
            <a:off x="2378091" y="4252916"/>
            <a:ext cx="6971211"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5" tIns="34227" rIns="68415" bIns="34227" anchor="ctr"/>
          <a:lstStyle/>
          <a:p>
            <a:pPr algn="ctr" defTabSz="1216047"/>
            <a:r>
              <a:rPr lang="en-US" altLang="en-US" sz="3300" b="1" dirty="0">
                <a:solidFill>
                  <a:prstClr val="black"/>
                </a:solidFill>
                <a:latin typeface="Arial" panose="020B0604020202020204" pitchFamily="34" charset="0"/>
                <a:cs typeface="Arial" panose="020B0604020202020204" pitchFamily="34" charset="0"/>
              </a:rPr>
              <a:t>472</a:t>
            </a:r>
          </a:p>
        </p:txBody>
      </p:sp>
      <p:pic>
        <p:nvPicPr>
          <p:cNvPr id="141"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 y="4478392"/>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25551" y="4252914"/>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Oval 59">
            <a:hlinkHover r:id="" action="ppaction://noaction" highlightClick="1">
              <a:snd r:embed="rId13" name="cached_combo42.wav"/>
            </a:hlinkHover>
          </p:cNvPr>
          <p:cNvSpPr>
            <a:spLocks noChangeArrowheads="1"/>
          </p:cNvSpPr>
          <p:nvPr/>
        </p:nvSpPr>
        <p:spPr bwMode="auto">
          <a:xfrm>
            <a:off x="1257301" y="434663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5" tIns="34227" rIns="68415" bIns="34227" anchor="ctr"/>
          <a:lstStyle/>
          <a:p>
            <a:pPr defTabSz="1216047"/>
            <a:endParaRPr lang="en-US" altLang="en-US" sz="1500">
              <a:solidFill>
                <a:prstClr val="black"/>
              </a:solidFill>
              <a:latin typeface=".VnTime" pitchFamily="34" charset="0"/>
            </a:endParaRPr>
          </a:p>
        </p:txBody>
      </p:sp>
      <p:sp>
        <p:nvSpPr>
          <p:cNvPr id="144" name="WordArt 226"/>
          <p:cNvSpPr>
            <a:spLocks noChangeArrowheads="1" noChangeShapeType="1" noTextEdit="1"/>
          </p:cNvSpPr>
          <p:nvPr/>
        </p:nvSpPr>
        <p:spPr bwMode="auto">
          <a:xfrm>
            <a:off x="1558946" y="4419641"/>
            <a:ext cx="515918" cy="387351"/>
          </a:xfrm>
          <a:prstGeom prst="rect">
            <a:avLst/>
          </a:prstGeom>
        </p:spPr>
        <p:txBody>
          <a:bodyPr wrap="none" lIns="68415" tIns="34227" rIns="68415" bIns="34227" numCol="1" fromWordArt="1">
            <a:prstTxWarp prst="textInflate">
              <a:avLst>
                <a:gd name="adj" fmla="val 13634"/>
              </a:avLst>
            </a:prstTxWarp>
          </a:bodyPr>
          <a:lstStyle/>
          <a:p>
            <a:pPr algn="ctr" defTabSz="1216047"/>
            <a:r>
              <a:rPr lang="en-US" sz="2700" kern="10" dirty="0">
                <a:ln w="9525">
                  <a:solidFill>
                    <a:srgbClr val="FFFF00"/>
                  </a:solidFill>
                  <a:round/>
                  <a:headEnd/>
                  <a:tailEnd/>
                </a:ln>
                <a:solidFill>
                  <a:srgbClr val="FFFF00"/>
                </a:solidFill>
                <a:latin typeface=".VnAvant" panose="020B7200000000000000" pitchFamily="34" charset="0"/>
              </a:rPr>
              <a:t>B</a:t>
            </a:r>
          </a:p>
        </p:txBody>
      </p:sp>
      <p:sp>
        <p:nvSpPr>
          <p:cNvPr id="145" name="AutoShape 27"/>
          <p:cNvSpPr>
            <a:spLocks noChangeArrowheads="1"/>
          </p:cNvSpPr>
          <p:nvPr/>
        </p:nvSpPr>
        <p:spPr bwMode="auto">
          <a:xfrm>
            <a:off x="1000139" y="1292227"/>
            <a:ext cx="1543051" cy="1358900"/>
          </a:xfrm>
          <a:prstGeom prst="sun">
            <a:avLst>
              <a:gd name="adj" fmla="val 19880"/>
            </a:avLst>
          </a:prstGeom>
          <a:solidFill>
            <a:schemeClr val="accent1"/>
          </a:solidFill>
          <a:ln w="9525">
            <a:solidFill>
              <a:schemeClr val="tx1"/>
            </a:solidFill>
            <a:miter lim="800000"/>
            <a:headEnd/>
            <a:tailEnd/>
          </a:ln>
        </p:spPr>
        <p:txBody>
          <a:bodyPr wrap="none" lIns="68415" tIns="34227" rIns="68415" bIns="34227" anchor="ctr"/>
          <a:lstStyle/>
          <a:p>
            <a:pPr defTabSz="1216047"/>
            <a:endParaRPr lang="en-US" altLang="en-US" sz="1900">
              <a:solidFill>
                <a:prstClr val="black"/>
              </a:solidFill>
            </a:endParaRPr>
          </a:p>
        </p:txBody>
      </p:sp>
      <p:sp>
        <p:nvSpPr>
          <p:cNvPr id="146" name="WordArt 28"/>
          <p:cNvSpPr>
            <a:spLocks noChangeArrowheads="1" noChangeShapeType="1" noTextEdit="1"/>
          </p:cNvSpPr>
          <p:nvPr/>
        </p:nvSpPr>
        <p:spPr bwMode="auto">
          <a:xfrm>
            <a:off x="1366871" y="1687515"/>
            <a:ext cx="855657" cy="582612"/>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b="1" kern="10" err="1">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2700" b="1" kern="1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 2</a:t>
            </a:r>
            <a:endParaRPr lang="en-US" sz="2700" b="1" kern="10" dirty="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endParaRPr>
          </a:p>
        </p:txBody>
      </p:sp>
      <p:pic>
        <p:nvPicPr>
          <p:cNvPr id="147" name="Picture 29" descr="Picture1"/>
          <p:cNvPicPr>
            <a:picLocks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9202" y="858881"/>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WordArt 38"/>
          <p:cNvSpPr>
            <a:spLocks noChangeArrowheads="1" noChangeShapeType="1" noTextEdit="1"/>
          </p:cNvSpPr>
          <p:nvPr/>
        </p:nvSpPr>
        <p:spPr bwMode="auto">
          <a:xfrm>
            <a:off x="10369683" y="3501458"/>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49" name="WordArt 39"/>
          <p:cNvSpPr>
            <a:spLocks noChangeArrowheads="1" noChangeShapeType="1" noTextEdit="1"/>
          </p:cNvSpPr>
          <p:nvPr/>
        </p:nvSpPr>
        <p:spPr bwMode="auto">
          <a:xfrm>
            <a:off x="10440693" y="3494672"/>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50" name="WordArt 40"/>
          <p:cNvSpPr>
            <a:spLocks noChangeArrowheads="1" noChangeShapeType="1" noTextEdit="1"/>
          </p:cNvSpPr>
          <p:nvPr/>
        </p:nvSpPr>
        <p:spPr bwMode="auto">
          <a:xfrm>
            <a:off x="10342601" y="3511577"/>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51" name="WordArt 41"/>
          <p:cNvSpPr>
            <a:spLocks noChangeArrowheads="1" noChangeShapeType="1" noTextEdit="1"/>
          </p:cNvSpPr>
          <p:nvPr/>
        </p:nvSpPr>
        <p:spPr bwMode="auto">
          <a:xfrm>
            <a:off x="10421785" y="3476810"/>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52" name="WordArt 42"/>
          <p:cNvSpPr>
            <a:spLocks noChangeArrowheads="1" noChangeShapeType="1" noTextEdit="1"/>
          </p:cNvSpPr>
          <p:nvPr/>
        </p:nvSpPr>
        <p:spPr bwMode="auto">
          <a:xfrm>
            <a:off x="10313031" y="3480362"/>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53" name="WordArt 43"/>
          <p:cNvSpPr>
            <a:spLocks noChangeArrowheads="1" noChangeShapeType="1" noTextEdit="1"/>
          </p:cNvSpPr>
          <p:nvPr/>
        </p:nvSpPr>
        <p:spPr bwMode="auto">
          <a:xfrm>
            <a:off x="10322413" y="3399052"/>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54" name="WordArt 44"/>
          <p:cNvSpPr>
            <a:spLocks noChangeArrowheads="1" noChangeShapeType="1" noTextEdit="1"/>
          </p:cNvSpPr>
          <p:nvPr/>
        </p:nvSpPr>
        <p:spPr bwMode="auto">
          <a:xfrm>
            <a:off x="10202781" y="3511577"/>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55" name="WordArt 45"/>
          <p:cNvSpPr>
            <a:spLocks noChangeArrowheads="1" noChangeShapeType="1" noTextEdit="1"/>
          </p:cNvSpPr>
          <p:nvPr/>
        </p:nvSpPr>
        <p:spPr bwMode="auto">
          <a:xfrm>
            <a:off x="10322413" y="3554131"/>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56" name="WordArt 46"/>
          <p:cNvSpPr>
            <a:spLocks noChangeArrowheads="1" noChangeShapeType="1" noTextEdit="1"/>
          </p:cNvSpPr>
          <p:nvPr/>
        </p:nvSpPr>
        <p:spPr bwMode="auto">
          <a:xfrm>
            <a:off x="10322413" y="3552780"/>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57" name="WordArt 47"/>
          <p:cNvSpPr>
            <a:spLocks noChangeArrowheads="1" noChangeShapeType="1" noTextEdit="1"/>
          </p:cNvSpPr>
          <p:nvPr/>
        </p:nvSpPr>
        <p:spPr bwMode="auto">
          <a:xfrm>
            <a:off x="10350633" y="3618242"/>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158" name="WordArt 48"/>
          <p:cNvSpPr>
            <a:spLocks noChangeArrowheads="1" noChangeShapeType="1" noTextEdit="1"/>
          </p:cNvSpPr>
          <p:nvPr/>
        </p:nvSpPr>
        <p:spPr bwMode="auto">
          <a:xfrm>
            <a:off x="10331584" y="3526706"/>
            <a:ext cx="603880" cy="742951"/>
          </a:xfrm>
          <a:prstGeom prst="rect">
            <a:avLst/>
          </a:prstGeom>
        </p:spPr>
        <p:txBody>
          <a:bodyPr wrap="none" lIns="68415" tIns="34227" rIns="68415" bIns="34227" numCol="1" fromWordArt="1">
            <a:prstTxWarp prst="textPlain">
              <a:avLst>
                <a:gd name="adj" fmla="val 50000"/>
              </a:avLst>
            </a:prstTxWarp>
          </a:bodyPr>
          <a:lstStyle/>
          <a:p>
            <a:pPr algn="ctr" defTabSz="121604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159" name="Group 49"/>
          <p:cNvGrpSpPr>
            <a:grpSpLocks/>
          </p:cNvGrpSpPr>
          <p:nvPr/>
        </p:nvGrpSpPr>
        <p:grpSpPr bwMode="auto">
          <a:xfrm>
            <a:off x="9696448" y="2515844"/>
            <a:ext cx="1752600" cy="1524000"/>
            <a:chOff x="5277" y="3106"/>
            <a:chExt cx="1104" cy="1104"/>
          </a:xfrm>
        </p:grpSpPr>
        <p:sp>
          <p:nvSpPr>
            <p:cNvPr id="160" name="AutoShape 50"/>
            <p:cNvSpPr>
              <a:spLocks noChangeArrowheads="1"/>
            </p:cNvSpPr>
            <p:nvPr/>
          </p:nvSpPr>
          <p:spPr bwMode="auto">
            <a:xfrm>
              <a:off x="5277" y="310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1216047"/>
              <a:endParaRPr lang="en-US" altLang="en-US" sz="4500" b="1">
                <a:solidFill>
                  <a:srgbClr val="FF0066"/>
                </a:solidFill>
                <a:latin typeface=".VnHelvetInsH" pitchFamily="34" charset="0"/>
              </a:endParaRPr>
            </a:p>
          </p:txBody>
        </p:sp>
        <p:sp>
          <p:nvSpPr>
            <p:cNvPr id="161" name="WordArt 51"/>
            <p:cNvSpPr>
              <a:spLocks noChangeArrowheads="1" noChangeShapeType="1" noTextEdit="1"/>
            </p:cNvSpPr>
            <p:nvPr/>
          </p:nvSpPr>
          <p:spPr bwMode="auto">
            <a:xfrm>
              <a:off x="5555" y="3347"/>
              <a:ext cx="672" cy="576"/>
            </a:xfrm>
            <a:prstGeom prst="rect">
              <a:avLst/>
            </a:prstGeom>
          </p:spPr>
          <p:txBody>
            <a:bodyPr wrap="none" fromWordArt="1">
              <a:prstTxWarp prst="textPlain">
                <a:avLst>
                  <a:gd name="adj" fmla="val 50000"/>
                </a:avLst>
              </a:prstTxWarp>
            </a:bodyPr>
            <a:lstStyle/>
            <a:p>
              <a:pPr algn="ctr" defTabSz="1216047"/>
              <a:r>
                <a:rPr lang="en-US" sz="2700" kern="10" dirty="0" err="1">
                  <a:ln w="9525">
                    <a:solidFill>
                      <a:srgbClr val="000000"/>
                    </a:solidFill>
                    <a:round/>
                    <a:headEnd/>
                    <a:tailEnd/>
                  </a:ln>
                  <a:solidFill>
                    <a:srgbClr val="000000"/>
                  </a:solidFill>
                  <a:latin typeface="Times New Roman"/>
                  <a:cs typeface="Times New Roman"/>
                </a:rPr>
                <a:t>Hết</a:t>
              </a:r>
              <a:r>
                <a:rPr lang="en-US" sz="2700" kern="10" dirty="0">
                  <a:ln w="9525">
                    <a:solidFill>
                      <a:srgbClr val="000000"/>
                    </a:solidFill>
                    <a:round/>
                    <a:headEnd/>
                    <a:tailEnd/>
                  </a:ln>
                  <a:solidFill>
                    <a:srgbClr val="000000"/>
                  </a:solidFill>
                  <a:latin typeface="Times New Roman"/>
                  <a:cs typeface="Times New Roman"/>
                </a:rPr>
                <a:t> </a:t>
              </a:r>
              <a:r>
                <a:rPr lang="en-US" sz="2700" kern="10" dirty="0" err="1">
                  <a:ln w="9525">
                    <a:solidFill>
                      <a:srgbClr val="000000"/>
                    </a:solidFill>
                    <a:round/>
                    <a:headEnd/>
                    <a:tailEnd/>
                  </a:ln>
                  <a:solidFill>
                    <a:srgbClr val="000000"/>
                  </a:solidFill>
                  <a:latin typeface="Times New Roman"/>
                  <a:cs typeface="Times New Roman"/>
                </a:rPr>
                <a:t>giờ</a:t>
              </a:r>
              <a:endParaRPr lang="en-US" sz="2700" kern="10" dirty="0">
                <a:ln w="9525">
                  <a:solidFill>
                    <a:srgbClr val="000000"/>
                  </a:solidFill>
                  <a:round/>
                  <a:headEnd/>
                  <a:tailEnd/>
                </a:ln>
                <a:solidFill>
                  <a:srgbClr val="000000"/>
                </a:solidFill>
                <a:latin typeface="Times New Roman"/>
                <a:cs typeface="Times New Roman"/>
              </a:endParaRPr>
            </a:p>
          </p:txBody>
        </p:sp>
      </p:grpSp>
      <p:sp>
        <p:nvSpPr>
          <p:cNvPr id="162" name="Rectangle 161"/>
          <p:cNvSpPr/>
          <p:nvPr/>
        </p:nvSpPr>
        <p:spPr>
          <a:xfrm>
            <a:off x="1843634" y="83695"/>
            <a:ext cx="7199335" cy="646157"/>
          </a:xfrm>
          <a:prstGeom prst="rect">
            <a:avLst/>
          </a:prstGeom>
          <a:noFill/>
        </p:spPr>
        <p:txBody>
          <a:bodyPr wrap="none" lIns="91214" tIns="45634" rIns="91214" bIns="45634">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6047"/>
            <a:r>
              <a:rPr lang="en-US" sz="3600" b="1" dirty="0">
                <a:ln w="11430"/>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TRÒ CHƠI AI NHANH- AI ĐÚNG</a:t>
            </a:r>
          </a:p>
        </p:txBody>
      </p:sp>
    </p:spTree>
    <p:extLst>
      <p:ext uri="{BB962C8B-B14F-4D97-AF65-F5344CB8AC3E}">
        <p14:creationId xmlns:p14="http://schemas.microsoft.com/office/powerpoint/2010/main" val="307329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9"/>
                                        </p:tgtEl>
                                      </p:cBhvr>
                                    </p:cmd>
                                  </p:childTnLst>
                                </p:cTn>
                              </p:par>
                            </p:childTnLst>
                          </p:cTn>
                        </p:par>
                        <p:par>
                          <p:cTn id="7" fill="hold">
                            <p:stCondLst>
                              <p:cond delay="1965"/>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45"/>
                                        </p:tgtEl>
                                        <p:attrNameLst>
                                          <p:attrName>style.visibility</p:attrName>
                                        </p:attrNameLst>
                                      </p:cBhvr>
                                      <p:to>
                                        <p:strVal val="visible"/>
                                      </p:to>
                                    </p:set>
                                    <p:animEffect transition="in" filter="fade">
                                      <p:cBhvr>
                                        <p:cTn id="15" dur="500"/>
                                        <p:tgtEl>
                                          <p:spTgt spid="145"/>
                                        </p:tgtEl>
                                      </p:cBhvr>
                                    </p:animEffect>
                                  </p:childTnLst>
                                  <p:subTnLst>
                                    <p:audio>
                                      <p:cMediaNode>
                                        <p:cTn display="0" masterRel="sameClick">
                                          <p:stCondLst>
                                            <p:cond evt="begin" delay="0">
                                              <p:tn val="13"/>
                                            </p:cond>
                                          </p:stCondLst>
                                          <p:endCondLst>
                                            <p:cond evt="onStopAudio" delay="0">
                                              <p:tgtEl>
                                                <p:sldTgt/>
                                              </p:tgtEl>
                                            </p:cond>
                                          </p:endCondLst>
                                        </p:cTn>
                                        <p:tgtEl>
                                          <p:sndTgt r:embed="rId4" name="Jet Fighter 2-DVDH.wav"/>
                                        </p:tgtEl>
                                      </p:cMediaNode>
                                    </p:audio>
                                  </p:subTnLst>
                                </p:cTn>
                              </p:par>
                              <p:par>
                                <p:cTn id="16" presetID="6" presetClass="entr" presetSubtype="16" fill="hold" grpId="0" nodeType="withEffect">
                                  <p:stCondLst>
                                    <p:cond delay="500"/>
                                  </p:stCondLst>
                                  <p:childTnLst>
                                    <p:set>
                                      <p:cBhvr>
                                        <p:cTn id="17" dur="1" fill="hold">
                                          <p:stCondLst>
                                            <p:cond delay="0"/>
                                          </p:stCondLst>
                                        </p:cTn>
                                        <p:tgtEl>
                                          <p:spTgt spid="146"/>
                                        </p:tgtEl>
                                        <p:attrNameLst>
                                          <p:attrName>style.visibility</p:attrName>
                                        </p:attrNameLst>
                                      </p:cBhvr>
                                      <p:to>
                                        <p:strVal val="visible"/>
                                      </p:to>
                                    </p:set>
                                    <p:animEffect transition="in" filter="circle(in)">
                                      <p:cBhvr>
                                        <p:cTn id="18" dur="500"/>
                                        <p:tgtEl>
                                          <p:spTgt spid="146"/>
                                        </p:tgtEl>
                                      </p:cBhvr>
                                    </p:animEffect>
                                  </p:childTnLst>
                                </p:cTn>
                              </p:par>
                              <p:par>
                                <p:cTn id="19" presetID="8" presetClass="emph" presetSubtype="0" repeatCount="indefinite" fill="hold" grpId="1" nodeType="withEffect">
                                  <p:stCondLst>
                                    <p:cond delay="500"/>
                                  </p:stCondLst>
                                  <p:childTnLst>
                                    <p:animRot by="21600000">
                                      <p:cBhvr>
                                        <p:cTn id="20" dur="1500" fill="hold"/>
                                        <p:tgtEl>
                                          <p:spTgt spid="145"/>
                                        </p:tgtEl>
                                        <p:attrNameLst>
                                          <p:attrName>r</p:attrName>
                                        </p:attrNameLst>
                                      </p:cBhvr>
                                    </p:animRot>
                                  </p:childTnLst>
                                </p:cTn>
                              </p:par>
                              <p:par>
                                <p:cTn id="21" presetID="2" presetClass="entr" presetSubtype="8" fill="hold" grpId="0" nodeType="withEffect">
                                  <p:stCondLst>
                                    <p:cond delay="0"/>
                                  </p:stCondLst>
                                  <p:childTnLst>
                                    <p:set>
                                      <p:cBhvr>
                                        <p:cTn id="22" dur="1" fill="hold">
                                          <p:stCondLst>
                                            <p:cond delay="0"/>
                                          </p:stCondLst>
                                        </p:cTn>
                                        <p:tgtEl>
                                          <p:spTgt spid="129"/>
                                        </p:tgtEl>
                                        <p:attrNameLst>
                                          <p:attrName>style.visibility</p:attrName>
                                        </p:attrNameLst>
                                      </p:cBhvr>
                                      <p:to>
                                        <p:strVal val="visible"/>
                                      </p:to>
                                    </p:set>
                                    <p:anim calcmode="lin" valueType="num">
                                      <p:cBhvr additive="base">
                                        <p:cTn id="23" dur="1000" fill="hold"/>
                                        <p:tgtEl>
                                          <p:spTgt spid="129"/>
                                        </p:tgtEl>
                                        <p:attrNameLst>
                                          <p:attrName>ppt_x</p:attrName>
                                        </p:attrNameLst>
                                      </p:cBhvr>
                                      <p:tavLst>
                                        <p:tav tm="0">
                                          <p:val>
                                            <p:strVal val="0-#ppt_w/2"/>
                                          </p:val>
                                        </p:tav>
                                        <p:tav tm="100000">
                                          <p:val>
                                            <p:strVal val="#ppt_x"/>
                                          </p:val>
                                        </p:tav>
                                      </p:tavLst>
                                    </p:anim>
                                    <p:anim calcmode="lin" valueType="num">
                                      <p:cBhvr additive="base">
                                        <p:cTn id="24" dur="1000" fill="hold"/>
                                        <p:tgtEl>
                                          <p:spTgt spid="129"/>
                                        </p:tgtEl>
                                        <p:attrNameLst>
                                          <p:attrName>ppt_y</p:attrName>
                                        </p:attrNameLst>
                                      </p:cBhvr>
                                      <p:tavLst>
                                        <p:tav tm="0">
                                          <p:val>
                                            <p:strVal val="#ppt_y"/>
                                          </p:val>
                                        </p:tav>
                                        <p:tav tm="100000">
                                          <p:val>
                                            <p:strVal val="#ppt_y"/>
                                          </p:val>
                                        </p:tav>
                                      </p:tavLst>
                                    </p:anim>
                                  </p:childTnLst>
                                </p:cTn>
                              </p:par>
                              <p:par>
                                <p:cTn id="25" presetID="5" presetClass="entr" presetSubtype="10" fill="hold" nodeType="withEffect">
                                  <p:stCondLst>
                                    <p:cond delay="2000"/>
                                  </p:stCondLst>
                                  <p:childTnLst>
                                    <p:set>
                                      <p:cBhvr>
                                        <p:cTn id="26" dur="1" fill="hold">
                                          <p:stCondLst>
                                            <p:cond delay="0"/>
                                          </p:stCondLst>
                                        </p:cTn>
                                        <p:tgtEl>
                                          <p:spTgt spid="131"/>
                                        </p:tgtEl>
                                        <p:attrNameLst>
                                          <p:attrName>style.visibility</p:attrName>
                                        </p:attrNameLst>
                                      </p:cBhvr>
                                      <p:to>
                                        <p:strVal val="visible"/>
                                      </p:to>
                                    </p:set>
                                    <p:animEffect transition="in" filter="checkerboard(across)">
                                      <p:cBhvr>
                                        <p:cTn id="27" dur="500"/>
                                        <p:tgtEl>
                                          <p:spTgt spid="131"/>
                                        </p:tgtEl>
                                      </p:cBhvr>
                                    </p:animEffect>
                                  </p:childTnLst>
                                </p:cTn>
                              </p:par>
                              <p:par>
                                <p:cTn id="28" presetID="5" presetClass="entr" presetSubtype="10" fill="hold" nodeType="withEffect">
                                  <p:stCondLst>
                                    <p:cond delay="2000"/>
                                  </p:stCondLst>
                                  <p:childTnLst>
                                    <p:set>
                                      <p:cBhvr>
                                        <p:cTn id="29" dur="1" fill="hold">
                                          <p:stCondLst>
                                            <p:cond delay="0"/>
                                          </p:stCondLst>
                                        </p:cTn>
                                        <p:tgtEl>
                                          <p:spTgt spid="132"/>
                                        </p:tgtEl>
                                        <p:attrNameLst>
                                          <p:attrName>style.visibility</p:attrName>
                                        </p:attrNameLst>
                                      </p:cBhvr>
                                      <p:to>
                                        <p:strVal val="visible"/>
                                      </p:to>
                                    </p:set>
                                    <p:animEffect transition="in" filter="checkerboard(across)">
                                      <p:cBhvr>
                                        <p:cTn id="30" dur="500"/>
                                        <p:tgtEl>
                                          <p:spTgt spid="132"/>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 3-CL (2).wav"/>
                                        </p:tgtEl>
                                      </p:cMediaNode>
                                    </p:audio>
                                  </p:subTnLst>
                                </p:cTn>
                              </p:par>
                              <p:par>
                                <p:cTn id="31" presetID="5" presetClass="entr" presetSubtype="10" fill="hold" grpId="0" nodeType="withEffect">
                                  <p:stCondLst>
                                    <p:cond delay="2000"/>
                                  </p:stCondLst>
                                  <p:childTnLst>
                                    <p:set>
                                      <p:cBhvr>
                                        <p:cTn id="32" dur="1" fill="hold">
                                          <p:stCondLst>
                                            <p:cond delay="0"/>
                                          </p:stCondLst>
                                        </p:cTn>
                                        <p:tgtEl>
                                          <p:spTgt spid="133"/>
                                        </p:tgtEl>
                                        <p:attrNameLst>
                                          <p:attrName>style.visibility</p:attrName>
                                        </p:attrNameLst>
                                      </p:cBhvr>
                                      <p:to>
                                        <p:strVal val="visible"/>
                                      </p:to>
                                    </p:set>
                                    <p:animEffect transition="in" filter="checkerboard(across)">
                                      <p:cBhvr>
                                        <p:cTn id="33" dur="500"/>
                                        <p:tgtEl>
                                          <p:spTgt spid="133"/>
                                        </p:tgtEl>
                                      </p:cBhvr>
                                    </p:animEffect>
                                  </p:childTnLst>
                                </p:cTn>
                              </p:par>
                              <p:par>
                                <p:cTn id="34" presetID="5" presetClass="entr" presetSubtype="10" fill="hold" grpId="0" nodeType="withEffect">
                                  <p:stCondLst>
                                    <p:cond delay="2000"/>
                                  </p:stCondLst>
                                  <p:childTnLst>
                                    <p:set>
                                      <p:cBhvr>
                                        <p:cTn id="35" dur="1" fill="hold">
                                          <p:stCondLst>
                                            <p:cond delay="0"/>
                                          </p:stCondLst>
                                        </p:cTn>
                                        <p:tgtEl>
                                          <p:spTgt spid="134"/>
                                        </p:tgtEl>
                                        <p:attrNameLst>
                                          <p:attrName>style.visibility</p:attrName>
                                        </p:attrNameLst>
                                      </p:cBhvr>
                                      <p:to>
                                        <p:strVal val="visible"/>
                                      </p:to>
                                    </p:set>
                                    <p:animEffect transition="in" filter="checkerboard(across)">
                                      <p:cBhvr>
                                        <p:cTn id="36" dur="500"/>
                                        <p:tgtEl>
                                          <p:spTgt spid="134"/>
                                        </p:tgtEl>
                                      </p:cBhvr>
                                    </p:animEffect>
                                  </p:childTnLst>
                                </p:cTn>
                              </p:par>
                              <p:par>
                                <p:cTn id="37" presetID="22" presetClass="entr" presetSubtype="8" fill="hold" nodeType="withEffect">
                                  <p:stCondLst>
                                    <p:cond delay="2000"/>
                                  </p:stCondLst>
                                  <p:iterate type="lt">
                                    <p:tmPct val="0"/>
                                  </p:iterate>
                                  <p:childTnLst>
                                    <p:set>
                                      <p:cBhvr>
                                        <p:cTn id="38" dur="1" fill="hold">
                                          <p:stCondLst>
                                            <p:cond delay="0"/>
                                          </p:stCondLst>
                                        </p:cTn>
                                        <p:tgtEl>
                                          <p:spTgt spid="130"/>
                                        </p:tgtEl>
                                        <p:attrNameLst>
                                          <p:attrName>style.visibility</p:attrName>
                                        </p:attrNameLst>
                                      </p:cBhvr>
                                      <p:to>
                                        <p:strVal val="visible"/>
                                      </p:to>
                                    </p:set>
                                    <p:animEffect transition="in" filter="wipe(left)">
                                      <p:cBhvr>
                                        <p:cTn id="39" dur="500"/>
                                        <p:tgtEl>
                                          <p:spTgt spid="130"/>
                                        </p:tgtEl>
                                      </p:cBhvr>
                                    </p:animEffect>
                                  </p:childTnLst>
                                </p:cTn>
                              </p:par>
                            </p:childTnLst>
                          </p:cTn>
                        </p:par>
                        <p:par>
                          <p:cTn id="40" fill="hold">
                            <p:stCondLst>
                              <p:cond delay="4465"/>
                            </p:stCondLst>
                            <p:childTnLst>
                              <p:par>
                                <p:cTn id="41" presetID="5" presetClass="entr" presetSubtype="10" fill="hold" nodeType="afterEffect">
                                  <p:stCondLst>
                                    <p:cond delay="0"/>
                                  </p:stCondLst>
                                  <p:childTnLst>
                                    <p:set>
                                      <p:cBhvr>
                                        <p:cTn id="42" dur="1" fill="hold">
                                          <p:stCondLst>
                                            <p:cond delay="0"/>
                                          </p:stCondLst>
                                        </p:cTn>
                                        <p:tgtEl>
                                          <p:spTgt spid="141"/>
                                        </p:tgtEl>
                                        <p:attrNameLst>
                                          <p:attrName>style.visibility</p:attrName>
                                        </p:attrNameLst>
                                      </p:cBhvr>
                                      <p:to>
                                        <p:strVal val="visible"/>
                                      </p:to>
                                    </p:set>
                                    <p:animEffect transition="in" filter="checkerboard(across)">
                                      <p:cBhvr>
                                        <p:cTn id="43" dur="500"/>
                                        <p:tgtEl>
                                          <p:spTgt spid="141"/>
                                        </p:tgtEl>
                                      </p:cBhvr>
                                    </p:animEffect>
                                  </p:childTnLst>
                                </p:cTn>
                              </p:par>
                              <p:par>
                                <p:cTn id="44" presetID="5" presetClass="entr" presetSubtype="10" fill="hold" nodeType="withEffect">
                                  <p:stCondLst>
                                    <p:cond delay="0"/>
                                  </p:stCondLst>
                                  <p:childTnLst>
                                    <p:set>
                                      <p:cBhvr>
                                        <p:cTn id="45" dur="1" fill="hold">
                                          <p:stCondLst>
                                            <p:cond delay="0"/>
                                          </p:stCondLst>
                                        </p:cTn>
                                        <p:tgtEl>
                                          <p:spTgt spid="142"/>
                                        </p:tgtEl>
                                        <p:attrNameLst>
                                          <p:attrName>style.visibility</p:attrName>
                                        </p:attrNameLst>
                                      </p:cBhvr>
                                      <p:to>
                                        <p:strVal val="visible"/>
                                      </p:to>
                                    </p:set>
                                    <p:animEffect transition="in" filter="checkerboard(across)">
                                      <p:cBhvr>
                                        <p:cTn id="46" dur="500"/>
                                        <p:tgtEl>
                                          <p:spTgt spid="142"/>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 3-CL (2).wav"/>
                                        </p:tgtEl>
                                      </p:cMediaNode>
                                    </p:audio>
                                  </p:subTnLst>
                                </p:cTn>
                              </p:par>
                              <p:par>
                                <p:cTn id="47" presetID="5" presetClass="entr" presetSubtype="10" fill="hold" grpId="0" nodeType="withEffect">
                                  <p:stCondLst>
                                    <p:cond delay="0"/>
                                  </p:stCondLst>
                                  <p:childTnLst>
                                    <p:set>
                                      <p:cBhvr>
                                        <p:cTn id="48" dur="1" fill="hold">
                                          <p:stCondLst>
                                            <p:cond delay="0"/>
                                          </p:stCondLst>
                                        </p:cTn>
                                        <p:tgtEl>
                                          <p:spTgt spid="143"/>
                                        </p:tgtEl>
                                        <p:attrNameLst>
                                          <p:attrName>style.visibility</p:attrName>
                                        </p:attrNameLst>
                                      </p:cBhvr>
                                      <p:to>
                                        <p:strVal val="visible"/>
                                      </p:to>
                                    </p:set>
                                    <p:animEffect transition="in" filter="checkerboard(across)">
                                      <p:cBhvr>
                                        <p:cTn id="49" dur="500"/>
                                        <p:tgtEl>
                                          <p:spTgt spid="14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144"/>
                                        </p:tgtEl>
                                        <p:attrNameLst>
                                          <p:attrName>style.visibility</p:attrName>
                                        </p:attrNameLst>
                                      </p:cBhvr>
                                      <p:to>
                                        <p:strVal val="visible"/>
                                      </p:to>
                                    </p:set>
                                    <p:animEffect transition="in" filter="checkerboard(across)">
                                      <p:cBhvr>
                                        <p:cTn id="52" dur="500"/>
                                        <p:tgtEl>
                                          <p:spTgt spid="144"/>
                                        </p:tgtEl>
                                      </p:cBhvr>
                                    </p:animEffect>
                                  </p:childTnLst>
                                </p:cTn>
                              </p:par>
                              <p:par>
                                <p:cTn id="53" presetID="22" presetClass="entr" presetSubtype="8" fill="hold" nodeType="withEffect">
                                  <p:stCondLst>
                                    <p:cond delay="0"/>
                                  </p:stCondLst>
                                  <p:iterate type="lt">
                                    <p:tmPct val="0"/>
                                  </p:iterate>
                                  <p:childTnLst>
                                    <p:set>
                                      <p:cBhvr>
                                        <p:cTn id="54" dur="1" fill="hold">
                                          <p:stCondLst>
                                            <p:cond delay="0"/>
                                          </p:stCondLst>
                                        </p:cTn>
                                        <p:tgtEl>
                                          <p:spTgt spid="140"/>
                                        </p:tgtEl>
                                        <p:attrNameLst>
                                          <p:attrName>style.visibility</p:attrName>
                                        </p:attrNameLst>
                                      </p:cBhvr>
                                      <p:to>
                                        <p:strVal val="visible"/>
                                      </p:to>
                                    </p:set>
                                    <p:animEffect transition="in" filter="wipe(left)">
                                      <p:cBhvr>
                                        <p:cTn id="55" dur="500"/>
                                        <p:tgtEl>
                                          <p:spTgt spid="140"/>
                                        </p:tgtEl>
                                      </p:cBhvr>
                                    </p:animEffect>
                                  </p:childTnLst>
                                </p:cTn>
                              </p:par>
                            </p:childTnLst>
                          </p:cTn>
                        </p:par>
                        <p:par>
                          <p:cTn id="56" fill="hold">
                            <p:stCondLst>
                              <p:cond delay="4965"/>
                            </p:stCondLst>
                            <p:childTnLst>
                              <p:par>
                                <p:cTn id="57" presetID="5" presetClass="entr" presetSubtype="10" fill="hold" nodeType="afterEffect">
                                  <p:stCondLst>
                                    <p:cond delay="0"/>
                                  </p:stCondLst>
                                  <p:childTnLst>
                                    <p:set>
                                      <p:cBhvr>
                                        <p:cTn id="58" dur="1" fill="hold">
                                          <p:stCondLst>
                                            <p:cond delay="0"/>
                                          </p:stCondLst>
                                        </p:cTn>
                                        <p:tgtEl>
                                          <p:spTgt spid="136"/>
                                        </p:tgtEl>
                                        <p:attrNameLst>
                                          <p:attrName>style.visibility</p:attrName>
                                        </p:attrNameLst>
                                      </p:cBhvr>
                                      <p:to>
                                        <p:strVal val="visible"/>
                                      </p:to>
                                    </p:set>
                                    <p:animEffect transition="in" filter="checkerboard(across)">
                                      <p:cBhvr>
                                        <p:cTn id="59" dur="500"/>
                                        <p:tgtEl>
                                          <p:spTgt spid="136"/>
                                        </p:tgtEl>
                                      </p:cBhvr>
                                    </p:animEffect>
                                  </p:childTnLst>
                                </p:cTn>
                              </p:par>
                              <p:par>
                                <p:cTn id="60" presetID="5" presetClass="entr" presetSubtype="10" fill="hold" nodeType="withEffect">
                                  <p:stCondLst>
                                    <p:cond delay="0"/>
                                  </p:stCondLst>
                                  <p:childTnLst>
                                    <p:set>
                                      <p:cBhvr>
                                        <p:cTn id="61" dur="1" fill="hold">
                                          <p:stCondLst>
                                            <p:cond delay="0"/>
                                          </p:stCondLst>
                                        </p:cTn>
                                        <p:tgtEl>
                                          <p:spTgt spid="137"/>
                                        </p:tgtEl>
                                        <p:attrNameLst>
                                          <p:attrName>style.visibility</p:attrName>
                                        </p:attrNameLst>
                                      </p:cBhvr>
                                      <p:to>
                                        <p:strVal val="visible"/>
                                      </p:to>
                                    </p:set>
                                    <p:animEffect transition="in" filter="checkerboard(across)">
                                      <p:cBhvr>
                                        <p:cTn id="62" dur="435"/>
                                        <p:tgtEl>
                                          <p:spTgt spid="137"/>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grpId="0" nodeType="with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checkerboard(across)">
                                      <p:cBhvr>
                                        <p:cTn id="65" dur="500"/>
                                        <p:tgtEl>
                                          <p:spTgt spid="138"/>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139"/>
                                        </p:tgtEl>
                                        <p:attrNameLst>
                                          <p:attrName>style.visibility</p:attrName>
                                        </p:attrNameLst>
                                      </p:cBhvr>
                                      <p:to>
                                        <p:strVal val="visible"/>
                                      </p:to>
                                    </p:set>
                                    <p:animEffect transition="in" filter="checkerboard(across)">
                                      <p:cBhvr>
                                        <p:cTn id="68" dur="500"/>
                                        <p:tgtEl>
                                          <p:spTgt spid="139"/>
                                        </p:tgtEl>
                                      </p:cBhvr>
                                    </p:animEffect>
                                  </p:childTnLst>
                                </p:cTn>
                              </p:par>
                              <p:par>
                                <p:cTn id="69" presetID="22" presetClass="entr" presetSubtype="8" fill="hold" nodeType="withEffect">
                                  <p:stCondLst>
                                    <p:cond delay="0"/>
                                  </p:stCondLst>
                                  <p:iterate type="lt">
                                    <p:tmPct val="0"/>
                                  </p:iterate>
                                  <p:childTnLst>
                                    <p:set>
                                      <p:cBhvr>
                                        <p:cTn id="70" dur="1" fill="hold">
                                          <p:stCondLst>
                                            <p:cond delay="0"/>
                                          </p:stCondLst>
                                        </p:cTn>
                                        <p:tgtEl>
                                          <p:spTgt spid="135"/>
                                        </p:tgtEl>
                                        <p:attrNameLst>
                                          <p:attrName>style.visibility</p:attrName>
                                        </p:attrNameLst>
                                      </p:cBhvr>
                                      <p:to>
                                        <p:strVal val="visible"/>
                                      </p:to>
                                    </p:set>
                                    <p:animEffect transition="in" filter="wipe(left)">
                                      <p:cBhvr>
                                        <p:cTn id="71" dur="500"/>
                                        <p:tgtEl>
                                          <p:spTgt spid="135"/>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58"/>
                                        </p:tgtEl>
                                        <p:attrNameLst>
                                          <p:attrName>style.visibility</p:attrName>
                                        </p:attrNameLst>
                                      </p:cBhvr>
                                      <p:to>
                                        <p:strVal val="visible"/>
                                      </p:to>
                                    </p:set>
                                    <p:animEffect transition="in" filter="dissolve">
                                      <p:cBhvr>
                                        <p:cTn id="76" dur="500"/>
                                        <p:tgtEl>
                                          <p:spTgt spid="158"/>
                                        </p:tgtEl>
                                      </p:cBhvr>
                                    </p:animEffect>
                                  </p:childTnLst>
                                  <p:subTnLst>
                                    <p:audio>
                                      <p:cMediaNode>
                                        <p:cTn display="0" masterRel="sameClick">
                                          <p:stCondLst>
                                            <p:cond evt="begin" delay="0">
                                              <p:tn val="74"/>
                                            </p:cond>
                                          </p:stCondLst>
                                          <p:endCondLst>
                                            <p:cond evt="onStopAudio" delay="0">
                                              <p:tgtEl>
                                                <p:sldTgt/>
                                              </p:tgtEl>
                                            </p:cond>
                                          </p:endCondLst>
                                        </p:cTn>
                                        <p:tgtEl>
                                          <p:sndTgt r:embed="rId6" name="camera.wav"/>
                                        </p:tgtEl>
                                      </p:cMediaNode>
                                    </p:audio>
                                  </p:subTnLst>
                                </p:cTn>
                              </p:par>
                            </p:childTnLst>
                          </p:cTn>
                        </p:par>
                        <p:par>
                          <p:cTn id="77" fill="hold">
                            <p:stCondLst>
                              <p:cond delay="500"/>
                            </p:stCondLst>
                            <p:childTnLst>
                              <p:par>
                                <p:cTn id="78" presetID="53" presetClass="exit" presetSubtype="0" fill="hold" grpId="1" nodeType="afterEffect">
                                  <p:stCondLst>
                                    <p:cond delay="0"/>
                                  </p:stCondLst>
                                  <p:childTnLst>
                                    <p:anim calcmode="lin" valueType="num">
                                      <p:cBhvr>
                                        <p:cTn id="79" dur="500"/>
                                        <p:tgtEl>
                                          <p:spTgt spid="158"/>
                                        </p:tgtEl>
                                        <p:attrNameLst>
                                          <p:attrName>ppt_w</p:attrName>
                                        </p:attrNameLst>
                                      </p:cBhvr>
                                      <p:tavLst>
                                        <p:tav tm="0">
                                          <p:val>
                                            <p:strVal val="ppt_w"/>
                                          </p:val>
                                        </p:tav>
                                        <p:tav tm="100000">
                                          <p:val>
                                            <p:fltVal val="0"/>
                                          </p:val>
                                        </p:tav>
                                      </p:tavLst>
                                    </p:anim>
                                    <p:anim calcmode="lin" valueType="num">
                                      <p:cBhvr>
                                        <p:cTn id="80" dur="500"/>
                                        <p:tgtEl>
                                          <p:spTgt spid="158"/>
                                        </p:tgtEl>
                                        <p:attrNameLst>
                                          <p:attrName>ppt_h</p:attrName>
                                        </p:attrNameLst>
                                      </p:cBhvr>
                                      <p:tavLst>
                                        <p:tav tm="0">
                                          <p:val>
                                            <p:strVal val="ppt_h"/>
                                          </p:val>
                                        </p:tav>
                                        <p:tav tm="100000">
                                          <p:val>
                                            <p:fltVal val="0"/>
                                          </p:val>
                                        </p:tav>
                                      </p:tavLst>
                                    </p:anim>
                                    <p:animEffect transition="out" filter="fade">
                                      <p:cBhvr>
                                        <p:cTn id="81" dur="500"/>
                                        <p:tgtEl>
                                          <p:spTgt spid="158"/>
                                        </p:tgtEl>
                                      </p:cBhvr>
                                    </p:animEffect>
                                    <p:set>
                                      <p:cBhvr>
                                        <p:cTn id="82" dur="1" fill="hold">
                                          <p:stCondLst>
                                            <p:cond delay="499"/>
                                          </p:stCondLst>
                                        </p:cTn>
                                        <p:tgtEl>
                                          <p:spTgt spid="158"/>
                                        </p:tgtEl>
                                        <p:attrNameLst>
                                          <p:attrName>style.visibility</p:attrName>
                                        </p:attrNameLst>
                                      </p:cBhvr>
                                      <p:to>
                                        <p:strVal val="hidden"/>
                                      </p:to>
                                    </p:set>
                                  </p:childTnLst>
                                </p:cTn>
                              </p:par>
                            </p:childTnLst>
                          </p:cTn>
                        </p:par>
                        <p:par>
                          <p:cTn id="83" fill="hold">
                            <p:stCondLst>
                              <p:cond delay="1000"/>
                            </p:stCondLst>
                            <p:childTnLst>
                              <p:par>
                                <p:cTn id="84" presetID="9" presetClass="entr" presetSubtype="0" fill="hold" grpId="0" nodeType="afterEffect">
                                  <p:stCondLst>
                                    <p:cond delay="0"/>
                                  </p:stCondLst>
                                  <p:childTnLst>
                                    <p:set>
                                      <p:cBhvr>
                                        <p:cTn id="85" dur="1" fill="hold">
                                          <p:stCondLst>
                                            <p:cond delay="0"/>
                                          </p:stCondLst>
                                        </p:cTn>
                                        <p:tgtEl>
                                          <p:spTgt spid="157"/>
                                        </p:tgtEl>
                                        <p:attrNameLst>
                                          <p:attrName>style.visibility</p:attrName>
                                        </p:attrNameLst>
                                      </p:cBhvr>
                                      <p:to>
                                        <p:strVal val="visible"/>
                                      </p:to>
                                    </p:set>
                                    <p:animEffect transition="in" filter="dissolve">
                                      <p:cBhvr>
                                        <p:cTn id="86" dur="500"/>
                                        <p:tgtEl>
                                          <p:spTgt spid="157"/>
                                        </p:tgtEl>
                                      </p:cBhvr>
                                    </p:animEffect>
                                  </p:childTnLst>
                                  <p:subTnLst>
                                    <p:audio>
                                      <p:cMediaNode>
                                        <p:cTn display="0" masterRel="sameClick">
                                          <p:stCondLst>
                                            <p:cond evt="begin" delay="0">
                                              <p:tn val="84"/>
                                            </p:cond>
                                          </p:stCondLst>
                                          <p:endCondLst>
                                            <p:cond evt="onStopAudio" delay="0">
                                              <p:tgtEl>
                                                <p:sldTgt/>
                                              </p:tgtEl>
                                            </p:cond>
                                          </p:endCondLst>
                                        </p:cTn>
                                        <p:tgtEl>
                                          <p:sndTgt r:embed="rId6" name="camera.wav"/>
                                        </p:tgtEl>
                                      </p:cMediaNode>
                                    </p:audio>
                                  </p:subTnLst>
                                </p:cTn>
                              </p:par>
                            </p:childTnLst>
                          </p:cTn>
                        </p:par>
                        <p:par>
                          <p:cTn id="87" fill="hold">
                            <p:stCondLst>
                              <p:cond delay="1500"/>
                            </p:stCondLst>
                            <p:childTnLst>
                              <p:par>
                                <p:cTn id="88" presetID="53" presetClass="exit" presetSubtype="0" fill="hold" grpId="1" nodeType="afterEffect">
                                  <p:stCondLst>
                                    <p:cond delay="0"/>
                                  </p:stCondLst>
                                  <p:childTnLst>
                                    <p:anim calcmode="lin" valueType="num">
                                      <p:cBhvr>
                                        <p:cTn id="89" dur="500"/>
                                        <p:tgtEl>
                                          <p:spTgt spid="157"/>
                                        </p:tgtEl>
                                        <p:attrNameLst>
                                          <p:attrName>ppt_w</p:attrName>
                                        </p:attrNameLst>
                                      </p:cBhvr>
                                      <p:tavLst>
                                        <p:tav tm="0">
                                          <p:val>
                                            <p:strVal val="ppt_w"/>
                                          </p:val>
                                        </p:tav>
                                        <p:tav tm="100000">
                                          <p:val>
                                            <p:fltVal val="0"/>
                                          </p:val>
                                        </p:tav>
                                      </p:tavLst>
                                    </p:anim>
                                    <p:anim calcmode="lin" valueType="num">
                                      <p:cBhvr>
                                        <p:cTn id="90" dur="500"/>
                                        <p:tgtEl>
                                          <p:spTgt spid="157"/>
                                        </p:tgtEl>
                                        <p:attrNameLst>
                                          <p:attrName>ppt_h</p:attrName>
                                        </p:attrNameLst>
                                      </p:cBhvr>
                                      <p:tavLst>
                                        <p:tav tm="0">
                                          <p:val>
                                            <p:strVal val="ppt_h"/>
                                          </p:val>
                                        </p:tav>
                                        <p:tav tm="100000">
                                          <p:val>
                                            <p:fltVal val="0"/>
                                          </p:val>
                                        </p:tav>
                                      </p:tavLst>
                                    </p:anim>
                                    <p:animEffect transition="out" filter="fade">
                                      <p:cBhvr>
                                        <p:cTn id="91" dur="500"/>
                                        <p:tgtEl>
                                          <p:spTgt spid="157"/>
                                        </p:tgtEl>
                                      </p:cBhvr>
                                    </p:animEffect>
                                    <p:set>
                                      <p:cBhvr>
                                        <p:cTn id="92" dur="1" fill="hold">
                                          <p:stCondLst>
                                            <p:cond delay="499"/>
                                          </p:stCondLst>
                                        </p:cTn>
                                        <p:tgtEl>
                                          <p:spTgt spid="157"/>
                                        </p:tgtEl>
                                        <p:attrNameLst>
                                          <p:attrName>style.visibility</p:attrName>
                                        </p:attrNameLst>
                                      </p:cBhvr>
                                      <p:to>
                                        <p:strVal val="hidden"/>
                                      </p:to>
                                    </p:set>
                                  </p:childTnLst>
                                </p:cTn>
                              </p:par>
                            </p:childTnLst>
                          </p:cTn>
                        </p:par>
                        <p:par>
                          <p:cTn id="93" fill="hold">
                            <p:stCondLst>
                              <p:cond delay="2000"/>
                            </p:stCondLst>
                            <p:childTnLst>
                              <p:par>
                                <p:cTn id="94" presetID="9" presetClass="entr" presetSubtype="0" fill="hold" grpId="0" nodeType="afterEffect">
                                  <p:stCondLst>
                                    <p:cond delay="0"/>
                                  </p:stCondLst>
                                  <p:childTnLst>
                                    <p:set>
                                      <p:cBhvr>
                                        <p:cTn id="95" dur="1" fill="hold">
                                          <p:stCondLst>
                                            <p:cond delay="0"/>
                                          </p:stCondLst>
                                        </p:cTn>
                                        <p:tgtEl>
                                          <p:spTgt spid="156"/>
                                        </p:tgtEl>
                                        <p:attrNameLst>
                                          <p:attrName>style.visibility</p:attrName>
                                        </p:attrNameLst>
                                      </p:cBhvr>
                                      <p:to>
                                        <p:strVal val="visible"/>
                                      </p:to>
                                    </p:set>
                                    <p:animEffect transition="in" filter="dissolve">
                                      <p:cBhvr>
                                        <p:cTn id="96" dur="500"/>
                                        <p:tgtEl>
                                          <p:spTgt spid="156"/>
                                        </p:tgtEl>
                                      </p:cBhvr>
                                    </p:animEffect>
                                  </p:childTnLst>
                                  <p:subTnLst>
                                    <p:audio>
                                      <p:cMediaNode>
                                        <p:cTn display="0" masterRel="sameClick">
                                          <p:stCondLst>
                                            <p:cond evt="begin" delay="0">
                                              <p:tn val="94"/>
                                            </p:cond>
                                          </p:stCondLst>
                                          <p:endCondLst>
                                            <p:cond evt="onStopAudio" delay="0">
                                              <p:tgtEl>
                                                <p:sldTgt/>
                                              </p:tgtEl>
                                            </p:cond>
                                          </p:endCondLst>
                                        </p:cTn>
                                        <p:tgtEl>
                                          <p:sndTgt r:embed="rId6" name="camera.wav"/>
                                        </p:tgtEl>
                                      </p:cMediaNode>
                                    </p:audio>
                                  </p:subTnLst>
                                </p:cTn>
                              </p:par>
                            </p:childTnLst>
                          </p:cTn>
                        </p:par>
                        <p:par>
                          <p:cTn id="97" fill="hold">
                            <p:stCondLst>
                              <p:cond delay="2500"/>
                            </p:stCondLst>
                            <p:childTnLst>
                              <p:par>
                                <p:cTn id="98" presetID="53" presetClass="exit" presetSubtype="0" fill="hold" grpId="1" nodeType="afterEffect">
                                  <p:stCondLst>
                                    <p:cond delay="0"/>
                                  </p:stCondLst>
                                  <p:childTnLst>
                                    <p:anim calcmode="lin" valueType="num">
                                      <p:cBhvr>
                                        <p:cTn id="99" dur="500"/>
                                        <p:tgtEl>
                                          <p:spTgt spid="156"/>
                                        </p:tgtEl>
                                        <p:attrNameLst>
                                          <p:attrName>ppt_w</p:attrName>
                                        </p:attrNameLst>
                                      </p:cBhvr>
                                      <p:tavLst>
                                        <p:tav tm="0">
                                          <p:val>
                                            <p:strVal val="ppt_w"/>
                                          </p:val>
                                        </p:tav>
                                        <p:tav tm="100000">
                                          <p:val>
                                            <p:fltVal val="0"/>
                                          </p:val>
                                        </p:tav>
                                      </p:tavLst>
                                    </p:anim>
                                    <p:anim calcmode="lin" valueType="num">
                                      <p:cBhvr>
                                        <p:cTn id="100" dur="500"/>
                                        <p:tgtEl>
                                          <p:spTgt spid="156"/>
                                        </p:tgtEl>
                                        <p:attrNameLst>
                                          <p:attrName>ppt_h</p:attrName>
                                        </p:attrNameLst>
                                      </p:cBhvr>
                                      <p:tavLst>
                                        <p:tav tm="0">
                                          <p:val>
                                            <p:strVal val="ppt_h"/>
                                          </p:val>
                                        </p:tav>
                                        <p:tav tm="100000">
                                          <p:val>
                                            <p:fltVal val="0"/>
                                          </p:val>
                                        </p:tav>
                                      </p:tavLst>
                                    </p:anim>
                                    <p:animEffect transition="out" filter="fade">
                                      <p:cBhvr>
                                        <p:cTn id="101" dur="500"/>
                                        <p:tgtEl>
                                          <p:spTgt spid="156"/>
                                        </p:tgtEl>
                                      </p:cBhvr>
                                    </p:animEffect>
                                    <p:set>
                                      <p:cBhvr>
                                        <p:cTn id="102" dur="1" fill="hold">
                                          <p:stCondLst>
                                            <p:cond delay="499"/>
                                          </p:stCondLst>
                                        </p:cTn>
                                        <p:tgtEl>
                                          <p:spTgt spid="156"/>
                                        </p:tgtEl>
                                        <p:attrNameLst>
                                          <p:attrName>style.visibility</p:attrName>
                                        </p:attrNameLst>
                                      </p:cBhvr>
                                      <p:to>
                                        <p:strVal val="hidden"/>
                                      </p:to>
                                    </p:set>
                                  </p:childTnLst>
                                </p:cTn>
                              </p:par>
                            </p:childTnLst>
                          </p:cTn>
                        </p:par>
                        <p:par>
                          <p:cTn id="103" fill="hold">
                            <p:stCondLst>
                              <p:cond delay="3000"/>
                            </p:stCondLst>
                            <p:childTnLst>
                              <p:par>
                                <p:cTn id="104" presetID="9" presetClass="entr" presetSubtype="0" fill="hold" grpId="0" nodeType="afterEffect">
                                  <p:stCondLst>
                                    <p:cond delay="0"/>
                                  </p:stCondLst>
                                  <p:childTnLst>
                                    <p:set>
                                      <p:cBhvr>
                                        <p:cTn id="105" dur="1" fill="hold">
                                          <p:stCondLst>
                                            <p:cond delay="0"/>
                                          </p:stCondLst>
                                        </p:cTn>
                                        <p:tgtEl>
                                          <p:spTgt spid="155"/>
                                        </p:tgtEl>
                                        <p:attrNameLst>
                                          <p:attrName>style.visibility</p:attrName>
                                        </p:attrNameLst>
                                      </p:cBhvr>
                                      <p:to>
                                        <p:strVal val="visible"/>
                                      </p:to>
                                    </p:set>
                                    <p:animEffect transition="in" filter="dissolve">
                                      <p:cBhvr>
                                        <p:cTn id="106" dur="500"/>
                                        <p:tgtEl>
                                          <p:spTgt spid="155"/>
                                        </p:tgtEl>
                                      </p:cBhvr>
                                    </p:animEffect>
                                  </p:childTnLst>
                                  <p:subTnLst>
                                    <p:audio>
                                      <p:cMediaNode>
                                        <p:cTn display="0" masterRel="sameClick">
                                          <p:stCondLst>
                                            <p:cond evt="begin" delay="0">
                                              <p:tn val="104"/>
                                            </p:cond>
                                          </p:stCondLst>
                                          <p:endCondLst>
                                            <p:cond evt="onStopAudio" delay="0">
                                              <p:tgtEl>
                                                <p:sldTgt/>
                                              </p:tgtEl>
                                            </p:cond>
                                          </p:endCondLst>
                                        </p:cTn>
                                        <p:tgtEl>
                                          <p:sndTgt r:embed="rId6" name="camera.wav"/>
                                        </p:tgtEl>
                                      </p:cMediaNode>
                                    </p:audio>
                                  </p:subTnLst>
                                </p:cTn>
                              </p:par>
                            </p:childTnLst>
                          </p:cTn>
                        </p:par>
                        <p:par>
                          <p:cTn id="107" fill="hold">
                            <p:stCondLst>
                              <p:cond delay="3500"/>
                            </p:stCondLst>
                            <p:childTnLst>
                              <p:par>
                                <p:cTn id="108" presetID="53" presetClass="exit" presetSubtype="0" fill="hold" grpId="1" nodeType="afterEffect">
                                  <p:stCondLst>
                                    <p:cond delay="0"/>
                                  </p:stCondLst>
                                  <p:childTnLst>
                                    <p:anim calcmode="lin" valueType="num">
                                      <p:cBhvr>
                                        <p:cTn id="109" dur="500"/>
                                        <p:tgtEl>
                                          <p:spTgt spid="155"/>
                                        </p:tgtEl>
                                        <p:attrNameLst>
                                          <p:attrName>ppt_w</p:attrName>
                                        </p:attrNameLst>
                                      </p:cBhvr>
                                      <p:tavLst>
                                        <p:tav tm="0">
                                          <p:val>
                                            <p:strVal val="ppt_w"/>
                                          </p:val>
                                        </p:tav>
                                        <p:tav tm="100000">
                                          <p:val>
                                            <p:fltVal val="0"/>
                                          </p:val>
                                        </p:tav>
                                      </p:tavLst>
                                    </p:anim>
                                    <p:anim calcmode="lin" valueType="num">
                                      <p:cBhvr>
                                        <p:cTn id="110" dur="500"/>
                                        <p:tgtEl>
                                          <p:spTgt spid="155"/>
                                        </p:tgtEl>
                                        <p:attrNameLst>
                                          <p:attrName>ppt_h</p:attrName>
                                        </p:attrNameLst>
                                      </p:cBhvr>
                                      <p:tavLst>
                                        <p:tav tm="0">
                                          <p:val>
                                            <p:strVal val="ppt_h"/>
                                          </p:val>
                                        </p:tav>
                                        <p:tav tm="100000">
                                          <p:val>
                                            <p:fltVal val="0"/>
                                          </p:val>
                                        </p:tav>
                                      </p:tavLst>
                                    </p:anim>
                                    <p:animEffect transition="out" filter="fade">
                                      <p:cBhvr>
                                        <p:cTn id="111" dur="500"/>
                                        <p:tgtEl>
                                          <p:spTgt spid="155"/>
                                        </p:tgtEl>
                                      </p:cBhvr>
                                    </p:animEffect>
                                    <p:set>
                                      <p:cBhvr>
                                        <p:cTn id="112" dur="1" fill="hold">
                                          <p:stCondLst>
                                            <p:cond delay="499"/>
                                          </p:stCondLst>
                                        </p:cTn>
                                        <p:tgtEl>
                                          <p:spTgt spid="155"/>
                                        </p:tgtEl>
                                        <p:attrNameLst>
                                          <p:attrName>style.visibility</p:attrName>
                                        </p:attrNameLst>
                                      </p:cBhvr>
                                      <p:to>
                                        <p:strVal val="hidden"/>
                                      </p:to>
                                    </p:set>
                                  </p:childTnLst>
                                </p:cTn>
                              </p:par>
                            </p:childTnLst>
                          </p:cTn>
                        </p:par>
                        <p:par>
                          <p:cTn id="113" fill="hold">
                            <p:stCondLst>
                              <p:cond delay="4000"/>
                            </p:stCondLst>
                            <p:childTnLst>
                              <p:par>
                                <p:cTn id="114" presetID="9" presetClass="entr" presetSubtype="0" fill="hold" grpId="0" nodeType="afterEffect">
                                  <p:stCondLst>
                                    <p:cond delay="0"/>
                                  </p:stCondLst>
                                  <p:childTnLst>
                                    <p:set>
                                      <p:cBhvr>
                                        <p:cTn id="115" dur="1" fill="hold">
                                          <p:stCondLst>
                                            <p:cond delay="0"/>
                                          </p:stCondLst>
                                        </p:cTn>
                                        <p:tgtEl>
                                          <p:spTgt spid="154"/>
                                        </p:tgtEl>
                                        <p:attrNameLst>
                                          <p:attrName>style.visibility</p:attrName>
                                        </p:attrNameLst>
                                      </p:cBhvr>
                                      <p:to>
                                        <p:strVal val="visible"/>
                                      </p:to>
                                    </p:set>
                                    <p:animEffect transition="in" filter="dissolve">
                                      <p:cBhvr>
                                        <p:cTn id="116" dur="500"/>
                                        <p:tgtEl>
                                          <p:spTgt spid="154"/>
                                        </p:tgtEl>
                                      </p:cBhvr>
                                    </p:animEffect>
                                  </p:childTnLst>
                                  <p:subTnLst>
                                    <p:audio>
                                      <p:cMediaNode>
                                        <p:cTn display="0" masterRel="sameClick">
                                          <p:stCondLst>
                                            <p:cond evt="begin" delay="0">
                                              <p:tn val="114"/>
                                            </p:cond>
                                          </p:stCondLst>
                                          <p:endCondLst>
                                            <p:cond evt="onStopAudio" delay="0">
                                              <p:tgtEl>
                                                <p:sldTgt/>
                                              </p:tgtEl>
                                            </p:cond>
                                          </p:endCondLst>
                                        </p:cTn>
                                        <p:tgtEl>
                                          <p:sndTgt r:embed="rId6" name="camera.wav"/>
                                        </p:tgtEl>
                                      </p:cMediaNode>
                                    </p:audio>
                                  </p:subTnLst>
                                </p:cTn>
                              </p:par>
                            </p:childTnLst>
                          </p:cTn>
                        </p:par>
                        <p:par>
                          <p:cTn id="117" fill="hold">
                            <p:stCondLst>
                              <p:cond delay="4500"/>
                            </p:stCondLst>
                            <p:childTnLst>
                              <p:par>
                                <p:cTn id="118" presetID="53" presetClass="exit" presetSubtype="0" fill="hold" grpId="1" nodeType="afterEffect">
                                  <p:stCondLst>
                                    <p:cond delay="0"/>
                                  </p:stCondLst>
                                  <p:childTnLst>
                                    <p:anim calcmode="lin" valueType="num">
                                      <p:cBhvr>
                                        <p:cTn id="119" dur="500"/>
                                        <p:tgtEl>
                                          <p:spTgt spid="154"/>
                                        </p:tgtEl>
                                        <p:attrNameLst>
                                          <p:attrName>ppt_w</p:attrName>
                                        </p:attrNameLst>
                                      </p:cBhvr>
                                      <p:tavLst>
                                        <p:tav tm="0">
                                          <p:val>
                                            <p:strVal val="ppt_w"/>
                                          </p:val>
                                        </p:tav>
                                        <p:tav tm="100000">
                                          <p:val>
                                            <p:fltVal val="0"/>
                                          </p:val>
                                        </p:tav>
                                      </p:tavLst>
                                    </p:anim>
                                    <p:anim calcmode="lin" valueType="num">
                                      <p:cBhvr>
                                        <p:cTn id="120" dur="500"/>
                                        <p:tgtEl>
                                          <p:spTgt spid="154"/>
                                        </p:tgtEl>
                                        <p:attrNameLst>
                                          <p:attrName>ppt_h</p:attrName>
                                        </p:attrNameLst>
                                      </p:cBhvr>
                                      <p:tavLst>
                                        <p:tav tm="0">
                                          <p:val>
                                            <p:strVal val="ppt_h"/>
                                          </p:val>
                                        </p:tav>
                                        <p:tav tm="100000">
                                          <p:val>
                                            <p:fltVal val="0"/>
                                          </p:val>
                                        </p:tav>
                                      </p:tavLst>
                                    </p:anim>
                                    <p:animEffect transition="out" filter="fade">
                                      <p:cBhvr>
                                        <p:cTn id="121" dur="500"/>
                                        <p:tgtEl>
                                          <p:spTgt spid="154"/>
                                        </p:tgtEl>
                                      </p:cBhvr>
                                    </p:animEffect>
                                    <p:set>
                                      <p:cBhvr>
                                        <p:cTn id="122" dur="1" fill="hold">
                                          <p:stCondLst>
                                            <p:cond delay="499"/>
                                          </p:stCondLst>
                                        </p:cTn>
                                        <p:tgtEl>
                                          <p:spTgt spid="154"/>
                                        </p:tgtEl>
                                        <p:attrNameLst>
                                          <p:attrName>style.visibility</p:attrName>
                                        </p:attrNameLst>
                                      </p:cBhvr>
                                      <p:to>
                                        <p:strVal val="hidden"/>
                                      </p:to>
                                    </p:set>
                                  </p:childTnLst>
                                </p:cTn>
                              </p:par>
                            </p:childTnLst>
                          </p:cTn>
                        </p:par>
                        <p:par>
                          <p:cTn id="123" fill="hold">
                            <p:stCondLst>
                              <p:cond delay="5000"/>
                            </p:stCondLst>
                            <p:childTnLst>
                              <p:par>
                                <p:cTn id="124" presetID="9" presetClass="entr" presetSubtype="0" fill="hold" grpId="0" nodeType="afterEffect">
                                  <p:stCondLst>
                                    <p:cond delay="0"/>
                                  </p:stCondLst>
                                  <p:childTnLst>
                                    <p:set>
                                      <p:cBhvr>
                                        <p:cTn id="125" dur="1" fill="hold">
                                          <p:stCondLst>
                                            <p:cond delay="0"/>
                                          </p:stCondLst>
                                        </p:cTn>
                                        <p:tgtEl>
                                          <p:spTgt spid="153"/>
                                        </p:tgtEl>
                                        <p:attrNameLst>
                                          <p:attrName>style.visibility</p:attrName>
                                        </p:attrNameLst>
                                      </p:cBhvr>
                                      <p:to>
                                        <p:strVal val="visible"/>
                                      </p:to>
                                    </p:set>
                                    <p:animEffect transition="in" filter="dissolve">
                                      <p:cBhvr>
                                        <p:cTn id="126" dur="500"/>
                                        <p:tgtEl>
                                          <p:spTgt spid="153"/>
                                        </p:tgtEl>
                                      </p:cBhvr>
                                    </p:animEffect>
                                  </p:childTnLst>
                                  <p:subTnLst>
                                    <p:audio>
                                      <p:cMediaNode>
                                        <p:cTn display="0" masterRel="sameClick">
                                          <p:stCondLst>
                                            <p:cond evt="begin" delay="0">
                                              <p:tn val="124"/>
                                            </p:cond>
                                          </p:stCondLst>
                                          <p:endCondLst>
                                            <p:cond evt="onStopAudio" delay="0">
                                              <p:tgtEl>
                                                <p:sldTgt/>
                                              </p:tgtEl>
                                            </p:cond>
                                          </p:endCondLst>
                                        </p:cTn>
                                        <p:tgtEl>
                                          <p:sndTgt r:embed="rId6" name="camera.wav"/>
                                        </p:tgtEl>
                                      </p:cMediaNode>
                                    </p:audio>
                                  </p:subTnLst>
                                </p:cTn>
                              </p:par>
                            </p:childTnLst>
                          </p:cTn>
                        </p:par>
                        <p:par>
                          <p:cTn id="127" fill="hold">
                            <p:stCondLst>
                              <p:cond delay="5500"/>
                            </p:stCondLst>
                            <p:childTnLst>
                              <p:par>
                                <p:cTn id="128" presetID="53" presetClass="exit" presetSubtype="0" fill="hold" grpId="1" nodeType="afterEffect">
                                  <p:stCondLst>
                                    <p:cond delay="0"/>
                                  </p:stCondLst>
                                  <p:childTnLst>
                                    <p:anim calcmode="lin" valueType="num">
                                      <p:cBhvr>
                                        <p:cTn id="129" dur="500"/>
                                        <p:tgtEl>
                                          <p:spTgt spid="153"/>
                                        </p:tgtEl>
                                        <p:attrNameLst>
                                          <p:attrName>ppt_w</p:attrName>
                                        </p:attrNameLst>
                                      </p:cBhvr>
                                      <p:tavLst>
                                        <p:tav tm="0">
                                          <p:val>
                                            <p:strVal val="ppt_w"/>
                                          </p:val>
                                        </p:tav>
                                        <p:tav tm="100000">
                                          <p:val>
                                            <p:fltVal val="0"/>
                                          </p:val>
                                        </p:tav>
                                      </p:tavLst>
                                    </p:anim>
                                    <p:anim calcmode="lin" valueType="num">
                                      <p:cBhvr>
                                        <p:cTn id="130" dur="500"/>
                                        <p:tgtEl>
                                          <p:spTgt spid="153"/>
                                        </p:tgtEl>
                                        <p:attrNameLst>
                                          <p:attrName>ppt_h</p:attrName>
                                        </p:attrNameLst>
                                      </p:cBhvr>
                                      <p:tavLst>
                                        <p:tav tm="0">
                                          <p:val>
                                            <p:strVal val="ppt_h"/>
                                          </p:val>
                                        </p:tav>
                                        <p:tav tm="100000">
                                          <p:val>
                                            <p:fltVal val="0"/>
                                          </p:val>
                                        </p:tav>
                                      </p:tavLst>
                                    </p:anim>
                                    <p:animEffect transition="out" filter="fade">
                                      <p:cBhvr>
                                        <p:cTn id="131" dur="500"/>
                                        <p:tgtEl>
                                          <p:spTgt spid="153"/>
                                        </p:tgtEl>
                                      </p:cBhvr>
                                    </p:animEffect>
                                    <p:set>
                                      <p:cBhvr>
                                        <p:cTn id="132" dur="1" fill="hold">
                                          <p:stCondLst>
                                            <p:cond delay="499"/>
                                          </p:stCondLst>
                                        </p:cTn>
                                        <p:tgtEl>
                                          <p:spTgt spid="153"/>
                                        </p:tgtEl>
                                        <p:attrNameLst>
                                          <p:attrName>style.visibility</p:attrName>
                                        </p:attrNameLst>
                                      </p:cBhvr>
                                      <p:to>
                                        <p:strVal val="hidden"/>
                                      </p:to>
                                    </p:set>
                                  </p:childTnLst>
                                </p:cTn>
                              </p:par>
                            </p:childTnLst>
                          </p:cTn>
                        </p:par>
                        <p:par>
                          <p:cTn id="133" fill="hold">
                            <p:stCondLst>
                              <p:cond delay="6000"/>
                            </p:stCondLst>
                            <p:childTnLst>
                              <p:par>
                                <p:cTn id="134" presetID="9" presetClass="entr" presetSubtype="0" fill="hold" grpId="0" nodeType="afterEffect">
                                  <p:stCondLst>
                                    <p:cond delay="0"/>
                                  </p:stCondLst>
                                  <p:childTnLst>
                                    <p:set>
                                      <p:cBhvr>
                                        <p:cTn id="135" dur="1" fill="hold">
                                          <p:stCondLst>
                                            <p:cond delay="0"/>
                                          </p:stCondLst>
                                        </p:cTn>
                                        <p:tgtEl>
                                          <p:spTgt spid="152"/>
                                        </p:tgtEl>
                                        <p:attrNameLst>
                                          <p:attrName>style.visibility</p:attrName>
                                        </p:attrNameLst>
                                      </p:cBhvr>
                                      <p:to>
                                        <p:strVal val="visible"/>
                                      </p:to>
                                    </p:set>
                                    <p:animEffect transition="in" filter="dissolve">
                                      <p:cBhvr>
                                        <p:cTn id="136" dur="500"/>
                                        <p:tgtEl>
                                          <p:spTgt spid="152"/>
                                        </p:tgtEl>
                                      </p:cBhvr>
                                    </p:animEffect>
                                  </p:childTnLst>
                                  <p:subTnLst>
                                    <p:audio>
                                      <p:cMediaNode>
                                        <p:cTn display="0" masterRel="sameClick">
                                          <p:stCondLst>
                                            <p:cond evt="begin" delay="0">
                                              <p:tn val="134"/>
                                            </p:cond>
                                          </p:stCondLst>
                                          <p:endCondLst>
                                            <p:cond evt="onStopAudio" delay="0">
                                              <p:tgtEl>
                                                <p:sldTgt/>
                                              </p:tgtEl>
                                            </p:cond>
                                          </p:endCondLst>
                                        </p:cTn>
                                        <p:tgtEl>
                                          <p:sndTgt r:embed="rId6" name="camera.wav"/>
                                        </p:tgtEl>
                                      </p:cMediaNode>
                                    </p:audio>
                                  </p:subTnLst>
                                </p:cTn>
                              </p:par>
                            </p:childTnLst>
                          </p:cTn>
                        </p:par>
                        <p:par>
                          <p:cTn id="137" fill="hold">
                            <p:stCondLst>
                              <p:cond delay="6500"/>
                            </p:stCondLst>
                            <p:childTnLst>
                              <p:par>
                                <p:cTn id="138" presetID="53" presetClass="exit" presetSubtype="0" fill="hold" grpId="1" nodeType="afterEffect">
                                  <p:stCondLst>
                                    <p:cond delay="0"/>
                                  </p:stCondLst>
                                  <p:childTnLst>
                                    <p:anim calcmode="lin" valueType="num">
                                      <p:cBhvr>
                                        <p:cTn id="139" dur="500"/>
                                        <p:tgtEl>
                                          <p:spTgt spid="152"/>
                                        </p:tgtEl>
                                        <p:attrNameLst>
                                          <p:attrName>ppt_w</p:attrName>
                                        </p:attrNameLst>
                                      </p:cBhvr>
                                      <p:tavLst>
                                        <p:tav tm="0">
                                          <p:val>
                                            <p:strVal val="ppt_w"/>
                                          </p:val>
                                        </p:tav>
                                        <p:tav tm="100000">
                                          <p:val>
                                            <p:fltVal val="0"/>
                                          </p:val>
                                        </p:tav>
                                      </p:tavLst>
                                    </p:anim>
                                    <p:anim calcmode="lin" valueType="num">
                                      <p:cBhvr>
                                        <p:cTn id="140" dur="500"/>
                                        <p:tgtEl>
                                          <p:spTgt spid="152"/>
                                        </p:tgtEl>
                                        <p:attrNameLst>
                                          <p:attrName>ppt_h</p:attrName>
                                        </p:attrNameLst>
                                      </p:cBhvr>
                                      <p:tavLst>
                                        <p:tav tm="0">
                                          <p:val>
                                            <p:strVal val="ppt_h"/>
                                          </p:val>
                                        </p:tav>
                                        <p:tav tm="100000">
                                          <p:val>
                                            <p:fltVal val="0"/>
                                          </p:val>
                                        </p:tav>
                                      </p:tavLst>
                                    </p:anim>
                                    <p:animEffect transition="out" filter="fade">
                                      <p:cBhvr>
                                        <p:cTn id="141" dur="500"/>
                                        <p:tgtEl>
                                          <p:spTgt spid="152"/>
                                        </p:tgtEl>
                                      </p:cBhvr>
                                    </p:animEffect>
                                    <p:set>
                                      <p:cBhvr>
                                        <p:cTn id="142" dur="1" fill="hold">
                                          <p:stCondLst>
                                            <p:cond delay="499"/>
                                          </p:stCondLst>
                                        </p:cTn>
                                        <p:tgtEl>
                                          <p:spTgt spid="152"/>
                                        </p:tgtEl>
                                        <p:attrNameLst>
                                          <p:attrName>style.visibility</p:attrName>
                                        </p:attrNameLst>
                                      </p:cBhvr>
                                      <p:to>
                                        <p:strVal val="hidden"/>
                                      </p:to>
                                    </p:set>
                                  </p:childTnLst>
                                </p:cTn>
                              </p:par>
                            </p:childTnLst>
                          </p:cTn>
                        </p:par>
                        <p:par>
                          <p:cTn id="143" fill="hold">
                            <p:stCondLst>
                              <p:cond delay="7000"/>
                            </p:stCondLst>
                            <p:childTnLst>
                              <p:par>
                                <p:cTn id="144" presetID="9" presetClass="entr" presetSubtype="0" fill="hold" grpId="0" nodeType="afterEffect">
                                  <p:stCondLst>
                                    <p:cond delay="0"/>
                                  </p:stCondLst>
                                  <p:childTnLst>
                                    <p:set>
                                      <p:cBhvr>
                                        <p:cTn id="145" dur="1" fill="hold">
                                          <p:stCondLst>
                                            <p:cond delay="0"/>
                                          </p:stCondLst>
                                        </p:cTn>
                                        <p:tgtEl>
                                          <p:spTgt spid="151"/>
                                        </p:tgtEl>
                                        <p:attrNameLst>
                                          <p:attrName>style.visibility</p:attrName>
                                        </p:attrNameLst>
                                      </p:cBhvr>
                                      <p:to>
                                        <p:strVal val="visible"/>
                                      </p:to>
                                    </p:set>
                                    <p:animEffect transition="in" filter="dissolve">
                                      <p:cBhvr>
                                        <p:cTn id="146" dur="500"/>
                                        <p:tgtEl>
                                          <p:spTgt spid="151"/>
                                        </p:tgtEl>
                                      </p:cBhvr>
                                    </p:animEffect>
                                  </p:childTnLst>
                                  <p:subTnLst>
                                    <p:audio>
                                      <p:cMediaNode>
                                        <p:cTn display="0" masterRel="sameClick">
                                          <p:stCondLst>
                                            <p:cond evt="begin" delay="0">
                                              <p:tn val="144"/>
                                            </p:cond>
                                          </p:stCondLst>
                                          <p:endCondLst>
                                            <p:cond evt="onStopAudio" delay="0">
                                              <p:tgtEl>
                                                <p:sldTgt/>
                                              </p:tgtEl>
                                            </p:cond>
                                          </p:endCondLst>
                                        </p:cTn>
                                        <p:tgtEl>
                                          <p:sndTgt r:embed="rId6" name="camera.wav"/>
                                        </p:tgtEl>
                                      </p:cMediaNode>
                                    </p:audio>
                                  </p:subTnLst>
                                </p:cTn>
                              </p:par>
                            </p:childTnLst>
                          </p:cTn>
                        </p:par>
                        <p:par>
                          <p:cTn id="147" fill="hold">
                            <p:stCondLst>
                              <p:cond delay="7500"/>
                            </p:stCondLst>
                            <p:childTnLst>
                              <p:par>
                                <p:cTn id="148" presetID="53" presetClass="exit" presetSubtype="0" fill="hold" grpId="1" nodeType="afterEffect">
                                  <p:stCondLst>
                                    <p:cond delay="0"/>
                                  </p:stCondLst>
                                  <p:childTnLst>
                                    <p:anim calcmode="lin" valueType="num">
                                      <p:cBhvr>
                                        <p:cTn id="149" dur="500"/>
                                        <p:tgtEl>
                                          <p:spTgt spid="151"/>
                                        </p:tgtEl>
                                        <p:attrNameLst>
                                          <p:attrName>ppt_w</p:attrName>
                                        </p:attrNameLst>
                                      </p:cBhvr>
                                      <p:tavLst>
                                        <p:tav tm="0">
                                          <p:val>
                                            <p:strVal val="ppt_w"/>
                                          </p:val>
                                        </p:tav>
                                        <p:tav tm="100000">
                                          <p:val>
                                            <p:fltVal val="0"/>
                                          </p:val>
                                        </p:tav>
                                      </p:tavLst>
                                    </p:anim>
                                    <p:anim calcmode="lin" valueType="num">
                                      <p:cBhvr>
                                        <p:cTn id="150" dur="500"/>
                                        <p:tgtEl>
                                          <p:spTgt spid="151"/>
                                        </p:tgtEl>
                                        <p:attrNameLst>
                                          <p:attrName>ppt_h</p:attrName>
                                        </p:attrNameLst>
                                      </p:cBhvr>
                                      <p:tavLst>
                                        <p:tav tm="0">
                                          <p:val>
                                            <p:strVal val="ppt_h"/>
                                          </p:val>
                                        </p:tav>
                                        <p:tav tm="100000">
                                          <p:val>
                                            <p:fltVal val="0"/>
                                          </p:val>
                                        </p:tav>
                                      </p:tavLst>
                                    </p:anim>
                                    <p:animEffect transition="out" filter="fade">
                                      <p:cBhvr>
                                        <p:cTn id="151" dur="500"/>
                                        <p:tgtEl>
                                          <p:spTgt spid="151"/>
                                        </p:tgtEl>
                                      </p:cBhvr>
                                    </p:animEffect>
                                    <p:set>
                                      <p:cBhvr>
                                        <p:cTn id="152" dur="1" fill="hold">
                                          <p:stCondLst>
                                            <p:cond delay="499"/>
                                          </p:stCondLst>
                                        </p:cTn>
                                        <p:tgtEl>
                                          <p:spTgt spid="151"/>
                                        </p:tgtEl>
                                        <p:attrNameLst>
                                          <p:attrName>style.visibility</p:attrName>
                                        </p:attrNameLst>
                                      </p:cBhvr>
                                      <p:to>
                                        <p:strVal val="hidden"/>
                                      </p:to>
                                    </p:set>
                                  </p:childTnLst>
                                </p:cTn>
                              </p:par>
                            </p:childTnLst>
                          </p:cTn>
                        </p:par>
                        <p:par>
                          <p:cTn id="153" fill="hold">
                            <p:stCondLst>
                              <p:cond delay="8000"/>
                            </p:stCondLst>
                            <p:childTnLst>
                              <p:par>
                                <p:cTn id="154" presetID="9" presetClass="entr" presetSubtype="0" fill="hold" grpId="0" nodeType="afterEffect">
                                  <p:stCondLst>
                                    <p:cond delay="0"/>
                                  </p:stCondLst>
                                  <p:childTnLst>
                                    <p:set>
                                      <p:cBhvr>
                                        <p:cTn id="155" dur="1" fill="hold">
                                          <p:stCondLst>
                                            <p:cond delay="0"/>
                                          </p:stCondLst>
                                        </p:cTn>
                                        <p:tgtEl>
                                          <p:spTgt spid="150"/>
                                        </p:tgtEl>
                                        <p:attrNameLst>
                                          <p:attrName>style.visibility</p:attrName>
                                        </p:attrNameLst>
                                      </p:cBhvr>
                                      <p:to>
                                        <p:strVal val="visible"/>
                                      </p:to>
                                    </p:set>
                                    <p:animEffect transition="in" filter="dissolve">
                                      <p:cBhvr>
                                        <p:cTn id="156" dur="500"/>
                                        <p:tgtEl>
                                          <p:spTgt spid="150"/>
                                        </p:tgtEl>
                                      </p:cBhvr>
                                    </p:animEffect>
                                  </p:childTnLst>
                                  <p:subTnLst>
                                    <p:audio>
                                      <p:cMediaNode>
                                        <p:cTn display="0" masterRel="sameClick">
                                          <p:stCondLst>
                                            <p:cond evt="begin" delay="0">
                                              <p:tn val="154"/>
                                            </p:cond>
                                          </p:stCondLst>
                                          <p:endCondLst>
                                            <p:cond evt="onStopAudio" delay="0">
                                              <p:tgtEl>
                                                <p:sldTgt/>
                                              </p:tgtEl>
                                            </p:cond>
                                          </p:endCondLst>
                                        </p:cTn>
                                        <p:tgtEl>
                                          <p:sndTgt r:embed="rId6" name="camera.wav"/>
                                        </p:tgtEl>
                                      </p:cMediaNode>
                                    </p:audio>
                                  </p:subTnLst>
                                </p:cTn>
                              </p:par>
                            </p:childTnLst>
                          </p:cTn>
                        </p:par>
                        <p:par>
                          <p:cTn id="157" fill="hold">
                            <p:stCondLst>
                              <p:cond delay="8500"/>
                            </p:stCondLst>
                            <p:childTnLst>
                              <p:par>
                                <p:cTn id="158" presetID="53" presetClass="exit" presetSubtype="0" fill="hold" grpId="1" nodeType="afterEffect">
                                  <p:stCondLst>
                                    <p:cond delay="0"/>
                                  </p:stCondLst>
                                  <p:childTnLst>
                                    <p:anim calcmode="lin" valueType="num">
                                      <p:cBhvr>
                                        <p:cTn id="159" dur="500"/>
                                        <p:tgtEl>
                                          <p:spTgt spid="150"/>
                                        </p:tgtEl>
                                        <p:attrNameLst>
                                          <p:attrName>ppt_w</p:attrName>
                                        </p:attrNameLst>
                                      </p:cBhvr>
                                      <p:tavLst>
                                        <p:tav tm="0">
                                          <p:val>
                                            <p:strVal val="ppt_w"/>
                                          </p:val>
                                        </p:tav>
                                        <p:tav tm="100000">
                                          <p:val>
                                            <p:fltVal val="0"/>
                                          </p:val>
                                        </p:tav>
                                      </p:tavLst>
                                    </p:anim>
                                    <p:anim calcmode="lin" valueType="num">
                                      <p:cBhvr>
                                        <p:cTn id="160" dur="500"/>
                                        <p:tgtEl>
                                          <p:spTgt spid="150"/>
                                        </p:tgtEl>
                                        <p:attrNameLst>
                                          <p:attrName>ppt_h</p:attrName>
                                        </p:attrNameLst>
                                      </p:cBhvr>
                                      <p:tavLst>
                                        <p:tav tm="0">
                                          <p:val>
                                            <p:strVal val="ppt_h"/>
                                          </p:val>
                                        </p:tav>
                                        <p:tav tm="100000">
                                          <p:val>
                                            <p:fltVal val="0"/>
                                          </p:val>
                                        </p:tav>
                                      </p:tavLst>
                                    </p:anim>
                                    <p:animEffect transition="out" filter="fade">
                                      <p:cBhvr>
                                        <p:cTn id="161" dur="500"/>
                                        <p:tgtEl>
                                          <p:spTgt spid="150"/>
                                        </p:tgtEl>
                                      </p:cBhvr>
                                    </p:animEffect>
                                    <p:set>
                                      <p:cBhvr>
                                        <p:cTn id="162" dur="1" fill="hold">
                                          <p:stCondLst>
                                            <p:cond delay="499"/>
                                          </p:stCondLst>
                                        </p:cTn>
                                        <p:tgtEl>
                                          <p:spTgt spid="150"/>
                                        </p:tgtEl>
                                        <p:attrNameLst>
                                          <p:attrName>style.visibility</p:attrName>
                                        </p:attrNameLst>
                                      </p:cBhvr>
                                      <p:to>
                                        <p:strVal val="hidden"/>
                                      </p:to>
                                    </p:set>
                                  </p:childTnLst>
                                </p:cTn>
                              </p:par>
                            </p:childTnLst>
                          </p:cTn>
                        </p:par>
                        <p:par>
                          <p:cTn id="163" fill="hold">
                            <p:stCondLst>
                              <p:cond delay="9000"/>
                            </p:stCondLst>
                            <p:childTnLst>
                              <p:par>
                                <p:cTn id="164" presetID="9" presetClass="entr" presetSubtype="0" fill="hold" grpId="0" nodeType="afterEffect">
                                  <p:stCondLst>
                                    <p:cond delay="0"/>
                                  </p:stCondLst>
                                  <p:childTnLst>
                                    <p:set>
                                      <p:cBhvr>
                                        <p:cTn id="165" dur="1" fill="hold">
                                          <p:stCondLst>
                                            <p:cond delay="0"/>
                                          </p:stCondLst>
                                        </p:cTn>
                                        <p:tgtEl>
                                          <p:spTgt spid="149"/>
                                        </p:tgtEl>
                                        <p:attrNameLst>
                                          <p:attrName>style.visibility</p:attrName>
                                        </p:attrNameLst>
                                      </p:cBhvr>
                                      <p:to>
                                        <p:strVal val="visible"/>
                                      </p:to>
                                    </p:set>
                                    <p:animEffect transition="in" filter="dissolve">
                                      <p:cBhvr>
                                        <p:cTn id="166" dur="500"/>
                                        <p:tgtEl>
                                          <p:spTgt spid="149"/>
                                        </p:tgtEl>
                                      </p:cBhvr>
                                    </p:animEffect>
                                  </p:childTnLst>
                                  <p:subTnLst>
                                    <p:audio>
                                      <p:cMediaNode>
                                        <p:cTn display="0" masterRel="sameClick">
                                          <p:stCondLst>
                                            <p:cond evt="begin" delay="0">
                                              <p:tn val="164"/>
                                            </p:cond>
                                          </p:stCondLst>
                                          <p:endCondLst>
                                            <p:cond evt="onStopAudio" delay="0">
                                              <p:tgtEl>
                                                <p:sldTgt/>
                                              </p:tgtEl>
                                            </p:cond>
                                          </p:endCondLst>
                                        </p:cTn>
                                        <p:tgtEl>
                                          <p:sndTgt r:embed="rId6" name="camera.wav"/>
                                        </p:tgtEl>
                                      </p:cMediaNode>
                                    </p:audio>
                                  </p:subTnLst>
                                </p:cTn>
                              </p:par>
                            </p:childTnLst>
                          </p:cTn>
                        </p:par>
                        <p:par>
                          <p:cTn id="167" fill="hold">
                            <p:stCondLst>
                              <p:cond delay="9500"/>
                            </p:stCondLst>
                            <p:childTnLst>
                              <p:par>
                                <p:cTn id="168" presetID="53" presetClass="exit" presetSubtype="0" fill="hold" grpId="1" nodeType="afterEffect">
                                  <p:stCondLst>
                                    <p:cond delay="0"/>
                                  </p:stCondLst>
                                  <p:childTnLst>
                                    <p:anim calcmode="lin" valueType="num">
                                      <p:cBhvr>
                                        <p:cTn id="169" dur="500"/>
                                        <p:tgtEl>
                                          <p:spTgt spid="149"/>
                                        </p:tgtEl>
                                        <p:attrNameLst>
                                          <p:attrName>ppt_w</p:attrName>
                                        </p:attrNameLst>
                                      </p:cBhvr>
                                      <p:tavLst>
                                        <p:tav tm="0">
                                          <p:val>
                                            <p:strVal val="ppt_w"/>
                                          </p:val>
                                        </p:tav>
                                        <p:tav tm="100000">
                                          <p:val>
                                            <p:fltVal val="0"/>
                                          </p:val>
                                        </p:tav>
                                      </p:tavLst>
                                    </p:anim>
                                    <p:anim calcmode="lin" valueType="num">
                                      <p:cBhvr>
                                        <p:cTn id="170" dur="500"/>
                                        <p:tgtEl>
                                          <p:spTgt spid="149"/>
                                        </p:tgtEl>
                                        <p:attrNameLst>
                                          <p:attrName>ppt_h</p:attrName>
                                        </p:attrNameLst>
                                      </p:cBhvr>
                                      <p:tavLst>
                                        <p:tav tm="0">
                                          <p:val>
                                            <p:strVal val="ppt_h"/>
                                          </p:val>
                                        </p:tav>
                                        <p:tav tm="100000">
                                          <p:val>
                                            <p:fltVal val="0"/>
                                          </p:val>
                                        </p:tav>
                                      </p:tavLst>
                                    </p:anim>
                                    <p:animEffect transition="out" filter="fade">
                                      <p:cBhvr>
                                        <p:cTn id="171" dur="500"/>
                                        <p:tgtEl>
                                          <p:spTgt spid="149"/>
                                        </p:tgtEl>
                                      </p:cBhvr>
                                    </p:animEffect>
                                    <p:set>
                                      <p:cBhvr>
                                        <p:cTn id="172" dur="1" fill="hold">
                                          <p:stCondLst>
                                            <p:cond delay="499"/>
                                          </p:stCondLst>
                                        </p:cTn>
                                        <p:tgtEl>
                                          <p:spTgt spid="149"/>
                                        </p:tgtEl>
                                        <p:attrNameLst>
                                          <p:attrName>style.visibility</p:attrName>
                                        </p:attrNameLst>
                                      </p:cBhvr>
                                      <p:to>
                                        <p:strVal val="hidden"/>
                                      </p:to>
                                    </p:set>
                                  </p:childTnLst>
                                </p:cTn>
                              </p:par>
                            </p:childTnLst>
                          </p:cTn>
                        </p:par>
                        <p:par>
                          <p:cTn id="173" fill="hold">
                            <p:stCondLst>
                              <p:cond delay="10000"/>
                            </p:stCondLst>
                            <p:childTnLst>
                              <p:par>
                                <p:cTn id="174" presetID="9" presetClass="entr" presetSubtype="0" fill="hold" grpId="0" nodeType="afterEffect">
                                  <p:stCondLst>
                                    <p:cond delay="0"/>
                                  </p:stCondLst>
                                  <p:childTnLst>
                                    <p:set>
                                      <p:cBhvr>
                                        <p:cTn id="175" dur="1" fill="hold">
                                          <p:stCondLst>
                                            <p:cond delay="0"/>
                                          </p:stCondLst>
                                        </p:cTn>
                                        <p:tgtEl>
                                          <p:spTgt spid="148"/>
                                        </p:tgtEl>
                                        <p:attrNameLst>
                                          <p:attrName>style.visibility</p:attrName>
                                        </p:attrNameLst>
                                      </p:cBhvr>
                                      <p:to>
                                        <p:strVal val="visible"/>
                                      </p:to>
                                    </p:set>
                                    <p:animEffect transition="in" filter="dissolve">
                                      <p:cBhvr>
                                        <p:cTn id="176" dur="500"/>
                                        <p:tgtEl>
                                          <p:spTgt spid="148"/>
                                        </p:tgtEl>
                                      </p:cBhvr>
                                    </p:animEffect>
                                  </p:childTnLst>
                                  <p:subTnLst>
                                    <p:audio>
                                      <p:cMediaNode>
                                        <p:cTn display="0" masterRel="sameClick">
                                          <p:stCondLst>
                                            <p:cond evt="begin" delay="0">
                                              <p:tn val="174"/>
                                            </p:cond>
                                          </p:stCondLst>
                                          <p:endCondLst>
                                            <p:cond evt="onStopAudio" delay="0">
                                              <p:tgtEl>
                                                <p:sldTgt/>
                                              </p:tgtEl>
                                            </p:cond>
                                          </p:endCondLst>
                                        </p:cTn>
                                        <p:tgtEl>
                                          <p:sndTgt r:embed="rId6" name="camera.wav"/>
                                        </p:tgtEl>
                                      </p:cMediaNode>
                                    </p:audio>
                                  </p:subTnLst>
                                </p:cTn>
                              </p:par>
                            </p:childTnLst>
                          </p:cTn>
                        </p:par>
                        <p:par>
                          <p:cTn id="177" fill="hold">
                            <p:stCondLst>
                              <p:cond delay="10500"/>
                            </p:stCondLst>
                            <p:childTnLst>
                              <p:par>
                                <p:cTn id="178" presetID="53" presetClass="exit" presetSubtype="0" fill="hold" grpId="1" nodeType="afterEffect">
                                  <p:stCondLst>
                                    <p:cond delay="0"/>
                                  </p:stCondLst>
                                  <p:childTnLst>
                                    <p:anim calcmode="lin" valueType="num">
                                      <p:cBhvr>
                                        <p:cTn id="179" dur="500"/>
                                        <p:tgtEl>
                                          <p:spTgt spid="148"/>
                                        </p:tgtEl>
                                        <p:attrNameLst>
                                          <p:attrName>ppt_w</p:attrName>
                                        </p:attrNameLst>
                                      </p:cBhvr>
                                      <p:tavLst>
                                        <p:tav tm="0">
                                          <p:val>
                                            <p:strVal val="ppt_w"/>
                                          </p:val>
                                        </p:tav>
                                        <p:tav tm="100000">
                                          <p:val>
                                            <p:fltVal val="0"/>
                                          </p:val>
                                        </p:tav>
                                      </p:tavLst>
                                    </p:anim>
                                    <p:anim calcmode="lin" valueType="num">
                                      <p:cBhvr>
                                        <p:cTn id="180" dur="500"/>
                                        <p:tgtEl>
                                          <p:spTgt spid="148"/>
                                        </p:tgtEl>
                                        <p:attrNameLst>
                                          <p:attrName>ppt_h</p:attrName>
                                        </p:attrNameLst>
                                      </p:cBhvr>
                                      <p:tavLst>
                                        <p:tav tm="0">
                                          <p:val>
                                            <p:strVal val="ppt_h"/>
                                          </p:val>
                                        </p:tav>
                                        <p:tav tm="100000">
                                          <p:val>
                                            <p:fltVal val="0"/>
                                          </p:val>
                                        </p:tav>
                                      </p:tavLst>
                                    </p:anim>
                                    <p:animEffect transition="out" filter="fade">
                                      <p:cBhvr>
                                        <p:cTn id="181" dur="500"/>
                                        <p:tgtEl>
                                          <p:spTgt spid="148"/>
                                        </p:tgtEl>
                                      </p:cBhvr>
                                    </p:animEffect>
                                    <p:set>
                                      <p:cBhvr>
                                        <p:cTn id="182" dur="1" fill="hold">
                                          <p:stCondLst>
                                            <p:cond delay="499"/>
                                          </p:stCondLst>
                                        </p:cTn>
                                        <p:tgtEl>
                                          <p:spTgt spid="148"/>
                                        </p:tgtEl>
                                        <p:attrNameLst>
                                          <p:attrName>style.visibility</p:attrName>
                                        </p:attrNameLst>
                                      </p:cBhvr>
                                      <p:to>
                                        <p:strVal val="hidden"/>
                                      </p:to>
                                    </p:set>
                                  </p:childTnLst>
                                </p:cTn>
                              </p:par>
                              <p:par>
                                <p:cTn id="183" presetID="53" presetClass="entr" presetSubtype="0" fill="hold" nodeType="withEffect">
                                  <p:stCondLst>
                                    <p:cond delay="0"/>
                                  </p:stCondLst>
                                  <p:childTnLst>
                                    <p:set>
                                      <p:cBhvr>
                                        <p:cTn id="184" dur="1" fill="hold">
                                          <p:stCondLst>
                                            <p:cond delay="0"/>
                                          </p:stCondLst>
                                        </p:cTn>
                                        <p:tgtEl>
                                          <p:spTgt spid="159"/>
                                        </p:tgtEl>
                                        <p:attrNameLst>
                                          <p:attrName>style.visibility</p:attrName>
                                        </p:attrNameLst>
                                      </p:cBhvr>
                                      <p:to>
                                        <p:strVal val="visible"/>
                                      </p:to>
                                    </p:set>
                                    <p:anim calcmode="lin" valueType="num">
                                      <p:cBhvr>
                                        <p:cTn id="185" dur="500" fill="hold"/>
                                        <p:tgtEl>
                                          <p:spTgt spid="159"/>
                                        </p:tgtEl>
                                        <p:attrNameLst>
                                          <p:attrName>ppt_w</p:attrName>
                                        </p:attrNameLst>
                                      </p:cBhvr>
                                      <p:tavLst>
                                        <p:tav tm="0">
                                          <p:val>
                                            <p:fltVal val="0"/>
                                          </p:val>
                                        </p:tav>
                                        <p:tav tm="100000">
                                          <p:val>
                                            <p:strVal val="#ppt_w"/>
                                          </p:val>
                                        </p:tav>
                                      </p:tavLst>
                                    </p:anim>
                                    <p:anim calcmode="lin" valueType="num">
                                      <p:cBhvr>
                                        <p:cTn id="186" dur="500" fill="hold"/>
                                        <p:tgtEl>
                                          <p:spTgt spid="159"/>
                                        </p:tgtEl>
                                        <p:attrNameLst>
                                          <p:attrName>ppt_h</p:attrName>
                                        </p:attrNameLst>
                                      </p:cBhvr>
                                      <p:tavLst>
                                        <p:tav tm="0">
                                          <p:val>
                                            <p:fltVal val="0"/>
                                          </p:val>
                                        </p:tav>
                                        <p:tav tm="100000">
                                          <p:val>
                                            <p:strVal val="#ppt_h"/>
                                          </p:val>
                                        </p:tav>
                                      </p:tavLst>
                                    </p:anim>
                                    <p:animEffect transition="in" filter="fade">
                                      <p:cBhvr>
                                        <p:cTn id="187" dur="500"/>
                                        <p:tgtEl>
                                          <p:spTgt spid="159"/>
                                        </p:tgtEl>
                                      </p:cBhvr>
                                    </p:animEffect>
                                  </p:childTnLst>
                                  <p:subTnLst>
                                    <p:audio>
                                      <p:cMediaNode>
                                        <p:cTn display="0" masterRel="sameClick">
                                          <p:stCondLst>
                                            <p:cond evt="begin" delay="0">
                                              <p:tn val="183"/>
                                            </p:cond>
                                          </p:stCondLst>
                                          <p:endCondLst>
                                            <p:cond evt="onStopAudio" delay="0">
                                              <p:tgtEl>
                                                <p:sldTgt/>
                                              </p:tgtEl>
                                            </p:cond>
                                          </p:endCondLst>
                                        </p:cTn>
                                        <p:tgtEl>
                                          <p:sndTgt r:embed="rId7" name="chimes.wav"/>
                                        </p:tgtEl>
                                      </p:cMediaNode>
                                    </p:audio>
                                  </p:subTnLst>
                                </p:cTn>
                              </p:par>
                            </p:childTnLst>
                          </p:cTn>
                        </p:par>
                      </p:childTnLst>
                    </p:cTn>
                  </p:par>
                  <p:par>
                    <p:cTn id="188" fill="hold">
                      <p:stCondLst>
                        <p:cond delay="indefinite"/>
                      </p:stCondLst>
                      <p:childTnLst>
                        <p:par>
                          <p:cTn id="189" fill="hold">
                            <p:stCondLst>
                              <p:cond delay="0"/>
                            </p:stCondLst>
                            <p:childTnLst>
                              <p:par>
                                <p:cTn id="190" presetID="2" presetClass="exit" presetSubtype="2" fill="hold" nodeType="clickEffect">
                                  <p:stCondLst>
                                    <p:cond delay="0"/>
                                  </p:stCondLst>
                                  <p:childTnLst>
                                    <p:anim calcmode="lin" valueType="num">
                                      <p:cBhvr additive="base">
                                        <p:cTn id="191" dur="500"/>
                                        <p:tgtEl>
                                          <p:spTgt spid="159"/>
                                        </p:tgtEl>
                                        <p:attrNameLst>
                                          <p:attrName>ppt_x</p:attrName>
                                        </p:attrNameLst>
                                      </p:cBhvr>
                                      <p:tavLst>
                                        <p:tav tm="0">
                                          <p:val>
                                            <p:strVal val="ppt_x"/>
                                          </p:val>
                                        </p:tav>
                                        <p:tav tm="100000">
                                          <p:val>
                                            <p:strVal val="1+ppt_w/2"/>
                                          </p:val>
                                        </p:tav>
                                      </p:tavLst>
                                    </p:anim>
                                    <p:anim calcmode="lin" valueType="num">
                                      <p:cBhvr additive="base">
                                        <p:cTn id="192" dur="500"/>
                                        <p:tgtEl>
                                          <p:spTgt spid="159"/>
                                        </p:tgtEl>
                                        <p:attrNameLst>
                                          <p:attrName>ppt_y</p:attrName>
                                        </p:attrNameLst>
                                      </p:cBhvr>
                                      <p:tavLst>
                                        <p:tav tm="0">
                                          <p:val>
                                            <p:strVal val="ppt_y"/>
                                          </p:val>
                                        </p:tav>
                                        <p:tav tm="100000">
                                          <p:val>
                                            <p:strVal val="ppt_y"/>
                                          </p:val>
                                        </p:tav>
                                      </p:tavLst>
                                    </p:anim>
                                    <p:set>
                                      <p:cBhvr>
                                        <p:cTn id="193" dur="1" fill="hold">
                                          <p:stCondLst>
                                            <p:cond delay="499"/>
                                          </p:stCondLst>
                                        </p:cTn>
                                        <p:tgtEl>
                                          <p:spTgt spid="159"/>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23" presetClass="emph" presetSubtype="0" fill="hold" grpId="0" nodeType="clickEffect">
                                  <p:stCondLst>
                                    <p:cond delay="0"/>
                                  </p:stCondLst>
                                  <p:iterate type="lt">
                                    <p:tmPct val="0"/>
                                  </p:iterate>
                                  <p:childTnLst>
                                    <p:animClr clrSpc="hsl" dir="cw">
                                      <p:cBhvr override="childStyle">
                                        <p:cTn id="197" dur="500" fill="hold"/>
                                        <p:tgtEl>
                                          <p:spTgt spid="140"/>
                                        </p:tgtEl>
                                        <p:attrNameLst>
                                          <p:attrName>style.color</p:attrName>
                                        </p:attrNameLst>
                                      </p:cBhvr>
                                      <p:by>
                                        <p:hsl h="10842353" s="0" l="0"/>
                                      </p:by>
                                    </p:animClr>
                                    <p:animClr clrSpc="hsl" dir="cw">
                                      <p:cBhvr>
                                        <p:cTn id="198" dur="500" fill="hold"/>
                                        <p:tgtEl>
                                          <p:spTgt spid="140"/>
                                        </p:tgtEl>
                                        <p:attrNameLst>
                                          <p:attrName>fillcolor</p:attrName>
                                        </p:attrNameLst>
                                      </p:cBhvr>
                                      <p:by>
                                        <p:hsl h="10842353" s="0" l="0"/>
                                      </p:by>
                                    </p:animClr>
                                    <p:animClr clrSpc="hsl" dir="cw">
                                      <p:cBhvr>
                                        <p:cTn id="199" dur="500" fill="hold"/>
                                        <p:tgtEl>
                                          <p:spTgt spid="140"/>
                                        </p:tgtEl>
                                        <p:attrNameLst>
                                          <p:attrName>stroke.color</p:attrName>
                                        </p:attrNameLst>
                                      </p:cBhvr>
                                      <p:by>
                                        <p:hsl h="10842353" s="0" l="0"/>
                                      </p:by>
                                    </p:animClr>
                                    <p:set>
                                      <p:cBhvr>
                                        <p:cTn id="200" dur="500" fill="hold"/>
                                        <p:tgtEl>
                                          <p:spTgt spid="140"/>
                                        </p:tgtEl>
                                        <p:attrNameLst>
                                          <p:attrName>fill.type</p:attrName>
                                        </p:attrNameLst>
                                      </p:cBhvr>
                                      <p:to>
                                        <p:strVal val="solid"/>
                                      </p:to>
                                    </p:set>
                                  </p:childTnLst>
                                  <p:subTnLst>
                                    <p:audio>
                                      <p:cMediaNode>
                                        <p:cTn display="0" masterRel="sameClick">
                                          <p:stCondLst>
                                            <p:cond evt="begin" delay="0">
                                              <p:tn val="196"/>
                                            </p:cond>
                                          </p:stCondLst>
                                          <p:endCondLst>
                                            <p:cond evt="onStopAudio" delay="0">
                                              <p:tgtEl>
                                                <p:sldTgt/>
                                              </p:tgtEl>
                                            </p:cond>
                                          </p:endCondLst>
                                        </p:cTn>
                                        <p:tgtEl>
                                          <p:sndTgt r:embed="rId8" name="FELIZ2.WAV"/>
                                        </p:tgtEl>
                                      </p:cMediaNode>
                                    </p:audio>
                                  </p:subTnLst>
                                </p:cTn>
                              </p:par>
                              <p:par>
                                <p:cTn id="201" presetID="34" presetClass="emph" presetSubtype="0" fill="hold" grpId="1" nodeType="withEffect">
                                  <p:stCondLst>
                                    <p:cond delay="0"/>
                                  </p:stCondLst>
                                  <p:iterate type="lt">
                                    <p:tmPct val="10000"/>
                                  </p:iterate>
                                  <p:childTnLst>
                                    <p:animMotion origin="layout" path="M -2.77778E-6 2.71605E-6 L -2.77778E-6 -0.07222 " pathEditMode="relative" rAng="0" ptsTypes="AA">
                                      <p:cBhvr>
                                        <p:cTn id="202" dur="250" accel="50000" decel="50000" autoRev="1" fill="hold">
                                          <p:stCondLst>
                                            <p:cond delay="0"/>
                                          </p:stCondLst>
                                        </p:cTn>
                                        <p:tgtEl>
                                          <p:spTgt spid="140"/>
                                        </p:tgtEl>
                                        <p:attrNameLst>
                                          <p:attrName>ppt_x</p:attrName>
                                          <p:attrName>ppt_y</p:attrName>
                                        </p:attrNameLst>
                                      </p:cBhvr>
                                      <p:rCtr x="0" y="-3611"/>
                                    </p:animMotion>
                                    <p:animRot by="1500000">
                                      <p:cBhvr>
                                        <p:cTn id="203" dur="125" fill="hold">
                                          <p:stCondLst>
                                            <p:cond delay="0"/>
                                          </p:stCondLst>
                                        </p:cTn>
                                        <p:tgtEl>
                                          <p:spTgt spid="140"/>
                                        </p:tgtEl>
                                        <p:attrNameLst>
                                          <p:attrName>r</p:attrName>
                                        </p:attrNameLst>
                                      </p:cBhvr>
                                    </p:animRot>
                                    <p:animRot by="-1500000">
                                      <p:cBhvr>
                                        <p:cTn id="204" dur="125" fill="hold">
                                          <p:stCondLst>
                                            <p:cond delay="125"/>
                                          </p:stCondLst>
                                        </p:cTn>
                                        <p:tgtEl>
                                          <p:spTgt spid="140"/>
                                        </p:tgtEl>
                                        <p:attrNameLst>
                                          <p:attrName>r</p:attrName>
                                        </p:attrNameLst>
                                      </p:cBhvr>
                                    </p:animRot>
                                    <p:animRot by="-1500000">
                                      <p:cBhvr>
                                        <p:cTn id="205" dur="125" fill="hold">
                                          <p:stCondLst>
                                            <p:cond delay="250"/>
                                          </p:stCondLst>
                                        </p:cTn>
                                        <p:tgtEl>
                                          <p:spTgt spid="140"/>
                                        </p:tgtEl>
                                        <p:attrNameLst>
                                          <p:attrName>r</p:attrName>
                                        </p:attrNameLst>
                                      </p:cBhvr>
                                    </p:animRot>
                                    <p:animRot by="1500000">
                                      <p:cBhvr>
                                        <p:cTn id="206" dur="125" fill="hold">
                                          <p:stCondLst>
                                            <p:cond delay="375"/>
                                          </p:stCondLst>
                                        </p:cTn>
                                        <p:tgtEl>
                                          <p:spTgt spid="140"/>
                                        </p:tgtEl>
                                        <p:attrNameLst>
                                          <p:attrName>r</p:attrName>
                                        </p:attrNameLst>
                                      </p:cBhvr>
                                    </p:animRot>
                                  </p:childTnLst>
                                </p:cTn>
                              </p:par>
                              <p:par>
                                <p:cTn id="207" presetID="21" presetClass="emph" presetSubtype="0" repeatCount="indefinite" fill="hold" grpId="0" nodeType="withEffect">
                                  <p:stCondLst>
                                    <p:cond delay="0"/>
                                  </p:stCondLst>
                                  <p:iterate type="lt">
                                    <p:tmPct val="0"/>
                                  </p:iterate>
                                  <p:childTnLst>
                                    <p:animClr clrSpc="hsl" dir="cw">
                                      <p:cBhvr override="childStyle">
                                        <p:cTn id="208" dur="500" fill="hold"/>
                                        <p:tgtEl>
                                          <p:spTgt spid="162"/>
                                        </p:tgtEl>
                                        <p:attrNameLst>
                                          <p:attrName>style.color</p:attrName>
                                        </p:attrNameLst>
                                      </p:cBhvr>
                                      <p:by>
                                        <p:hsl h="7200000" s="0" l="0"/>
                                      </p:by>
                                    </p:animClr>
                                    <p:animClr clrSpc="hsl" dir="cw">
                                      <p:cBhvr>
                                        <p:cTn id="209" dur="500" fill="hold"/>
                                        <p:tgtEl>
                                          <p:spTgt spid="162"/>
                                        </p:tgtEl>
                                        <p:attrNameLst>
                                          <p:attrName>fillcolor</p:attrName>
                                        </p:attrNameLst>
                                      </p:cBhvr>
                                      <p:by>
                                        <p:hsl h="7200000" s="0" l="0"/>
                                      </p:by>
                                    </p:animClr>
                                    <p:animClr clrSpc="hsl" dir="cw">
                                      <p:cBhvr>
                                        <p:cTn id="210" dur="500" fill="hold"/>
                                        <p:tgtEl>
                                          <p:spTgt spid="162"/>
                                        </p:tgtEl>
                                        <p:attrNameLst>
                                          <p:attrName>stroke.color</p:attrName>
                                        </p:attrNameLst>
                                      </p:cBhvr>
                                      <p:by>
                                        <p:hsl h="7200000" s="0" l="0"/>
                                      </p:by>
                                    </p:animClr>
                                    <p:set>
                                      <p:cBhvr>
                                        <p:cTn id="211" dur="500" fill="hold"/>
                                        <p:tgtEl>
                                          <p:spTgt spid="1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2" fill="hold" display="0">
                  <p:stCondLst>
                    <p:cond delay="indefinite"/>
                  </p:stCondLst>
                  <p:endCondLst>
                    <p:cond evt="onStopAudio" delay="0">
                      <p:tgtEl>
                        <p:sldTgt/>
                      </p:tgtEl>
                    </p:cond>
                  </p:endCondLst>
                </p:cTn>
                <p:tgtEl>
                  <p:spTgt spid="9"/>
                </p:tgtEl>
              </p:cMediaNode>
            </p:audio>
          </p:childTnLst>
        </p:cTn>
      </p:par>
    </p:tnLst>
    <p:bldLst>
      <p:bldP spid="6" grpId="0" animBg="1"/>
      <p:bldP spid="129" grpId="0" animBg="1"/>
      <p:bldP spid="133" grpId="0" animBg="1"/>
      <p:bldP spid="134" grpId="0" animBg="1"/>
      <p:bldP spid="138" grpId="0" animBg="1"/>
      <p:bldP spid="139" grpId="0" animBg="1"/>
      <p:bldP spid="140" grpId="0" animBg="1"/>
      <p:bldP spid="140" grpId="1" animBg="1"/>
      <p:bldP spid="143" grpId="0" animBg="1"/>
      <p:bldP spid="144" grpId="0" animBg="1"/>
      <p:bldP spid="145" grpId="0" animBg="1"/>
      <p:bldP spid="145" grpId="1" animBg="1"/>
      <p:bldP spid="146" grpId="0"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158" grpId="0" animBg="1"/>
      <p:bldP spid="158" grpId="1" animBg="1"/>
      <p:bldP spid="1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16" y="1739631"/>
            <a:ext cx="628650" cy="695325"/>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0474" y="272434"/>
            <a:ext cx="314325" cy="3429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74100">
            <a:off x="9551686" y="766108"/>
            <a:ext cx="439002" cy="465870"/>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541" y="4340963"/>
            <a:ext cx="2268771" cy="2154998"/>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541" y="443884"/>
            <a:ext cx="658813"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8582" y="38155"/>
            <a:ext cx="658813"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00AE64CB-B100-4B0E-AEFD-EB0E8CC791F8}"/>
              </a:ext>
            </a:extLst>
          </p:cNvPr>
          <p:cNvSpPr txBox="1"/>
          <p:nvPr/>
        </p:nvSpPr>
        <p:spPr>
          <a:xfrm>
            <a:off x="1164354" y="1634835"/>
            <a:ext cx="10184096" cy="1938992"/>
          </a:xfrm>
          <a:prstGeom prst="rect">
            <a:avLst/>
          </a:prstGeom>
          <a:noFill/>
        </p:spPr>
        <p:txBody>
          <a:bodyPr wrap="square" rtlCol="0">
            <a:spAutoFit/>
          </a:bodyPr>
          <a:lstStyle/>
          <a:p>
            <a:pPr algn="ctr"/>
            <a:r>
              <a:rPr lang="en-US" sz="4000" b="1" dirty="0" err="1">
                <a:latin typeface="Times New Roman" pitchFamily="18" charset="0"/>
                <a:cs typeface="Times New Roman" pitchFamily="18" charset="0"/>
              </a:rPr>
              <a:t>Toán</a:t>
            </a:r>
            <a:endParaRPr lang="en-US" sz="4000" b="1" dirty="0">
              <a:latin typeface="Times New Roman" pitchFamily="18" charset="0"/>
              <a:cs typeface="Times New Roman" pitchFamily="18" charset="0"/>
            </a:endParaRPr>
          </a:p>
          <a:p>
            <a:pPr algn="ctr"/>
            <a:r>
              <a:rPr lang="en-US" sz="4000" b="1" dirty="0" err="1">
                <a:latin typeface="Times New Roman" pitchFamily="18" charset="0"/>
                <a:cs typeface="Times New Roman" pitchFamily="18" charset="0"/>
              </a:rPr>
              <a:t>Bài</a:t>
            </a:r>
            <a:r>
              <a:rPr lang="en-US" sz="4000" b="1" dirty="0">
                <a:latin typeface="Times New Roman" pitchFamily="18" charset="0"/>
                <a:cs typeface="Times New Roman" pitchFamily="18" charset="0"/>
              </a:rPr>
              <a:t> 36: </a:t>
            </a:r>
            <a:r>
              <a:rPr lang="en-US" sz="4000" b="1" dirty="0" err="1">
                <a:latin typeface="Times New Roman" pitchFamily="18" charset="0"/>
                <a:cs typeface="Times New Roman" pitchFamily="18" charset="0"/>
              </a:rPr>
              <a:t>Nhân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chữ</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chữ</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 ( </a:t>
            </a:r>
            <a:r>
              <a:rPr lang="en-US" sz="4000" b="1" dirty="0" err="1">
                <a:latin typeface="Times New Roman" pitchFamily="18" charset="0"/>
                <a:cs typeface="Times New Roman" pitchFamily="18" charset="0"/>
              </a:rPr>
              <a:t>Tiết</a:t>
            </a:r>
            <a:r>
              <a:rPr lang="en-US" sz="4000" b="1" dirty="0">
                <a:latin typeface="Times New Roman" pitchFamily="18" charset="0"/>
                <a:cs typeface="Times New Roman" pitchFamily="18" charset="0"/>
              </a:rPr>
              <a:t> 2)</a:t>
            </a:r>
          </a:p>
        </p:txBody>
      </p:sp>
    </p:spTree>
    <p:extLst>
      <p:ext uri="{BB962C8B-B14F-4D97-AF65-F5344CB8AC3E}">
        <p14:creationId xmlns:p14="http://schemas.microsoft.com/office/powerpoint/2010/main" val="407382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 descr="图片包含 植物&#10;&#10;已生成高可信度的说明"/>
          <p:cNvPicPr>
            <a:picLocks noChangeAspect="1"/>
          </p:cNvPicPr>
          <p:nvPr/>
        </p:nvPicPr>
        <p:blipFill>
          <a:blip r:embed="rId5" cstate="screen"/>
          <a:stretch>
            <a:fillRect/>
          </a:stretch>
        </p:blipFill>
        <p:spPr>
          <a:xfrm>
            <a:off x="7318471" y="-478302"/>
            <a:ext cx="6117883" cy="7859315"/>
          </a:xfrm>
          <a:prstGeom prst="rect">
            <a:avLst/>
          </a:prstGeom>
        </p:spPr>
      </p:pic>
      <p:pic>
        <p:nvPicPr>
          <p:cNvPr id="5" name="图片 16"/>
          <p:cNvPicPr>
            <a:picLocks noChangeAspect="1"/>
          </p:cNvPicPr>
          <p:nvPr/>
        </p:nvPicPr>
        <p:blipFill rotWithShape="1">
          <a:blip r:embed="rId6" cstate="print">
            <a:extLst>
              <a:ext uri="{28A0092B-C50C-407E-A947-70E740481C1C}">
                <a14:useLocalDpi xmlns:a14="http://schemas.microsoft.com/office/drawing/2010/main" val="0"/>
              </a:ext>
            </a:extLst>
          </a:blip>
          <a:srcRect b="45983"/>
          <a:stretch>
            <a:fillRect/>
          </a:stretch>
        </p:blipFill>
        <p:spPr>
          <a:xfrm>
            <a:off x="0" y="5345396"/>
            <a:ext cx="12192000" cy="1512604"/>
          </a:xfrm>
          <a:prstGeom prst="rect">
            <a:avLst/>
          </a:prstGeom>
        </p:spPr>
      </p:pic>
      <p:pic>
        <p:nvPicPr>
          <p:cNvPr id="3" name="图片 14" descr="图片包含 鲜花, 植物&#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r="64907" b="12132"/>
          <a:stretch>
            <a:fillRect/>
          </a:stretch>
        </p:blipFill>
        <p:spPr>
          <a:xfrm>
            <a:off x="0" y="832018"/>
            <a:ext cx="5001771" cy="6025982"/>
          </a:xfrm>
          <a:prstGeom prst="rect">
            <a:avLst/>
          </a:prstGeom>
        </p:spPr>
      </p:pic>
      <p:pic>
        <p:nvPicPr>
          <p:cNvPr id="4"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21" y="5084947"/>
            <a:ext cx="12192000" cy="1773053"/>
          </a:xfrm>
          <a:prstGeom prst="rect">
            <a:avLst/>
          </a:prstGeom>
        </p:spPr>
      </p:pic>
      <p:grpSp>
        <p:nvGrpSpPr>
          <p:cNvPr id="9" name="Group 8"/>
          <p:cNvGrpSpPr/>
          <p:nvPr/>
        </p:nvGrpSpPr>
        <p:grpSpPr>
          <a:xfrm>
            <a:off x="4318361" y="1805091"/>
            <a:ext cx="5990984" cy="5052909"/>
            <a:chOff x="-134778" y="-404809"/>
            <a:chExt cx="5990984" cy="5052909"/>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4181931" y="2019249"/>
              <a:ext cx="1674275" cy="1936767"/>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pic>
        <p:nvPicPr>
          <p:cNvPr id="2" name="Câu chuyện Sóc tìm hạt 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2708" y="4510081"/>
            <a:ext cx="1149731" cy="1149731"/>
          </a:xfrm>
          <a:prstGeom prst="rect">
            <a:avLst/>
          </a:prstGeom>
        </p:spPr>
      </p:pic>
    </p:spTree>
    <p:extLst>
      <p:ext uri="{BB962C8B-B14F-4D97-AF65-F5344CB8AC3E}">
        <p14:creationId xmlns:p14="http://schemas.microsoft.com/office/powerpoint/2010/main" val="1033636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par>
                                <p:cTn id="28" presetID="1" presetClass="mediacall" presetSubtype="0" fill="hold" nodeType="withEffect">
                                  <p:stCondLst>
                                    <p:cond delay="0"/>
                                  </p:stCondLst>
                                  <p:childTnLst>
                                    <p:cmd type="call" cmd="playFrom(0.0)">
                                      <p:cBhvr>
                                        <p:cTn id="29" dur="34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D79AB91C-CC37-48F6-B28E-A2DD63E39754}"/>
              </a:ext>
            </a:extLst>
          </p:cNvPr>
          <p:cNvSpPr/>
          <p:nvPr/>
        </p:nvSpPr>
        <p:spPr>
          <a:xfrm>
            <a:off x="322780" y="232774"/>
            <a:ext cx="581025" cy="56197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itchFamily="18" charset="0"/>
                <a:cs typeface="Times New Roman" pitchFamily="18" charset="0"/>
              </a:rPr>
              <a:t>1</a:t>
            </a:r>
          </a:p>
        </p:txBody>
      </p:sp>
      <p:sp>
        <p:nvSpPr>
          <p:cNvPr id="15" name="TextBox 14">
            <a:extLst>
              <a:ext uri="{FF2B5EF4-FFF2-40B4-BE49-F238E27FC236}">
                <a16:creationId xmlns:a16="http://schemas.microsoft.com/office/drawing/2014/main" id="{00AE64CB-B100-4B0E-AEFD-EB0E8CC791F8}"/>
              </a:ext>
            </a:extLst>
          </p:cNvPr>
          <p:cNvSpPr txBox="1"/>
          <p:nvPr/>
        </p:nvSpPr>
        <p:spPr>
          <a:xfrm>
            <a:off x="951430" y="185149"/>
            <a:ext cx="1447800" cy="707886"/>
          </a:xfrm>
          <a:prstGeom prst="rect">
            <a:avLst/>
          </a:prstGeom>
          <a:noFill/>
        </p:spPr>
        <p:txBody>
          <a:bodyPr wrap="square" rtlCol="0">
            <a:spAutoFit/>
          </a:bodyPr>
          <a:lstStyle/>
          <a:p>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a:t>
            </a:r>
          </a:p>
        </p:txBody>
      </p:sp>
      <p:graphicFrame>
        <p:nvGraphicFramePr>
          <p:cNvPr id="3" name="Table 4">
            <a:extLst>
              <a:ext uri="{FF2B5EF4-FFF2-40B4-BE49-F238E27FC236}">
                <a16:creationId xmlns:a16="http://schemas.microsoft.com/office/drawing/2014/main" id="{C2CC143B-7AA1-4EDA-9E81-E8C79C0F0E5A}"/>
              </a:ext>
            </a:extLst>
          </p:cNvPr>
          <p:cNvGraphicFramePr>
            <a:graphicFrameLocks noGrp="1"/>
          </p:cNvGraphicFramePr>
          <p:nvPr>
            <p:extLst>
              <p:ext uri="{D42A27DB-BD31-4B8C-83A1-F6EECF244321}">
                <p14:modId xmlns:p14="http://schemas.microsoft.com/office/powerpoint/2010/main" val="854731620"/>
              </p:ext>
            </p:extLst>
          </p:nvPr>
        </p:nvGraphicFramePr>
        <p:xfrm>
          <a:off x="842482" y="1562146"/>
          <a:ext cx="10551560" cy="3092548"/>
        </p:xfrm>
        <a:graphic>
          <a:graphicData uri="http://schemas.openxmlformats.org/drawingml/2006/table">
            <a:tbl>
              <a:tblPr firstRow="1" bandRow="1">
                <a:tableStyleId>{5C22544A-7EE6-4342-B048-85BDC9FD1C3A}</a:tableStyleId>
              </a:tblPr>
              <a:tblGrid>
                <a:gridCol w="2110312">
                  <a:extLst>
                    <a:ext uri="{9D8B030D-6E8A-4147-A177-3AD203B41FA5}">
                      <a16:colId xmlns:a16="http://schemas.microsoft.com/office/drawing/2014/main" val="824111593"/>
                    </a:ext>
                  </a:extLst>
                </a:gridCol>
                <a:gridCol w="2110312">
                  <a:extLst>
                    <a:ext uri="{9D8B030D-6E8A-4147-A177-3AD203B41FA5}">
                      <a16:colId xmlns:a16="http://schemas.microsoft.com/office/drawing/2014/main" val="3971177113"/>
                    </a:ext>
                  </a:extLst>
                </a:gridCol>
                <a:gridCol w="2110312">
                  <a:extLst>
                    <a:ext uri="{9D8B030D-6E8A-4147-A177-3AD203B41FA5}">
                      <a16:colId xmlns:a16="http://schemas.microsoft.com/office/drawing/2014/main" val="4229366137"/>
                    </a:ext>
                  </a:extLst>
                </a:gridCol>
                <a:gridCol w="2110312">
                  <a:extLst>
                    <a:ext uri="{9D8B030D-6E8A-4147-A177-3AD203B41FA5}">
                      <a16:colId xmlns:a16="http://schemas.microsoft.com/office/drawing/2014/main" val="60612553"/>
                    </a:ext>
                  </a:extLst>
                </a:gridCol>
                <a:gridCol w="2110312">
                  <a:extLst>
                    <a:ext uri="{9D8B030D-6E8A-4147-A177-3AD203B41FA5}">
                      <a16:colId xmlns:a16="http://schemas.microsoft.com/office/drawing/2014/main" val="1683138857"/>
                    </a:ext>
                  </a:extLst>
                </a:gridCol>
              </a:tblGrid>
              <a:tr h="951914">
                <a:tc>
                  <a:txBody>
                    <a:bodyPr/>
                    <a:lstStyle/>
                    <a:p>
                      <a:pPr algn="ctr"/>
                      <a:r>
                        <a:rPr lang="en-US" sz="3600" b="1" dirty="0" err="1">
                          <a:solidFill>
                            <a:srgbClr val="002060"/>
                          </a:solidFill>
                          <a:latin typeface="Times New Roman" pitchFamily="18" charset="0"/>
                          <a:cs typeface="Times New Roman" pitchFamily="18" charset="0"/>
                        </a:rPr>
                        <a:t>Thừa</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số</a:t>
                      </a:r>
                      <a:endParaRPr lang="en-US" sz="3600" b="1" dirty="0">
                        <a:solidFill>
                          <a:srgbClr val="00206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3600" b="1" dirty="0">
                          <a:solidFill>
                            <a:srgbClr val="002060"/>
                          </a:solidFill>
                          <a:latin typeface="Times New Roman" pitchFamily="18" charset="0"/>
                          <a:cs typeface="Times New Roman" pitchFamily="18" charset="0"/>
                        </a:rPr>
                        <a:t>209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dirty="0">
                          <a:solidFill>
                            <a:srgbClr val="002060"/>
                          </a:solidFill>
                          <a:latin typeface="Times New Roman" pitchFamily="18" charset="0"/>
                          <a:cs typeface="Times New Roman" pitchFamily="18" charset="0"/>
                        </a:rPr>
                        <a:t>253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dirty="0">
                          <a:solidFill>
                            <a:srgbClr val="002060"/>
                          </a:solidFill>
                          <a:latin typeface="Times New Roman" pitchFamily="18" charset="0"/>
                          <a:cs typeface="Times New Roman" pitchFamily="18" charset="0"/>
                        </a:rPr>
                        <a:t>114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dirty="0">
                          <a:solidFill>
                            <a:srgbClr val="002060"/>
                          </a:solidFill>
                          <a:latin typeface="Times New Roman" pitchFamily="18" charset="0"/>
                          <a:cs typeface="Times New Roman" pitchFamily="18" charset="0"/>
                        </a:rPr>
                        <a:t>107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3341058"/>
                  </a:ext>
                </a:extLst>
              </a:tr>
              <a:tr h="9117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Times New Roman" pitchFamily="18" charset="0"/>
                          <a:cs typeface="Times New Roman" pitchFamily="18" charset="0"/>
                        </a:rPr>
                        <a:t>Thừa</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số</a:t>
                      </a:r>
                      <a:endParaRPr lang="en-US" sz="3600" b="1" dirty="0">
                        <a:solidFill>
                          <a:srgbClr val="002060"/>
                        </a:solidFill>
                        <a:latin typeface="Times New Roman" pitchFamily="18" charset="0"/>
                        <a:cs typeface="Times New Roman" pitchFamily="18" charset="0"/>
                      </a:endParaRPr>
                    </a:p>
                    <a:p>
                      <a:pPr algn="ctr"/>
                      <a:endParaRPr lang="en-US" sz="3600" b="1" dirty="0">
                        <a:solidFill>
                          <a:srgbClr val="00206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3600" b="1" dirty="0">
                          <a:solidFill>
                            <a:srgbClr val="002060"/>
                          </a:solidFill>
                          <a:latin typeface="Times New Roman" pitchFamily="18" charset="0"/>
                          <a:cs typeface="Times New Roman"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dirty="0">
                          <a:solidFill>
                            <a:srgbClr val="002060"/>
                          </a:solidFill>
                          <a:latin typeface="Times New Roman" pitchFamily="18" charset="0"/>
                          <a:cs typeface="Times New Roman"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dirty="0">
                          <a:solidFill>
                            <a:srgbClr val="002060"/>
                          </a:solidFill>
                          <a:latin typeface="Times New Roman" pitchFamily="18" charset="0"/>
                          <a:cs typeface="Times New Roman"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dirty="0">
                          <a:solidFill>
                            <a:srgbClr val="002060"/>
                          </a:solidFill>
                          <a:latin typeface="Times New Roman" pitchFamily="18" charset="0"/>
                          <a:cs typeface="Times New Roman" pitchFamily="18"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650453"/>
                  </a:ext>
                </a:extLst>
              </a:tr>
              <a:tr h="951914">
                <a:tc>
                  <a:txBody>
                    <a:bodyPr/>
                    <a:lstStyle/>
                    <a:p>
                      <a:pPr algn="ctr"/>
                      <a:r>
                        <a:rPr lang="en-US" sz="3600" b="1" dirty="0" err="1">
                          <a:solidFill>
                            <a:srgbClr val="002060"/>
                          </a:solidFill>
                          <a:latin typeface="Times New Roman" pitchFamily="18" charset="0"/>
                          <a:cs typeface="Times New Roman" pitchFamily="18" charset="0"/>
                        </a:rPr>
                        <a:t>Tích</a:t>
                      </a:r>
                      <a:endParaRPr lang="en-US" sz="3600" b="1" dirty="0">
                        <a:solidFill>
                          <a:srgbClr val="00206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3600" b="1" dirty="0">
                          <a:solidFill>
                            <a:srgbClr val="002060"/>
                          </a:solidFill>
                          <a:latin typeface="Times New Roman" pitchFamily="18" charset="0"/>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dirty="0">
                          <a:solidFill>
                            <a:srgbClr val="002060"/>
                          </a:solidFill>
                          <a:latin typeface="Times New Roman" pitchFamily="18" charset="0"/>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dirty="0">
                          <a:solidFill>
                            <a:srgbClr val="002060"/>
                          </a:solidFill>
                          <a:latin typeface="Times New Roman" pitchFamily="18" charset="0"/>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dirty="0">
                          <a:solidFill>
                            <a:srgbClr val="002060"/>
                          </a:solidFill>
                          <a:latin typeface="Times New Roman" pitchFamily="18" charset="0"/>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8631556"/>
                  </a:ext>
                </a:extLst>
              </a:tr>
            </a:tbl>
          </a:graphicData>
        </a:graphic>
      </p:graphicFrame>
    </p:spTree>
    <p:extLst>
      <p:ext uri="{BB962C8B-B14F-4D97-AF65-F5344CB8AC3E}">
        <p14:creationId xmlns:p14="http://schemas.microsoft.com/office/powerpoint/2010/main" val="3062222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4450" y="761999"/>
            <a:ext cx="10306050"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28696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3000" b="-13000"/>
          </a:stretch>
        </a:blipFill>
        <a:effectLst/>
      </p:bgPr>
    </p:bg>
    <p:spTree>
      <p:nvGrpSpPr>
        <p:cNvPr id="1" name=""/>
        <p:cNvGrpSpPr/>
        <p:nvPr/>
      </p:nvGrpSpPr>
      <p:grpSpPr>
        <a:xfrm>
          <a:off x="0" y="0"/>
          <a:ext cx="0" cy="0"/>
          <a:chOff x="0" y="0"/>
          <a:chExt cx="0" cy="0"/>
        </a:xfrm>
      </p:grpSpPr>
      <p:pic>
        <p:nvPicPr>
          <p:cNvPr id="20"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061596"/>
            <a:ext cx="12192000" cy="1773053"/>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609600"/>
            <a:ext cx="609600" cy="609600"/>
          </a:xfrm>
          <a:prstGeom prst="rect">
            <a:avLst/>
          </a:prstGeom>
        </p:spPr>
      </p:pic>
      <p:pic>
        <p:nvPicPr>
          <p:cNvPr id="11" name="Picture 10">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a:fillRect/>
          </a:stretch>
        </p:blipFill>
        <p:spPr>
          <a:xfrm>
            <a:off x="10813684" y="5229176"/>
            <a:ext cx="1752296" cy="1650331"/>
          </a:xfrm>
          <a:prstGeom prst="rect">
            <a:avLst/>
          </a:prstGeom>
        </p:spPr>
      </p:pic>
      <p:grpSp>
        <p:nvGrpSpPr>
          <p:cNvPr id="18" name="Group 17"/>
          <p:cNvGrpSpPr/>
          <p:nvPr/>
        </p:nvGrpSpPr>
        <p:grpSpPr>
          <a:xfrm>
            <a:off x="2642901" y="1083074"/>
            <a:ext cx="6117681" cy="4931096"/>
            <a:chOff x="-370100" y="-657339"/>
            <a:chExt cx="6226306" cy="5052909"/>
          </a:xfrm>
        </p:grpSpPr>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9660046">
              <a:off x="4181931" y="2019249"/>
              <a:ext cx="1674275" cy="1936767"/>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0100" y="-65733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739877"/>
            <a:ext cx="609600" cy="609600"/>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97343" y="3437090"/>
            <a:ext cx="721580" cy="642459"/>
          </a:xfrm>
          <a:prstGeom prst="rect">
            <a:avLst/>
          </a:prstGeom>
        </p:spPr>
      </p:pic>
      <p:pic>
        <p:nvPicPr>
          <p:cNvPr id="3" name="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49253" y="1982297"/>
            <a:ext cx="984111" cy="984111"/>
          </a:xfrm>
          <a:prstGeom prst="rect">
            <a:avLst/>
          </a:prstGeom>
        </p:spPr>
      </p:pic>
    </p:spTree>
    <p:extLst>
      <p:ext uri="{BB962C8B-B14F-4D97-AF65-F5344CB8AC3E}">
        <p14:creationId xmlns:p14="http://schemas.microsoft.com/office/powerpoint/2010/main" val="112791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 presetClass="mediacall" presetSubtype="0" fill="hold" nodeType="withEffect">
                                  <p:stCondLst>
                                    <p:cond delay="0"/>
                                  </p:stCondLst>
                                  <p:childTnLst>
                                    <p:cmd type="call" cmd="playFrom(0.0)">
                                      <p:cBhvr>
                                        <p:cTn id="8" dur="9881" fill="hold"/>
                                        <p:tgtEl>
                                          <p:spTgt spid="3"/>
                                        </p:tgtEl>
                                      </p:cBhvr>
                                    </p:cmd>
                                  </p:childTnLst>
                                </p:cTn>
                              </p:par>
                              <p:par>
                                <p:cTn id="9" presetID="10"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par>
                                <p:cTn id="22" presetID="1" presetClass="mediacall" presetSubtype="0" fill="hold" nodeType="withEffect">
                                  <p:stCondLst>
                                    <p:cond delay="0"/>
                                  </p:stCondLst>
                                  <p:childTnLst>
                                    <p:cmd type="call" cmd="playFrom(0.0)">
                                      <p:cBhvr>
                                        <p:cTn id="23" dur="4311" fill="hold"/>
                                        <p:tgtEl>
                                          <p:spTgt spid="25"/>
                                        </p:tgtEl>
                                      </p:cBhvr>
                                    </p:cmd>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56" presetClass="path" presetSubtype="0" accel="50000" decel="50000" fill="hold" nodeType="withEffect">
                                  <p:stCondLst>
                                    <p:cond delay="0"/>
                                  </p:stCondLst>
                                  <p:childTnLst>
                                    <p:animMotion origin="layout" path="M 1.11022E-16 3.33333E-6 L -0.20312 0.16828 " pathEditMode="relative" rAng="0" ptsTypes="AA">
                                      <p:cBhvr>
                                        <p:cTn id="28" dur="2000" fill="hold"/>
                                        <p:tgtEl>
                                          <p:spTgt spid="24"/>
                                        </p:tgtEl>
                                        <p:attrNameLst>
                                          <p:attrName>ppt_x</p:attrName>
                                          <p:attrName>ppt_y</p:attrName>
                                        </p:attrNameLst>
                                      </p:cBhvr>
                                      <p:rCtr x="-10156" y="8403"/>
                                    </p:animMotion>
                                  </p:childTnLst>
                                </p:cTn>
                              </p:par>
                              <p:par>
                                <p:cTn id="29" presetID="3" presetClass="exit" presetSubtype="10" fill="hold" nodeType="withEffect">
                                  <p:stCondLst>
                                    <p:cond delay="0"/>
                                  </p:stCondLst>
                                  <p:childTnLst>
                                    <p:animEffect transition="out" filter="blinds(horizontal)">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audio>
              <p:cMediaNode vol="80000">
                <p:cTn id="33" fill="hold" display="0">
                  <p:stCondLst>
                    <p:cond delay="indefinite"/>
                  </p:stCondLst>
                  <p:endCondLst>
                    <p:cond evt="onStopAudio" delay="0">
                      <p:tgtEl>
                        <p:sldTgt/>
                      </p:tgtEl>
                    </p:cond>
                  </p:endCondLst>
                </p:cTn>
                <p:tgtEl>
                  <p:spTgt spid="25"/>
                </p:tgtEl>
              </p:cMediaNode>
            </p:audio>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subTnLst>
                                    <p:audio>
                                      <p:cMediaNode>
                                        <p:cTn display="0" masterRel="sameClick">
                                          <p:stCondLst>
                                            <p:cond evt="begin" delay="0">
                                              <p:tn val="37"/>
                                            </p:cond>
                                          </p:stCondLst>
                                          <p:endCondLst>
                                            <p:cond evt="onStopAudio" delay="0">
                                              <p:tgtEl>
                                                <p:sldTgt/>
                                              </p:tgtEl>
                                            </p:cond>
                                          </p:endCondLst>
                                        </p:cTn>
                                        <p:tgtEl>
                                          <p:sndTgt r:embed="rId9" name="click.wav"/>
                                        </p:tgtEl>
                                      </p:cMediaNode>
                                    </p:audio>
                                  </p:subTnLst>
                                </p:cTn>
                              </p:par>
                            </p:childTnLst>
                          </p:cTn>
                        </p:par>
                      </p:childTnLst>
                    </p:cTn>
                  </p:par>
                </p:childTnLst>
              </p:cTn>
              <p:nextCondLst>
                <p:cond evt="onClick" delay="0">
                  <p:tgtEl>
                    <p:spTgt spid="11"/>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oán 2 SH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757</Words>
  <Application>Microsoft Office PowerPoint</Application>
  <PresentationFormat>Widescreen</PresentationFormat>
  <Paragraphs>202</Paragraphs>
  <Slides>23</Slides>
  <Notes>12</Notes>
  <HiddenSlides>0</HiddenSlides>
  <MMClips>25</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23</vt:i4>
      </vt:variant>
    </vt:vector>
  </HeadingPairs>
  <TitlesOfParts>
    <vt:vector size="52" baseType="lpstr">
      <vt:lpstr>等线</vt:lpstr>
      <vt:lpstr>宋体</vt:lpstr>
      <vt:lpstr>.VnAvant</vt:lpstr>
      <vt:lpstr>.VnBahamasBH</vt:lpstr>
      <vt:lpstr>.VnHelvetInsH</vt:lpstr>
      <vt:lpstr>.VnTime</vt:lpstr>
      <vt:lpstr>Arial</vt:lpstr>
      <vt:lpstr>Calibri</vt:lpstr>
      <vt:lpstr>Calibri Light</vt:lpstr>
      <vt:lpstr>iCiel Cadena</vt:lpstr>
      <vt:lpstr>Impact</vt:lpstr>
      <vt:lpstr>ITC Avant Garde Std Bk</vt:lpstr>
      <vt:lpstr>OpenSans</vt:lpstr>
      <vt:lpstr>Symbol</vt:lpstr>
      <vt:lpstr>Times New Roman</vt:lpstr>
      <vt:lpstr>包图主题2</vt:lpstr>
      <vt:lpstr>1_Toán 2 SHS</vt:lpstr>
      <vt:lpstr>1_Office Theme</vt:lpstr>
      <vt:lpstr>2_Office Theme</vt:lpstr>
      <vt:lpstr>Office Theme</vt:lpstr>
      <vt:lpstr>4_Office Theme</vt:lpstr>
      <vt:lpstr>6_Office Theme</vt:lpstr>
      <vt:lpstr>7_Office Theme</vt:lpstr>
      <vt:lpstr>5_Office Theme</vt:lpstr>
      <vt:lpstr>8_Office Theme</vt:lpstr>
      <vt:lpstr>9_Office Theme</vt:lpstr>
      <vt:lpstr>3_Office Theme</vt:lpstr>
      <vt:lpstr>10_Office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hiennguyen1991tb@outlook.com</cp:lastModifiedBy>
  <cp:revision>97</cp:revision>
  <dcterms:created xsi:type="dcterms:W3CDTF">2022-09-06T00:47:11Z</dcterms:created>
  <dcterms:modified xsi:type="dcterms:W3CDTF">2025-03-10T13:58:41Z</dcterms:modified>
</cp:coreProperties>
</file>