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wav"/>
  <Override PartName="/ppt/media/audio6.wav" ContentType="audio/wav"/>
  <Override PartName="/ppt/media/audio8.wav" ContentType="audio/wav"/>
  <Override PartName="/ppt/media/audio10.wav" ContentType="audio/wav"/>
  <Override PartName="/ppt/media/audio12.wav" ContentType="audio/wav"/>
  <Override PartName="/ppt/media/audio14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6"/>
  </p:notesMasterIdLst>
  <p:sldIdLst>
    <p:sldId id="268" r:id="rId2"/>
    <p:sldId id="391" r:id="rId3"/>
    <p:sldId id="374" r:id="rId4"/>
    <p:sldId id="392" r:id="rId5"/>
    <p:sldId id="347" r:id="rId6"/>
    <p:sldId id="379" r:id="rId7"/>
    <p:sldId id="397" r:id="rId8"/>
    <p:sldId id="325" r:id="rId9"/>
    <p:sldId id="405" r:id="rId10"/>
    <p:sldId id="409" r:id="rId11"/>
    <p:sldId id="406" r:id="rId12"/>
    <p:sldId id="407" r:id="rId13"/>
    <p:sldId id="351" r:id="rId14"/>
    <p:sldId id="352" r:id="rId15"/>
    <p:sldId id="353" r:id="rId16"/>
    <p:sldId id="354" r:id="rId17"/>
    <p:sldId id="360" r:id="rId18"/>
    <p:sldId id="361" r:id="rId19"/>
    <p:sldId id="362" r:id="rId20"/>
    <p:sldId id="393" r:id="rId21"/>
    <p:sldId id="408" r:id="rId22"/>
    <p:sldId id="410" r:id="rId23"/>
    <p:sldId id="364" r:id="rId24"/>
    <p:sldId id="403" r:id="rId25"/>
    <p:sldId id="395" r:id="rId26"/>
    <p:sldId id="396" r:id="rId27"/>
    <p:sldId id="369" r:id="rId28"/>
    <p:sldId id="370" r:id="rId29"/>
    <p:sldId id="371" r:id="rId30"/>
    <p:sldId id="372" r:id="rId31"/>
    <p:sldId id="404" r:id="rId32"/>
    <p:sldId id="390" r:id="rId33"/>
    <p:sldId id="284" r:id="rId34"/>
    <p:sldId id="349" r:id="rId35"/>
  </p:sldIdLst>
  <p:sldSz cx="9144000" cy="5143500" type="screen16x9"/>
  <p:notesSz cx="6858000" cy="9144000"/>
  <p:embeddedFontLst>
    <p:embeddedFont>
      <p:font typeface="Catamaran" panose="020B0604020202020204" charset="0"/>
      <p:regular r:id="rId37"/>
      <p:bold r:id="rId38"/>
    </p:embeddedFont>
    <p:embeddedFont>
      <p:font typeface="Changa One" panose="020B0604020202020204" charset="0"/>
      <p:regular r:id="rId39"/>
      <p: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TINH" initials="M" lastIdx="2" clrIdx="0">
    <p:extLst>
      <p:ext uri="{19B8F6BF-5375-455C-9EA6-DF929625EA0E}">
        <p15:presenceInfo xmlns:p15="http://schemas.microsoft.com/office/powerpoint/2012/main" userId="MAYT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340" autoAdjust="0"/>
  </p:normalViewPr>
  <p:slideViewPr>
    <p:cSldViewPr snapToGrid="0">
      <p:cViewPr varScale="1">
        <p:scale>
          <a:sx n="109" d="100"/>
          <a:sy n="109" d="100"/>
        </p:scale>
        <p:origin x="73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01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05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3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2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5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25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D8371D-B522-6DB0-7E6B-F45093F8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B5C9E9-672D-8EC2-249E-4F90DF76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9AFB3E-A928-65D7-FF2A-15BC22E4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D202-601B-4ABA-94C2-FD279CD8D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59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6E68-D844-26F2-A05F-8AB539F7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F059-8900-461E-E800-57CBEEE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949E-8477-4292-063A-7E9D7FF9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7FC32-A181-4FD4-86E9-A3CEE6D48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63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tx1"/>
            </a:gs>
            <a:gs pos="100000">
              <a:schemeClr val="tx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83" r:id="rId6"/>
    <p:sldLayoutId id="2147483685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E8-u6-Read_GVG.ppt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22.png"/><Relationship Id="rId3" Type="http://schemas.openxmlformats.org/officeDocument/2006/relationships/audio" Target="../media/audio9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5.gif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2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7.gif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1.wdp"/><Relationship Id="rId5" Type="http://schemas.openxmlformats.org/officeDocument/2006/relationships/audio" Target="../media/audio16.wav"/><Relationship Id="rId1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audio" Target="../media/audio15.wav"/><Relationship Id="rId9" Type="http://schemas.microsoft.com/office/2007/relationships/hdphoto" Target="../media/hdphoto10.wdp"/><Relationship Id="rId1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18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audio" Target="../media/audio19.wav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5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11" Type="http://schemas.openxmlformats.org/officeDocument/2006/relationships/audio" Target="../media/audio20.wav"/><Relationship Id="rId5" Type="http://schemas.openxmlformats.org/officeDocument/2006/relationships/image" Target="../media/image43.png"/><Relationship Id="rId10" Type="http://schemas.microsoft.com/office/2007/relationships/hdphoto" Target="../media/hdphoto18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2">
            <a:extLst>
              <a:ext uri="{FF2B5EF4-FFF2-40B4-BE49-F238E27FC236}">
                <a16:creationId xmlns:a16="http://schemas.microsoft.com/office/drawing/2014/main" id="{515479F5-53E9-E794-1B81-59ED16BC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2">
            <a:extLst>
              <a:ext uri="{FF2B5EF4-FFF2-40B4-BE49-F238E27FC236}">
                <a16:creationId xmlns:a16="http://schemas.microsoft.com/office/drawing/2014/main" id="{DE61A438-6EA6-4FA2-25C2-0958F720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7" y="112426"/>
            <a:ext cx="8679304" cy="4989005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8F9135A-AD90-121B-0021-E2B829BD5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4650" y="2057401"/>
            <a:ext cx="3371850" cy="6405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4</a:t>
            </a:r>
          </a:p>
        </p:txBody>
      </p:sp>
      <p:sp>
        <p:nvSpPr>
          <p:cNvPr id="117765" name="WordArt 5">
            <a:extLst>
              <a:ext uri="{FF2B5EF4-FFF2-40B4-BE49-F238E27FC236}">
                <a16:creationId xmlns:a16="http://schemas.microsoft.com/office/drawing/2014/main" id="{9B80D013-C5B4-431D-8C0F-EE7C994D5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6963" y="1143000"/>
            <a:ext cx="4579144" cy="28575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05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CB90BB3-6E68-A6D1-1DF0-5296A4EE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2914650"/>
            <a:ext cx="3886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Bui Bien Phong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</a:t>
            </a:r>
            <a:r>
              <a:rPr lang="en-US" altLang="en-US" sz="1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1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Ban I primary school</a:t>
            </a:r>
          </a:p>
        </p:txBody>
      </p:sp>
      <p:pic>
        <p:nvPicPr>
          <p:cNvPr id="2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CE969964-3C5D-85F1-CAD4-DD1C88984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8724" y="46140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8A0103-D8A1-A4BE-DBFB-677D2651FA5F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687AD-82B9-33BB-7087-ED492AEA8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85" l="9548" r="89950">
                        <a14:foregroundMark x1="20101" y1="62439" x2="18593" y2="72195"/>
                        <a14:foregroundMark x1="20603" y1="70732" x2="20101" y2="83902"/>
                        <a14:foregroundMark x1="35678" y1="55610" x2="32161" y2="75122"/>
                        <a14:foregroundMark x1="49749" y1="58049" x2="49749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685" y="814530"/>
            <a:ext cx="3637550" cy="2674558"/>
          </a:xfrm>
          <a:prstGeom prst="roundRect">
            <a:avLst/>
          </a:prstGeom>
        </p:spPr>
      </p:pic>
      <p:sp>
        <p:nvSpPr>
          <p:cNvPr id="5" name="11 Rectángulo redondeado">
            <a:extLst>
              <a:ext uri="{FF2B5EF4-FFF2-40B4-BE49-F238E27FC236}">
                <a16:creationId xmlns:a16="http://schemas.microsoft.com/office/drawing/2014/main" id="{EDCC1655-7A34-D36A-0CAC-A25291B4DD55}"/>
              </a:ext>
            </a:extLst>
          </p:cNvPr>
          <p:cNvSpPr/>
          <p:nvPr/>
        </p:nvSpPr>
        <p:spPr>
          <a:xfrm>
            <a:off x="3562638" y="3489088"/>
            <a:ext cx="1582626" cy="71745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goat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oat">
            <a:hlinkClick r:id="" action="ppaction://media"/>
            <a:extLst>
              <a:ext uri="{FF2B5EF4-FFF2-40B4-BE49-F238E27FC236}">
                <a16:creationId xmlns:a16="http://schemas.microsoft.com/office/drawing/2014/main" id="{4B6B766F-A760-CCCF-F3C5-F7C91CC2A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6886" y="34245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1169AB-5C39-87C7-F859-8AAE5B0E287C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BBDE2-A3CD-BF1E-F166-3D2E73226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49" r="99184">
                        <a14:foregroundMark x1="74694" y1="79412" x2="74286" y2="90000"/>
                        <a14:foregroundMark x1="72653" y1="93529" x2="70204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9931" y="649885"/>
            <a:ext cx="4264138" cy="2958790"/>
          </a:xfrm>
          <a:prstGeom prst="roundRect">
            <a:avLst/>
          </a:prstGeom>
        </p:spPr>
      </p:pic>
      <p:sp>
        <p:nvSpPr>
          <p:cNvPr id="4" name="11 Rectángulo redondeado">
            <a:extLst>
              <a:ext uri="{FF2B5EF4-FFF2-40B4-BE49-F238E27FC236}">
                <a16:creationId xmlns:a16="http://schemas.microsoft.com/office/drawing/2014/main" id="{024BD605-9B8D-61DB-FB3C-8BA80218437E}"/>
              </a:ext>
            </a:extLst>
          </p:cNvPr>
          <p:cNvSpPr/>
          <p:nvPr/>
        </p:nvSpPr>
        <p:spPr>
          <a:xfrm>
            <a:off x="3945989" y="3638686"/>
            <a:ext cx="1739582" cy="76450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horse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horse">
            <a:hlinkClick r:id="" action="ppaction://media"/>
            <a:extLst>
              <a:ext uri="{FF2B5EF4-FFF2-40B4-BE49-F238E27FC236}">
                <a16:creationId xmlns:a16="http://schemas.microsoft.com/office/drawing/2014/main" id="{22A647C6-5C61-7944-F6FB-409B650EE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9463" y="3533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7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C20F59-34D0-C5AF-40E3-46C68B82C87C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A4548-E85B-E596-6E53-D9CE0CD7A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405" y="759654"/>
            <a:ext cx="3714149" cy="2637695"/>
          </a:xfrm>
          <a:prstGeom prst="roundRect">
            <a:avLst/>
          </a:prstGeom>
        </p:spPr>
      </p:pic>
      <p:sp>
        <p:nvSpPr>
          <p:cNvPr id="4" name="11 Rectángulo redondeado">
            <a:extLst>
              <a:ext uri="{FF2B5EF4-FFF2-40B4-BE49-F238E27FC236}">
                <a16:creationId xmlns:a16="http://schemas.microsoft.com/office/drawing/2014/main" id="{C44DC5A6-1DE7-5C53-6EF8-531A79AC1D7D}"/>
              </a:ext>
            </a:extLst>
          </p:cNvPr>
          <p:cNvSpPr/>
          <p:nvPr/>
        </p:nvSpPr>
        <p:spPr>
          <a:xfrm>
            <a:off x="3650298" y="3397350"/>
            <a:ext cx="1477227" cy="696350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sheep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heep">
            <a:hlinkClick r:id="" action="ppaction://media"/>
            <a:extLst>
              <a:ext uri="{FF2B5EF4-FFF2-40B4-BE49-F238E27FC236}">
                <a16:creationId xmlns:a16="http://schemas.microsoft.com/office/drawing/2014/main" id="{0164CFF2-E7CE-67F4-4805-34515F7D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9297" y="33550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2" y="-575441"/>
            <a:ext cx="9392312" cy="5800068"/>
          </a:xfrm>
          <a:prstGeom prst="rect">
            <a:avLst/>
          </a:prstGeom>
        </p:spPr>
      </p:pic>
      <p:pic>
        <p:nvPicPr>
          <p:cNvPr id="11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5" y="3209308"/>
            <a:ext cx="7285310" cy="907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905356" y="-120696"/>
            <a:ext cx="5110936" cy="1106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Guessing game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1664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06965"/>
      </p:ext>
    </p:extLst>
  </p:cSld>
  <p:clrMapOvr>
    <a:masterClrMapping/>
  </p:clrMapOvr>
  <p:transition spd="slow">
    <p:wipe/>
    <p:sndAc>
      <p:stSnd>
        <p:snd r:embed="rId2" name="wind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sp>
        <p:nvSpPr>
          <p:cNvPr id="16" name="15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Rectángulo redondeado"/>
          <p:cNvSpPr/>
          <p:nvPr/>
        </p:nvSpPr>
        <p:spPr>
          <a:xfrm>
            <a:off x="1423988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36004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cow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duck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4347" name="1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3" name="2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54" name="AutoShape 18">
            <a:hlinkClick r:id="" action="ppaction://noaction" highlightClick="1">
              <a:snd r:embed="rId8" name="s_vac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5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50225" y="2787464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8" name="17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4243759" y="2841278"/>
            <a:ext cx="1516373" cy="1296144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4947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64" y="-859253"/>
            <a:ext cx="9382885" cy="614970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7" y="778198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15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sheep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638773" y="4416535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duck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5371" name="17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19" name="18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77" name="AutoShape 17">
            <a:hlinkClick r:id="" action="ppaction://noaction" highlightClick="1">
              <a:snd r:embed="rId8" name="s_ovej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7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474701" y="2839700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Forma libre"/>
          <p:cNvSpPr/>
          <p:nvPr/>
        </p:nvSpPr>
        <p:spPr>
          <a:xfrm>
            <a:off x="4550920" y="2849490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2" name="21 Forma libre"/>
          <p:cNvSpPr/>
          <p:nvPr/>
        </p:nvSpPr>
        <p:spPr>
          <a:xfrm>
            <a:off x="4969539" y="2839700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5079" y="3140609"/>
            <a:ext cx="1077041" cy="996814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61212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9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36004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horse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5760244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donkey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7" name="16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401" name="AutoShape 17">
            <a:hlinkClick r:id="" action="ppaction://noaction" highlightClick="1">
              <a:snd r:embed="rId8" name="s_caballo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5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0" name="19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0818" y="2793181"/>
            <a:ext cx="1719344" cy="1344242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71800" flipH="1">
            <a:off x="154126" y="2894431"/>
            <a:ext cx="3160143" cy="15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8297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64" y="-859253"/>
            <a:ext cx="9382885" cy="614970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2031" y="84415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3584972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798344" y="4407694"/>
            <a:ext cx="2014538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rabbit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hen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22538" name="15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sp>
        <p:nvSpPr>
          <p:cNvPr id="17" name="16 Pentágono">
            <a:hlinkClick r:id="" action="ppaction://hlinkshowjump?jump=nextslide"/>
          </p:cNvPr>
          <p:cNvSpPr/>
          <p:nvPr/>
        </p:nvSpPr>
        <p:spPr>
          <a:xfrm>
            <a:off x="6766323" y="3692129"/>
            <a:ext cx="1007269" cy="44529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545" name="AutoShape 17">
            <a:hlinkClick r:id="" action="ppaction://noaction" highlightClick="1">
              <a:snd r:embed="rId8" name="S_cabr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6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orma libre"/>
          <p:cNvSpPr/>
          <p:nvPr/>
        </p:nvSpPr>
        <p:spPr>
          <a:xfrm>
            <a:off x="4319622" y="2941791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1" name="20 Forma libre"/>
          <p:cNvSpPr/>
          <p:nvPr/>
        </p:nvSpPr>
        <p:spPr>
          <a:xfrm>
            <a:off x="4781201" y="2941791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395" y="3082019"/>
            <a:ext cx="1036142" cy="128892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198625" y="2772860"/>
            <a:ext cx="2609147" cy="1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1419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g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7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8" y="0"/>
            <a:ext cx="9178690" cy="5216979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778" y="369494"/>
            <a:ext cx="5408011" cy="3589760"/>
          </a:xfrm>
          <a:prstGeom prst="rect">
            <a:avLst/>
          </a:prstGeom>
          <a:effectLst>
            <a:outerShdw blurRad="76200" dist="431800" dir="1746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6 Rectángulo redondeado"/>
          <p:cNvSpPr/>
          <p:nvPr/>
        </p:nvSpPr>
        <p:spPr>
          <a:xfrm>
            <a:off x="1298689" y="4299942"/>
            <a:ext cx="6621683" cy="73554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" name="10 Rectángulo redondeado"/>
          <p:cNvSpPr/>
          <p:nvPr/>
        </p:nvSpPr>
        <p:spPr>
          <a:xfrm>
            <a:off x="1439466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chicken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798344" y="4407694"/>
            <a:ext cx="2014538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pig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38551" y="4407694"/>
            <a:ext cx="2013347" cy="5405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>
                <a:solidFill>
                  <a:srgbClr val="FF0000"/>
                </a:solidFill>
              </a:rPr>
              <a:t>a </a:t>
            </a:r>
            <a:r>
              <a:rPr lang="es-ES_tradnl" sz="2700" b="1" dirty="0" err="1">
                <a:solidFill>
                  <a:srgbClr val="FF0000"/>
                </a:solidFill>
              </a:rPr>
              <a:t>goat</a:t>
            </a:r>
            <a:endParaRPr lang="es-ES" sz="2700" b="1" dirty="0">
              <a:solidFill>
                <a:srgbClr val="FF0000"/>
              </a:solidFill>
            </a:endParaRPr>
          </a:p>
        </p:txBody>
      </p:sp>
      <p:sp>
        <p:nvSpPr>
          <p:cNvPr id="23562" name="15 CuadroTexto"/>
          <p:cNvSpPr txBox="1">
            <a:spLocks noChangeArrowheads="1"/>
          </p:cNvSpPr>
          <p:nvPr/>
        </p:nvSpPr>
        <p:spPr bwMode="auto">
          <a:xfrm>
            <a:off x="1423988" y="844154"/>
            <a:ext cx="250626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050" b="1">
                <a:latin typeface="Calibri" pitchFamily="34" charset="0"/>
              </a:rPr>
              <a:t>Click on the speaker and guess</a:t>
            </a:r>
            <a:endParaRPr lang="es-ES" sz="1050" b="1">
              <a:latin typeface="Calibri" pitchFamily="34" charset="0"/>
            </a:endParaRPr>
          </a:p>
        </p:txBody>
      </p:sp>
      <p:pic>
        <p:nvPicPr>
          <p:cNvPr id="18" name="17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194" y="27385"/>
            <a:ext cx="3699272" cy="1092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569" name="AutoShape 17">
            <a:hlinkClick r:id="" action="ppaction://noaction" highlightClick="1">
              <a:snd r:embed="rId8" name="S_gallina.wav"/>
            </a:hlinkClick>
          </p:cNvPr>
          <p:cNvSpPr>
            <a:spLocks noChangeArrowheads="1"/>
          </p:cNvSpPr>
          <p:nvPr/>
        </p:nvSpPr>
        <p:spPr bwMode="auto">
          <a:xfrm>
            <a:off x="2087166" y="1329928"/>
            <a:ext cx="702469" cy="432197"/>
          </a:xfrm>
          <a:prstGeom prst="actionButtonSou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050"/>
          </a:p>
        </p:txBody>
      </p:sp>
      <p:pic>
        <p:nvPicPr>
          <p:cNvPr id="16" name="Picture 2" descr="https://encrypted-tbn0.gstatic.com/images?q=tbn:ANd9GcQGYaP4iL7OSLcMMJCnGD675yUWnAjdz3xKiQdlzCugbecwSxC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3262672" y="2856499"/>
            <a:ext cx="911106" cy="129181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Forma libre"/>
          <p:cNvSpPr/>
          <p:nvPr/>
        </p:nvSpPr>
        <p:spPr>
          <a:xfrm>
            <a:off x="4559326" y="2463738"/>
            <a:ext cx="446315" cy="1121229"/>
          </a:xfrm>
          <a:custGeom>
            <a:avLst/>
            <a:gdLst>
              <a:gd name="connsiteX0" fmla="*/ 116114 w 595086"/>
              <a:gd name="connsiteY0" fmla="*/ 1349829 h 1494972"/>
              <a:gd name="connsiteX1" fmla="*/ 0 w 595086"/>
              <a:gd name="connsiteY1" fmla="*/ 43543 h 1494972"/>
              <a:gd name="connsiteX2" fmla="*/ 116114 w 595086"/>
              <a:gd name="connsiteY2" fmla="*/ 0 h 1494972"/>
              <a:gd name="connsiteX3" fmla="*/ 595086 w 595086"/>
              <a:gd name="connsiteY3" fmla="*/ 0 h 1494972"/>
              <a:gd name="connsiteX4" fmla="*/ 580571 w 595086"/>
              <a:gd name="connsiteY4" fmla="*/ 1494972 h 1494972"/>
              <a:gd name="connsiteX5" fmla="*/ 116114 w 595086"/>
              <a:gd name="connsiteY5" fmla="*/ 1349829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086" h="1494972">
                <a:moveTo>
                  <a:pt x="116114" y="1349829"/>
                </a:moveTo>
                <a:lnTo>
                  <a:pt x="0" y="43543"/>
                </a:lnTo>
                <a:lnTo>
                  <a:pt x="116114" y="0"/>
                </a:lnTo>
                <a:lnTo>
                  <a:pt x="595086" y="0"/>
                </a:lnTo>
                <a:lnTo>
                  <a:pt x="580571" y="1494972"/>
                </a:lnTo>
                <a:lnTo>
                  <a:pt x="116114" y="13498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0" name="19 Forma libre"/>
          <p:cNvSpPr/>
          <p:nvPr/>
        </p:nvSpPr>
        <p:spPr>
          <a:xfrm>
            <a:off x="4994755" y="2463738"/>
            <a:ext cx="566057" cy="1262743"/>
          </a:xfrm>
          <a:custGeom>
            <a:avLst/>
            <a:gdLst>
              <a:gd name="connsiteX0" fmla="*/ 0 w 754743"/>
              <a:gd name="connsiteY0" fmla="*/ 1509486 h 1683657"/>
              <a:gd name="connsiteX1" fmla="*/ 29029 w 754743"/>
              <a:gd name="connsiteY1" fmla="*/ 0 h 1683657"/>
              <a:gd name="connsiteX2" fmla="*/ 377372 w 754743"/>
              <a:gd name="connsiteY2" fmla="*/ 29029 h 1683657"/>
              <a:gd name="connsiteX3" fmla="*/ 754743 w 754743"/>
              <a:gd name="connsiteY3" fmla="*/ 101600 h 1683657"/>
              <a:gd name="connsiteX4" fmla="*/ 566058 w 754743"/>
              <a:gd name="connsiteY4" fmla="*/ 1683657 h 1683657"/>
              <a:gd name="connsiteX5" fmla="*/ 0 w 754743"/>
              <a:gd name="connsiteY5" fmla="*/ 1509486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4743" h="1683657">
                <a:moveTo>
                  <a:pt x="0" y="1509486"/>
                </a:moveTo>
                <a:lnTo>
                  <a:pt x="29029" y="0"/>
                </a:lnTo>
                <a:lnTo>
                  <a:pt x="377372" y="29029"/>
                </a:lnTo>
                <a:lnTo>
                  <a:pt x="754743" y="101600"/>
                </a:lnTo>
                <a:lnTo>
                  <a:pt x="566058" y="1683657"/>
                </a:lnTo>
                <a:lnTo>
                  <a:pt x="0" y="150948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4503" y="3211370"/>
            <a:ext cx="1053611" cy="98079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21524">
            <a:off x="5948983" y="3025794"/>
            <a:ext cx="2713866" cy="15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3245"/>
      </p:ext>
    </p:extLst>
  </p:cSld>
  <p:clrMapOvr>
    <a:masterClrMapping/>
  </p:clrMapOvr>
  <p:transition spd="slow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chi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ir_dispar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34" y="5111"/>
            <a:ext cx="9364268" cy="513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9" b="100000" l="0" r="99434">
                        <a14:foregroundMark x1="34528" y1="41627" x2="33208" y2="51675"/>
                        <a14:foregroundMark x1="41226" y1="52153" x2="41981" y2="55981"/>
                        <a14:foregroundMark x1="70283" y1="57576" x2="70566" y2="59649"/>
                        <a14:foregroundMark x1="95283" y1="54864" x2="93208" y2="61244"/>
                        <a14:foregroundMark x1="96698" y1="58852" x2="94623" y2="62839"/>
                        <a14:foregroundMark x1="61604" y1="68581" x2="65849" y2="74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6027"/>
            <a:ext cx="9392312" cy="5800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32" y="-26480"/>
            <a:ext cx="1616707" cy="7751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4FB939-4080-172C-3389-84C23F5D2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037" y="36347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948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68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17869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Listen and read. Match.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-1293" t="11494" r="-1"/>
          <a:stretch/>
        </p:blipFill>
        <p:spPr>
          <a:xfrm>
            <a:off x="-104931" y="577974"/>
            <a:ext cx="9319876" cy="455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58" y="2246239"/>
            <a:ext cx="1116998" cy="2483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73" b="98527" l="1258" r="100000">
                        <a14:backgroundMark x1="20126" y1="2947" x2="21384" y2="12707"/>
                      </a14:backgroundRemoval>
                    </a14:imgEffect>
                  </a14:imgLayer>
                </a14:imgProps>
              </a:ext>
            </a:extLst>
          </a:blip>
          <a:srcRect r="-6578" b="26355"/>
          <a:stretch/>
        </p:blipFill>
        <p:spPr>
          <a:xfrm>
            <a:off x="7783008" y="2271695"/>
            <a:ext cx="827865" cy="195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3258" y="3855557"/>
            <a:ext cx="2069718" cy="1299782"/>
          </a:xfrm>
          <a:prstGeom prst="rect">
            <a:avLst/>
          </a:prstGeom>
        </p:spPr>
      </p:pic>
      <p:pic>
        <p:nvPicPr>
          <p:cNvPr id="1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76" y="68754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4" b="92357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140" y="3642895"/>
            <a:ext cx="2069718" cy="1299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72710" y="489922"/>
            <a:ext cx="2906225" cy="1790004"/>
          </a:xfrm>
          <a:prstGeom prst="round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08413C-3813-1F7E-FE23-FC37C28CE7FC}"/>
              </a:ext>
            </a:extLst>
          </p:cNvPr>
          <p:cNvSpPr txBox="1"/>
          <p:nvPr/>
        </p:nvSpPr>
        <p:spPr>
          <a:xfrm>
            <a:off x="802542" y="4469858"/>
            <a:ext cx="120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43462-24D5-DB37-A2CE-F839229B2A89}"/>
              </a:ext>
            </a:extLst>
          </p:cNvPr>
          <p:cNvSpPr txBox="1"/>
          <p:nvPr/>
        </p:nvSpPr>
        <p:spPr>
          <a:xfrm>
            <a:off x="7658196" y="4175735"/>
            <a:ext cx="146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Sophie</a:t>
            </a:r>
          </a:p>
        </p:txBody>
      </p:sp>
    </p:spTree>
    <p:extLst>
      <p:ext uri="{BB962C8B-B14F-4D97-AF65-F5344CB8AC3E}">
        <p14:creationId xmlns:p14="http://schemas.microsoft.com/office/powerpoint/2010/main" val="842218015"/>
      </p:ext>
    </p:extLst>
  </p:cSld>
  <p:clrMapOvr>
    <a:masterClrMapping/>
  </p:clrMapOvr>
  <p:transition spd="slow">
    <p:wip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88 0.15401 L -0.41788 0.15432 C -0.41406 0.15062 -0.41042 0.1466 -0.40642 0.14413 C -0.38438 0.12963 -0.38681 0.13086 -0.37257 0.12716 C -0.37066 0.12623 -0.36875 0.12469 -0.36684 0.12376 C -0.35538 0.11913 -0.34149 0.12438 -0.33125 0.12562 C -0.32535 0.1395 -0.33056 0.12932 -0.31615 0.14413 C -0.29913 0.16142 -0.32552 0.13734 -0.30104 0.1608 C -0.30017 0.16173 -0.29913 0.16203 -0.29826 0.16265 C -0.29479 0.16203 -0.29132 0.16173 -0.28785 0.1608 C -0.28646 0.16049 -0.28507 0.16049 -0.28403 0.15926 C -0.28281 0.15741 -0.28247 0.15432 -0.28125 0.15247 C -0.27344 0.13827 -0.27066 0.13549 -0.2625 0.12376 C -0.25799 0.1179 -0.25399 0.11049 -0.24913 0.10555 C -0.22969 0.08487 -0.25729 0.1145 -0.24063 0.09537 C -0.23663 0.09074 -0.23247 0.08673 -0.2283 0.0821 C -0.22708 0.08055 -0.22604 0.07839 -0.22465 0.07685 C -0.2158 0.06821 -0.21649 0.06883 -0.21042 0.06512 C -0.2066 0.06636 -0.20278 0.06605 -0.19913 0.06852 C -0.19792 0.06944 -0.1974 0.07315 -0.19635 0.07531 C -0.19462 0.07839 -0.19253 0.08086 -0.19063 0.08364 C -0.18958 0.08518 -0.18889 0.08734 -0.18785 0.08858 C -0.1842 0.09352 -0.18385 0.09321 -0.18038 0.09537 C -0.17674 0.09197 -0.17309 0.0892 -0.16997 0.08518 C -0.1684 0.08364 -0.16753 0.08024 -0.16632 0.0787 C -0.16476 0.07685 -0.16285 0.07685 -0.16146 0.07531 C -0.15469 0.0679 -0.14809 0.05987 -0.14167 0.05185 C -0.14045 0.05031 -0.13976 0.04815 -0.13872 0.0466 C -0.13368 0.03981 -0.12882 0.03086 -0.12274 0.02654 C -0.12014 0.02469 -0.11771 0.02284 -0.1151 0.0216 C -0.11389 0.02099 -0.11267 0.02037 -0.11146 0.01975 C -0.11007 0.02037 -0.10868 0.02037 -0.10764 0.0216 C -0.10365 0.02562 -0.09635 0.03487 -0.09635 0.03518 C -0.09531 0.03734 -0.09479 0.03981 -0.0934 0.04166 C -0.09236 0.04383 -0.08628 0.04753 -0.08507 0.04845 C -0.07014 0.0608 -0.0783 0.05586 -0.07101 0.06018 C -0.0651 0.05401 -0.05851 0.04876 -0.05295 0.04166 C -0.05122 0.03981 -0.05052 0.03611 -0.04913 0.03333 C -0.04514 0.02531 -0.0408 0.0179 -0.03681 0.00987 C -0.03576 0.00771 -0.03524 0.00463 -0.03403 0.00308 C -0.0309 -0.00093 -0.02708 -0.00371 -0.02361 -0.00679 C -0.01719 -0.00401 -0.02205 -0.0071 -0.0151 0.00154 C -0.01233 0.00494 -0.00677 0.01142 -0.00677 0.01173 C -0.00503 0.01049 -0.0033 0.00987 -0.00191 0.00802 C -0.00104 0.0071 2.77778E-7 0.00308 2.77778E-7 0.00339 L 2.77778E-7 0.00308 " pathEditMode="relative" rAng="0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-7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66 -0.03612 L 0.5566 -0.03581 C 0.55122 -0.03519 0.54601 -0.03457 0.5408 -0.03272 C 0.53837 -0.03179 0.53629 -0.02871 0.53403 -0.02747 C 0.53143 -0.02624 0.52865 -0.02686 0.52604 -0.02562 C 0.52118 -0.02377 0.51632 -0.02099 0.51146 -0.01883 C 0.49965 -0.01328 0.49705 -0.01328 0.4849 -0.00494 C 0.45347 0.01697 0.45608 0.0216 0.43195 0.02839 C 0.42847 0.02932 0.42483 0.02932 0.42118 0.02993 C 0.42049 0.02839 0.41962 0.02685 0.41927 0.02469 C 0.41875 0.02191 0.4184 0.01913 0.41823 0.01605 C 0.41649 -0.07408 0.42882 -0.05031 0.41528 -0.07439 C 0.40886 -0.07068 0.41632 -0.07624 0.40938 -0.06574 C 0.40834 -0.0642 0.40677 -0.06358 0.40556 -0.06235 L 0.38889 -0.03087 C 0.38785 -0.02933 0.38681 -0.02778 0.38594 -0.02562 C 0.3849 -0.02346 0.3842 -0.02068 0.38299 -0.01883 C 0.37899 -0.01235 0.37465 -0.00649 0.37031 -0.00124 C 0.3691 4.19753E-6 0.36424 0.00277 0.36233 0.00401 C 0.36111 0.00339 0.35972 0.00277 0.35851 0.00216 C 0.35417 0.0003 0.3533 0.00123 0.34965 -0.00309 C 0.33229 -0.02377 0.35243 -0.00155 0.33195 -0.03797 C 0.3224 -0.05494 0.33924 -0.0247 0.32813 -0.04661 C 0.32587 -0.05093 0.32344 -0.05494 0.32118 -0.05895 C 0.32084 -0.05587 0.32084 -0.05309 0.32031 -0.05 C 0.31979 -0.04754 0.31858 -0.04568 0.31823 -0.04321 C 0.31754 -0.03581 0.31806 -0.02809 0.31736 -0.02037 C 0.31632 -0.01204 0.31337 -0.00402 0.31146 0.00401 C 0.31077 0.00679 0.31042 0.00987 0.30938 0.01265 C 0.30191 0.03209 0.30556 0.0216 0.29965 0.02993 C 0.29896 0.03117 0.29844 0.03271 0.29774 0.03364 C 0.29549 0.0358 0.29306 0.03703 0.2908 0.03888 C 0.28715 0.03827 0.28368 0.03796 0.28004 0.03703 C 0.26163 0.03209 0.27084 0.03364 0.26146 0.02993 C 0.25972 0.02932 0.25816 0.02901 0.2566 0.02839 C 0.24861 0.02438 0.2408 0.01975 0.23299 0.01605 C 0.23108 0.01512 0.22899 0.01512 0.22709 0.01419 C 0.22483 0.01327 0.22257 0.01203 0.22031 0.0108 C 0.21927 0.01018 0.21823 0.00987 0.21736 0.00926 C 0.21632 0.00802 0.21563 0.00555 0.21441 0.00555 C 0.21337 0.00555 0.21302 0.00802 0.21233 0.00926 L 0.21042 0.00926 L 0.20955 0.00926 " pathEditMode="relative" rAng="0" ptsTypes="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18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42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5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146924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Listen and read. Match.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43" l="9722" r="100000">
                        <a14:foregroundMark x1="84722" y1="31429" x2="30556" y2="7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016" y="-28270"/>
            <a:ext cx="457223" cy="44452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337020" y="983295"/>
            <a:ext cx="1678118" cy="552296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1. sheep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359285" y="2804596"/>
            <a:ext cx="1465565" cy="558877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400" dirty="0">
                <a:solidFill>
                  <a:srgbClr val="FF0000"/>
                </a:solidFill>
              </a:rPr>
              <a:t>2. cows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7042310" y="934057"/>
            <a:ext cx="161670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a. tall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7017299" y="1676282"/>
            <a:ext cx="1616707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b. short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7017299" y="2406602"/>
            <a:ext cx="1616706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c. big          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7017299" y="3158018"/>
            <a:ext cx="1616706" cy="637708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d. small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394" y="477464"/>
            <a:ext cx="2316214" cy="1345973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077" y="2668382"/>
            <a:ext cx="2129217" cy="1242261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3553F6-7ADE-89F4-0ABC-4F2748E2C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1" b="100000" l="330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4487" y="420932"/>
            <a:ext cx="2316214" cy="1345973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96992-69A7-A333-522F-3ACF62775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6597" y="2737378"/>
            <a:ext cx="2129217" cy="1242261"/>
          </a:xfrm>
          <a:prstGeom prst="round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7EB418-354C-C4FC-E456-5CC4C69AE72F}"/>
              </a:ext>
            </a:extLst>
          </p:cNvPr>
          <p:cNvCxnSpPr>
            <a:cxnSpLocks/>
          </p:cNvCxnSpPr>
          <p:nvPr/>
        </p:nvCxnSpPr>
        <p:spPr>
          <a:xfrm>
            <a:off x="2017617" y="1309057"/>
            <a:ext cx="5079905" cy="574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1FC48F-7F62-DFC5-559C-C8D7651E4E72}"/>
              </a:ext>
            </a:extLst>
          </p:cNvPr>
          <p:cNvCxnSpPr>
            <a:cxnSpLocks/>
          </p:cNvCxnSpPr>
          <p:nvPr/>
        </p:nvCxnSpPr>
        <p:spPr>
          <a:xfrm>
            <a:off x="2015138" y="1284534"/>
            <a:ext cx="5027172" cy="1935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78C2BE-2665-8B37-0332-113A4B7AE229}"/>
              </a:ext>
            </a:extLst>
          </p:cNvPr>
          <p:cNvCxnSpPr>
            <a:endCxn id="16" idx="1"/>
          </p:cNvCxnSpPr>
          <p:nvPr/>
        </p:nvCxnSpPr>
        <p:spPr>
          <a:xfrm flipV="1">
            <a:off x="1821766" y="1252911"/>
            <a:ext cx="5220544" cy="18419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8C55B5-B792-2636-88CE-F2974C59D8F6}"/>
              </a:ext>
            </a:extLst>
          </p:cNvPr>
          <p:cNvCxnSpPr>
            <a:endCxn id="18" idx="1"/>
          </p:cNvCxnSpPr>
          <p:nvPr/>
        </p:nvCxnSpPr>
        <p:spPr>
          <a:xfrm flipV="1">
            <a:off x="1860822" y="2725456"/>
            <a:ext cx="5156477" cy="3635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918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7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45697" y="-145"/>
            <a:ext cx="9296696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04" y="1722120"/>
            <a:ext cx="2599396" cy="1424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1920240" y="642763"/>
            <a:ext cx="4696969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2"/>
                </a:solidFill>
                <a:latin typeface="Comic Sans MS" panose="030F0702030302020204" pitchFamily="66" charset="0"/>
              </a:rPr>
              <a:t>1. I’ve got........................….</a:t>
            </a:r>
          </a:p>
        </p:txBody>
      </p:sp>
      <p:pic>
        <p:nvPicPr>
          <p:cNvPr id="4" name="Picture 2" descr="https://encrypted-tbn0.gstatic.com/images?q=tbn:ANd9GcQGYaP4iL7OSLcMMJCnGD675yUWnAjdz3xKiQdlzCugbecwSxCi">
            <a:extLst>
              <a:ext uri="{FF2B5EF4-FFF2-40B4-BE49-F238E27FC236}">
                <a16:creationId xmlns:a16="http://schemas.microsoft.com/office/drawing/2014/main" id="{BA3F2693-4018-E850-5CEA-8F924CC2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210170" y="523075"/>
            <a:ext cx="1557669" cy="1199045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37CBA-1869-63D8-B6A6-D551B016D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140" y="1638300"/>
            <a:ext cx="2699486" cy="1569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B38B8-06FE-EC08-65A3-8C89F7DE3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170" y="3469228"/>
            <a:ext cx="2609230" cy="146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D9CE3C-9011-F656-87BF-C4CCEB1CF5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7060" y="3446472"/>
            <a:ext cx="2652561" cy="153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C0775-5262-780C-99BE-B435A42AA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8927" y="3446471"/>
            <a:ext cx="2874903" cy="153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B46F75-2F6B-B1EE-E8FF-7A6846E6257B}"/>
              </a:ext>
            </a:extLst>
          </p:cNvPr>
          <p:cNvSpPr txBox="1"/>
          <p:nvPr/>
        </p:nvSpPr>
        <p:spPr>
          <a:xfrm>
            <a:off x="8031480" y="2857500"/>
            <a:ext cx="31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51094-43ED-D6B2-ECBB-B07255B2D15D}"/>
              </a:ext>
            </a:extLst>
          </p:cNvPr>
          <p:cNvSpPr txBox="1"/>
          <p:nvPr/>
        </p:nvSpPr>
        <p:spPr>
          <a:xfrm>
            <a:off x="8580120" y="4579620"/>
            <a:ext cx="31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442DB7-614C-7189-C527-CF2C8A9E96DC}"/>
              </a:ext>
            </a:extLst>
          </p:cNvPr>
          <p:cNvSpPr txBox="1"/>
          <p:nvPr/>
        </p:nvSpPr>
        <p:spPr>
          <a:xfrm>
            <a:off x="5242560" y="4594860"/>
            <a:ext cx="31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24652-0807-9459-7B76-BD327178CEE7}"/>
              </a:ext>
            </a:extLst>
          </p:cNvPr>
          <p:cNvSpPr txBox="1"/>
          <p:nvPr/>
        </p:nvSpPr>
        <p:spPr>
          <a:xfrm>
            <a:off x="2430780" y="4572000"/>
            <a:ext cx="31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AC25E-E66C-014A-3717-B5DA52290172}"/>
              </a:ext>
            </a:extLst>
          </p:cNvPr>
          <p:cNvSpPr txBox="1"/>
          <p:nvPr/>
        </p:nvSpPr>
        <p:spPr>
          <a:xfrm>
            <a:off x="3481756" y="745370"/>
            <a:ext cx="29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chickens</a:t>
            </a:r>
          </a:p>
        </p:txBody>
      </p:sp>
    </p:spTree>
    <p:extLst>
      <p:ext uri="{BB962C8B-B14F-4D97-AF65-F5344CB8AC3E}">
        <p14:creationId xmlns:p14="http://schemas.microsoft.com/office/powerpoint/2010/main" val="493922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270" y="2001930"/>
            <a:ext cx="4022271" cy="274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ular Callout 2"/>
          <p:cNvSpPr/>
          <p:nvPr/>
        </p:nvSpPr>
        <p:spPr>
          <a:xfrm>
            <a:off x="1920240" y="642763"/>
            <a:ext cx="4696969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1920" y="670033"/>
            <a:ext cx="2972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chickens. </a:t>
            </a:r>
          </a:p>
          <a:p>
            <a:endParaRPr lang="en-US" sz="2800" dirty="0"/>
          </a:p>
        </p:txBody>
      </p:sp>
      <p:pic>
        <p:nvPicPr>
          <p:cNvPr id="4" name="Picture 2" descr="https://encrypted-tbn0.gstatic.com/images?q=tbn:ANd9GcQGYaP4iL7OSLcMMJCnGD675yUWnAjdz3xKiQdlzCugbecwSxCi">
            <a:extLst>
              <a:ext uri="{FF2B5EF4-FFF2-40B4-BE49-F238E27FC236}">
                <a16:creationId xmlns:a16="http://schemas.microsoft.com/office/drawing/2014/main" id="{BA3F2693-4018-E850-5CEA-8F924CC2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5" b="100000" l="0" r="100000">
                        <a14:backgroundMark x1="1093" y1="56364" x2="1093" y2="5636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5"/>
          <a:stretch/>
        </p:blipFill>
        <p:spPr bwMode="auto">
          <a:xfrm flipH="1">
            <a:off x="210176" y="783446"/>
            <a:ext cx="1877701" cy="3567574"/>
          </a:xfrm>
          <a:prstGeom prst="rect">
            <a:avLst/>
          </a:prstGeom>
          <a:noFill/>
          <a:effectLst>
            <a:glow rad="254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97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27" y="1691951"/>
            <a:ext cx="4419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494065" y="642763"/>
            <a:ext cx="4572000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2. I’ve got........................….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6405" y="716958"/>
            <a:ext cx="255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cow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7" b="100000" l="9562" r="95618">
                        <a14:backgroundMark x1="13944" y1="60394" x2="27888" y2="77061"/>
                        <a14:backgroundMark x1="71713" y1="61649" x2="92430" y2="715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6203" y="729988"/>
            <a:ext cx="2332202" cy="43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97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259" y="1499864"/>
            <a:ext cx="4371975" cy="3238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26771" y="497402"/>
            <a:ext cx="4513443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8097" y="583857"/>
            <a:ext cx="255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some goats.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6329854" y="670033"/>
            <a:ext cx="2732393" cy="42406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  </a:t>
            </a:r>
          </a:p>
        </p:txBody>
      </p:sp>
      <p:sp>
        <p:nvSpPr>
          <p:cNvPr id="12" name="Pentagon 11">
            <a:hlinkClick r:id="rId9" action="ppaction://hlinksldjump"/>
          </p:cNvPr>
          <p:cNvSpPr/>
          <p:nvPr/>
        </p:nvSpPr>
        <p:spPr>
          <a:xfrm flipH="1">
            <a:off x="7986913" y="4576334"/>
            <a:ext cx="1075334" cy="4557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02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47" y="1482336"/>
            <a:ext cx="4104747" cy="2972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62152" y="642763"/>
            <a:ext cx="4448691" cy="757086"/>
          </a:xfrm>
          <a:prstGeom prst="wedgeRoundRectCallout">
            <a:avLst>
              <a:gd name="adj1" fmla="val -15882"/>
              <a:gd name="adj2" fmla="val 103554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4. I’ve got.....................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8855" y="752810"/>
            <a:ext cx="2555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horse.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 flipH="1">
            <a:off x="1649185" y="1316828"/>
            <a:ext cx="2237301" cy="33034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  </a:t>
            </a:r>
          </a:p>
        </p:txBody>
      </p:sp>
    </p:spTree>
    <p:extLst>
      <p:ext uri="{BB962C8B-B14F-4D97-AF65-F5344CB8AC3E}">
        <p14:creationId xmlns:p14="http://schemas.microsoft.com/office/powerpoint/2010/main" val="3317834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ld MacDonald Had A Farm - MooMoo &amp; The Barn House Family #SingAlong #NurseryRhymes">
            <a:hlinkClick r:id="" action="ppaction://media"/>
            <a:extLst>
              <a:ext uri="{FF2B5EF4-FFF2-40B4-BE49-F238E27FC236}">
                <a16:creationId xmlns:a16="http://schemas.microsoft.com/office/drawing/2014/main" id="{7876E1C1-6380-B12E-F05D-C28C30961A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910" y="89941"/>
            <a:ext cx="8596860" cy="46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3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063" y="1685537"/>
            <a:ext cx="3955260" cy="2903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541" y="8266"/>
            <a:ext cx="1616707" cy="7751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491262" y="548023"/>
            <a:ext cx="5158899" cy="757086"/>
          </a:xfrm>
          <a:prstGeom prst="wedgeRoundRectCallout">
            <a:avLst>
              <a:gd name="adj1" fmla="val 41229"/>
              <a:gd name="adj2" fmla="val 75516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5. I’ve got........................….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5693" y="642763"/>
            <a:ext cx="2555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sheep. 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90648" l="5429" r="94429"/>
                    </a14:imgEffect>
                  </a14:imgLayer>
                </a14:imgProps>
              </a:ext>
            </a:extLst>
          </a:blip>
          <a:srcRect l="-1" r="-2233" b="9330"/>
          <a:stretch/>
        </p:blipFill>
        <p:spPr>
          <a:xfrm>
            <a:off x="5179516" y="248693"/>
            <a:ext cx="3399861" cy="4652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924" y="0"/>
            <a:ext cx="9296696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Look and say  </a:t>
            </a:r>
          </a:p>
        </p:txBody>
      </p:sp>
    </p:spTree>
    <p:extLst>
      <p:ext uri="{BB962C8B-B14F-4D97-AF65-F5344CB8AC3E}">
        <p14:creationId xmlns:p14="http://schemas.microsoft.com/office/powerpoint/2010/main" val="631893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dMacDonaldHadAFarm-VariousArtists_tsnw">
            <a:hlinkClick r:id="" action="ppaction://media"/>
            <a:extLst>
              <a:ext uri="{FF2B5EF4-FFF2-40B4-BE49-F238E27FC236}">
                <a16:creationId xmlns:a16="http://schemas.microsoft.com/office/drawing/2014/main" id="{4DBE9D89-74E1-D8C5-3812-028ED8318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0164" y="1536496"/>
            <a:ext cx="1941225" cy="15889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FB174E-D25C-DC9C-3170-CE8E9CF521D3}"/>
              </a:ext>
            </a:extLst>
          </p:cNvPr>
          <p:cNvSpPr/>
          <p:nvPr/>
        </p:nvSpPr>
        <p:spPr>
          <a:xfrm>
            <a:off x="2305196" y="491148"/>
            <a:ext cx="45336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Game: Pass the ball</a:t>
            </a:r>
          </a:p>
        </p:txBody>
      </p:sp>
    </p:spTree>
    <p:extLst>
      <p:ext uri="{BB962C8B-B14F-4D97-AF65-F5344CB8AC3E}">
        <p14:creationId xmlns:p14="http://schemas.microsoft.com/office/powerpoint/2010/main" val="29161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0" b="97690" l="3833" r="89547"/>
                    </a14:imgEffect>
                  </a14:imgLayer>
                </a14:imgProps>
              </a:ext>
            </a:extLst>
          </a:blip>
          <a:srcRect t="1" r="343" b="1208"/>
          <a:stretch/>
        </p:blipFill>
        <p:spPr>
          <a:xfrm>
            <a:off x="0" y="235334"/>
            <a:ext cx="4149308" cy="4379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0723" y="1706886"/>
            <a:ext cx="4988606" cy="33223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21207547">
            <a:off x="573247" y="954344"/>
            <a:ext cx="2607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chicken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cow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goat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horse </a:t>
            </a:r>
          </a:p>
          <a:p>
            <a:pPr marL="396875" indent="60325"/>
            <a:r>
              <a:rPr lang="en-US" sz="24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sheep</a:t>
            </a:r>
          </a:p>
          <a:p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5063" y="2522493"/>
            <a:ext cx="283122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400" b="1" i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I’ve got ……….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773" y="-45258"/>
            <a:ext cx="4192438" cy="17974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92774" y="677506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8205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lide Sound Effect (mp3cut.net).wav"/>
          </p:stSnd>
        </p:sndAc>
      </p:transition>
    </mc:Choice>
    <mc:Fallback xmlns="">
      <p:transition spd="slow"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 for Children">
            <a:hlinkClick r:id="" action="ppaction://media"/>
            <a:extLst>
              <a:ext uri="{FF2B5EF4-FFF2-40B4-BE49-F238E27FC236}">
                <a16:creationId xmlns:a16="http://schemas.microsoft.com/office/drawing/2014/main" id="{F2538AC8-7C5A-9CD9-41EE-480E18D1DE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626" y="172387"/>
            <a:ext cx="8087194" cy="4849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61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106405-6DD3-E195-4A69-1CB06457D7E7}"/>
              </a:ext>
            </a:extLst>
          </p:cNvPr>
          <p:cNvSpPr/>
          <p:nvPr/>
        </p:nvSpPr>
        <p:spPr>
          <a:xfrm>
            <a:off x="1867577" y="978329"/>
            <a:ext cx="54088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arm animals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A1997-EBE2-5B92-6D17-A039CA847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141" y="36347"/>
            <a:ext cx="1780603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48" t="20917" r="653"/>
          <a:stretch/>
        </p:blipFill>
        <p:spPr>
          <a:xfrm>
            <a:off x="0" y="-767443"/>
            <a:ext cx="9144000" cy="10217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037" y="36347"/>
            <a:ext cx="1616707" cy="7751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6052" y="3285931"/>
            <a:ext cx="4611847" cy="185756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Look. Tick what you see.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boy                    giraffe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      girl                     elephant </a:t>
            </a:r>
            <a:endParaRPr lang="en-US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21" b="100000" l="0" r="94444">
                        <a14:foregroundMark x1="63889" y1="39655" x2="31944" y2="79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3059" y="3285931"/>
            <a:ext cx="685800" cy="5524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060108" y="3844784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7278" y="3838381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7278" y="4562640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60108" y="4541112"/>
            <a:ext cx="543911" cy="41012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1385" y="2648533"/>
            <a:ext cx="54521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Children feeding α</a:t>
            </a:r>
            <a:r>
              <a:rPr lang="en-US" sz="2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lp</a:t>
            </a:r>
            <a:r>
              <a:rPr lang="en-US" sz="2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αcαs in α field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753274" y="357866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753274" y="4341452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183151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2313" y="-10348913"/>
            <a:ext cx="3657600" cy="4058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805"/>
            <a:ext cx="10050236" cy="5174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037" y="36347"/>
            <a:ext cx="1616707" cy="77518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6008914" y="3959679"/>
            <a:ext cx="3249385" cy="12194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hanga One"/>
              <a:buNone/>
              <a:defRPr sz="5000" b="0" i="0" u="none" strike="noStrike" cap="none">
                <a:solidFill>
                  <a:schemeClr val="dk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usso One"/>
              <a:buNone/>
              <a:defRPr sz="6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Alpaca </a:t>
            </a:r>
          </a:p>
        </p:txBody>
      </p:sp>
    </p:spTree>
    <p:extLst>
      <p:ext uri="{BB962C8B-B14F-4D97-AF65-F5344CB8AC3E}">
        <p14:creationId xmlns:p14="http://schemas.microsoft.com/office/powerpoint/2010/main" val="5863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51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4643" l="8621" r="971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460" y="814529"/>
            <a:ext cx="2916216" cy="1937738"/>
          </a:xfrm>
          <a:prstGeom prst="roundRect">
            <a:avLst/>
          </a:prstGeom>
        </p:spPr>
      </p:pic>
      <p:sp>
        <p:nvSpPr>
          <p:cNvPr id="13" name="11 Rectángulo redondeado"/>
          <p:cNvSpPr/>
          <p:nvPr/>
        </p:nvSpPr>
        <p:spPr>
          <a:xfrm>
            <a:off x="3792507" y="2813614"/>
            <a:ext cx="1836295" cy="70158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  <a:r>
              <a:rPr lang="es-ES_tradnl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hicken">
            <a:hlinkClick r:id="" action="ppaction://media"/>
            <a:extLst>
              <a:ext uri="{FF2B5EF4-FFF2-40B4-BE49-F238E27FC236}">
                <a16:creationId xmlns:a16="http://schemas.microsoft.com/office/drawing/2014/main" id="{3D4F4492-86EE-E8F5-D50D-EF2F6FFF1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8802" y="3008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62A5DE-34BF-51C7-55BB-92F3D04A2DF1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D643E-6C42-BE83-BD42-2E730F7EA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61" y1="19895" x2="4833" y2="743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207" y="869430"/>
            <a:ext cx="4684542" cy="2711533"/>
          </a:xfrm>
          <a:prstGeom prst="roundRect">
            <a:avLst/>
          </a:prstGeom>
        </p:spPr>
      </p:pic>
      <p:sp>
        <p:nvSpPr>
          <p:cNvPr id="4" name="11 Rectángulo redondeado">
            <a:extLst>
              <a:ext uri="{FF2B5EF4-FFF2-40B4-BE49-F238E27FC236}">
                <a16:creationId xmlns:a16="http://schemas.microsoft.com/office/drawing/2014/main" id="{955386D4-2CAA-A0B8-6799-199B4BAE3FB7}"/>
              </a:ext>
            </a:extLst>
          </p:cNvPr>
          <p:cNvSpPr/>
          <p:nvPr/>
        </p:nvSpPr>
        <p:spPr>
          <a:xfrm>
            <a:off x="3541350" y="3566163"/>
            <a:ext cx="1593359" cy="85109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cow</a:t>
            </a:r>
            <a:endParaRPr lang="es-ES" sz="27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cow">
            <a:hlinkClick r:id="" action="ppaction://media"/>
            <a:extLst>
              <a:ext uri="{FF2B5EF4-FFF2-40B4-BE49-F238E27FC236}">
                <a16:creationId xmlns:a16="http://schemas.microsoft.com/office/drawing/2014/main" id="{F53A087E-6A85-0F4D-3A28-ABF1E1991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3541" y="3504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2561</TotalTime>
  <Words>271</Words>
  <Application>Microsoft Office PowerPoint</Application>
  <PresentationFormat>On-screen Show (16:9)</PresentationFormat>
  <Paragraphs>93</Paragraphs>
  <Slides>34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Times New Roman</vt:lpstr>
      <vt:lpstr>Catamaran</vt:lpstr>
      <vt:lpstr>VNI-DOS Sample Font </vt:lpstr>
      <vt:lpstr>Montserrat</vt:lpstr>
      <vt:lpstr>Roboto</vt:lpstr>
      <vt:lpstr>Arial</vt:lpstr>
      <vt:lpstr>Comic Sans MS</vt:lpstr>
      <vt:lpstr>Calibri</vt:lpstr>
      <vt:lpstr>Changa One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Animals</dc:title>
  <dc:creator>Admin</dc:creator>
  <cp:lastModifiedBy>Phong Bui</cp:lastModifiedBy>
  <cp:revision>119</cp:revision>
  <dcterms:modified xsi:type="dcterms:W3CDTF">2024-10-22T12:59:54Z</dcterms:modified>
</cp:coreProperties>
</file>